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 Light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italic.fntdata"/><Relationship Id="rId14" Type="http://schemas.openxmlformats.org/officeDocument/2006/relationships/font" Target="fonts/OpenSansLight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72b47c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72b47c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2b47cb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2b47cb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2b47cb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2b47cb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2b47cb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2b47cb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2b47cb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2b47cb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2b47cb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2b47cb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Layout 04 - Netflix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Mão na Massa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04692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2373925" y="152400"/>
            <a:ext cx="6423900" cy="11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XS</a:t>
            </a:r>
            <a:endParaRPr b="1" sz="6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86554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ctrTitle"/>
          </p:nvPr>
        </p:nvSpPr>
        <p:spPr>
          <a:xfrm>
            <a:off x="2373925" y="152400"/>
            <a:ext cx="6423900" cy="11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SM</a:t>
            </a:r>
            <a:endParaRPr b="1" sz="6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07553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ctrTitle"/>
          </p:nvPr>
        </p:nvSpPr>
        <p:spPr>
          <a:xfrm>
            <a:off x="2373925" y="152400"/>
            <a:ext cx="6423900" cy="11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MD</a:t>
            </a:r>
            <a:endParaRPr b="1" sz="6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1443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ctrTitle"/>
          </p:nvPr>
        </p:nvSpPr>
        <p:spPr>
          <a:xfrm>
            <a:off x="2373925" y="152400"/>
            <a:ext cx="6423900" cy="11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LG</a:t>
            </a:r>
            <a:endParaRPr b="1" sz="6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55040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ctrTitle"/>
          </p:nvPr>
        </p:nvSpPr>
        <p:spPr>
          <a:xfrm>
            <a:off x="2373925" y="152400"/>
            <a:ext cx="6423900" cy="11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XL</a:t>
            </a:r>
            <a:endParaRPr b="1" sz="6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11700" y="4411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Cores</a:t>
            </a:r>
            <a:endParaRPr sz="2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1225257" y="2204107"/>
            <a:ext cx="1095000" cy="1095000"/>
          </a:xfrm>
          <a:prstGeom prst="rect">
            <a:avLst/>
          </a:prstGeom>
          <a:solidFill>
            <a:srgbClr val="1B1B1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118325" y="183090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latin typeface="Open Sans Light"/>
                <a:ea typeface="Open Sans Light"/>
                <a:cs typeface="Open Sans Light"/>
                <a:sym typeface="Open Sans Light"/>
              </a:rPr>
              <a:t>#1B1B1B</a:t>
            </a:r>
            <a:endParaRPr sz="1800"/>
          </a:p>
        </p:txBody>
      </p:sp>
      <p:sp>
        <p:nvSpPr>
          <p:cNvPr id="101" name="Google Shape;101;p19"/>
          <p:cNvSpPr/>
          <p:nvPr/>
        </p:nvSpPr>
        <p:spPr>
          <a:xfrm>
            <a:off x="2686482" y="2204107"/>
            <a:ext cx="1095000" cy="1095000"/>
          </a:xfrm>
          <a:prstGeom prst="rect">
            <a:avLst/>
          </a:prstGeom>
          <a:solidFill>
            <a:srgbClr val="E30F1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579550" y="183090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Open Sans Light"/>
                <a:ea typeface="Open Sans Light"/>
                <a:cs typeface="Open Sans Light"/>
                <a:sym typeface="Open Sans Light"/>
              </a:rPr>
              <a:t>#E30F19</a:t>
            </a:r>
            <a:endParaRPr sz="1800"/>
          </a:p>
        </p:txBody>
      </p:sp>
      <p:sp>
        <p:nvSpPr>
          <p:cNvPr id="103" name="Google Shape;103;p19"/>
          <p:cNvSpPr/>
          <p:nvPr/>
        </p:nvSpPr>
        <p:spPr>
          <a:xfrm>
            <a:off x="4147707" y="2204107"/>
            <a:ext cx="1095000" cy="1095000"/>
          </a:xfrm>
          <a:prstGeom prst="rect">
            <a:avLst/>
          </a:prstGeom>
          <a:solidFill>
            <a:srgbClr val="99989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040775" y="183090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Open Sans Light"/>
                <a:ea typeface="Open Sans Light"/>
                <a:cs typeface="Open Sans Light"/>
                <a:sym typeface="Open Sans Light"/>
              </a:rPr>
              <a:t>#999898</a:t>
            </a:r>
            <a:endParaRPr sz="1800"/>
          </a:p>
        </p:txBody>
      </p:sp>
      <p:sp>
        <p:nvSpPr>
          <p:cNvPr id="105" name="Google Shape;105;p19"/>
          <p:cNvSpPr/>
          <p:nvPr/>
        </p:nvSpPr>
        <p:spPr>
          <a:xfrm>
            <a:off x="5485557" y="2204107"/>
            <a:ext cx="1095000" cy="1095000"/>
          </a:xfrm>
          <a:prstGeom prst="rect">
            <a:avLst/>
          </a:prstGeom>
          <a:solidFill>
            <a:srgbClr val="4D4D4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378625" y="183090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#4d4d4d</a:t>
            </a:r>
            <a:endParaRPr sz="1800"/>
          </a:p>
        </p:txBody>
      </p:sp>
      <p:sp>
        <p:nvSpPr>
          <p:cNvPr id="107" name="Google Shape;107;p19"/>
          <p:cNvSpPr/>
          <p:nvPr/>
        </p:nvSpPr>
        <p:spPr>
          <a:xfrm>
            <a:off x="6823407" y="2217607"/>
            <a:ext cx="1095000" cy="10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716475" y="184440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</a:t>
            </a:r>
            <a:r>
              <a:rPr lang="pt-BR" sz="1800">
                <a:latin typeface="Open Sans Light"/>
                <a:ea typeface="Open Sans Light"/>
                <a:cs typeface="Open Sans Light"/>
                <a:sym typeface="Open Sans Light"/>
              </a:rPr>
              <a:t>FFFFFF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