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0" r:id="rId3"/>
    <p:sldId id="270" r:id="rId4"/>
    <p:sldId id="272" r:id="rId5"/>
    <p:sldId id="273" r:id="rId6"/>
    <p:sldId id="274" r:id="rId7"/>
    <p:sldId id="265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0FFEC-672B-45DC-9B12-0ED0696CA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79585-7B96-4426-87C5-46A17E16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A1AC1-1679-4642-A5EC-9C2700C3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EBED-3C3E-4F45-9B6F-A47132CB7764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75BA12-5E20-48C3-9046-4E0249BF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D3A1F-30DA-405E-9420-F00AECDA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09AD6-AC45-416D-B5C8-F25C6990A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8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h0m4d/BusStalK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aum,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AF2F3A12-41EB-4C56-9EB1-16077E9F0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4" b="3820"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B3EEF9-B12B-4B7F-8DF5-409098D5DD52}"/>
              </a:ext>
            </a:extLst>
          </p:cNvPr>
          <p:cNvSpPr/>
          <p:nvPr/>
        </p:nvSpPr>
        <p:spPr>
          <a:xfrm>
            <a:off x="6156176" y="2274838"/>
            <a:ext cx="2088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Philipp</a:t>
            </a:r>
            <a:br>
              <a:rPr lang="de-DE" sz="3600" dirty="0"/>
            </a:br>
            <a:r>
              <a:rPr lang="de-DE" sz="3600" dirty="0"/>
              <a:t>Thomas</a:t>
            </a:r>
            <a:br>
              <a:rPr lang="de-DE" sz="3600" dirty="0"/>
            </a:br>
            <a:r>
              <a:rPr lang="de-DE" sz="3600" dirty="0"/>
              <a:t>Alan</a:t>
            </a:r>
            <a:br>
              <a:rPr lang="de-DE" sz="3600" dirty="0"/>
            </a:br>
            <a:r>
              <a:rPr lang="de-DE" sz="3600" dirty="0"/>
              <a:t>Philipp</a:t>
            </a:r>
          </a:p>
        </p:txBody>
      </p:sp>
    </p:spTree>
    <p:extLst>
      <p:ext uri="{BB962C8B-B14F-4D97-AF65-F5344CB8AC3E}">
        <p14:creationId xmlns:p14="http://schemas.microsoft.com/office/powerpoint/2010/main" val="4356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63AFC-732A-4071-AC02-671B841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C05760-A247-49CA-90EF-39305611B8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628800"/>
            <a:ext cx="8229600" cy="3600400"/>
          </a:xfrm>
        </p:spPr>
        <p:txBody>
          <a:bodyPr/>
          <a:lstStyle/>
          <a:p>
            <a:r>
              <a:rPr lang="de-DE" sz="2000" dirty="0"/>
              <a:t>System (Web, App) zur Echtzeit-Visualisierung der Buspositionen.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Nutzen:</a:t>
            </a:r>
          </a:p>
          <a:p>
            <a:endParaRPr lang="de-DE" sz="2000" dirty="0"/>
          </a:p>
          <a:p>
            <a:r>
              <a:rPr lang="de-DE" sz="2000" dirty="0"/>
              <a:t>„War der Bus schon an der Haltestelle?“</a:t>
            </a:r>
          </a:p>
          <a:p>
            <a:endParaRPr lang="de-DE" sz="2000" dirty="0"/>
          </a:p>
          <a:p>
            <a:r>
              <a:rPr lang="de-DE" sz="2000" dirty="0"/>
              <a:t>„Hab ich den Bus verpasst?“</a:t>
            </a:r>
          </a:p>
          <a:p>
            <a:endParaRPr lang="de-DE" sz="2000" dirty="0"/>
          </a:p>
          <a:p>
            <a:r>
              <a:rPr lang="de-DE" sz="2000" dirty="0"/>
              <a:t>„Wo ist der Bus genau bei Verspätung?“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4723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63AFC-732A-4071-AC02-671B841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B90D462-085A-4BDD-9886-4868B3F12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772816"/>
            <a:ext cx="7526311" cy="3991298"/>
          </a:xfrm>
        </p:spPr>
        <p:txBody>
          <a:bodyPr/>
          <a:lstStyle/>
          <a:p>
            <a:r>
              <a:rPr lang="de-DE" b="1" dirty="0"/>
              <a:t>Bushaltestelle: </a:t>
            </a:r>
            <a:r>
              <a:rPr lang="de-DE" dirty="0"/>
              <a:t>Buslinien mit Haltestellen</a:t>
            </a:r>
          </a:p>
          <a:p>
            <a:pPr marL="0" indent="0">
              <a:buNone/>
            </a:pPr>
            <a:r>
              <a:rPr lang="de-DE" dirty="0"/>
              <a:t> im </a:t>
            </a:r>
            <a:r>
              <a:rPr lang="de-DE" dirty="0" err="1"/>
              <a:t>kml</a:t>
            </a:r>
            <a:r>
              <a:rPr lang="de-DE" dirty="0"/>
              <a:t>-Format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Buslinie WGS84: </a:t>
            </a:r>
            <a:r>
              <a:rPr lang="de-DE" dirty="0"/>
              <a:t>Fahrtrouten im </a:t>
            </a:r>
            <a:r>
              <a:rPr lang="de-DE" dirty="0" err="1"/>
              <a:t>kml</a:t>
            </a:r>
            <a:r>
              <a:rPr lang="de-DE" dirty="0"/>
              <a:t>-Format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Stadtwerke: </a:t>
            </a:r>
            <a:r>
              <a:rPr lang="de-DE" dirty="0"/>
              <a:t>Fahrpläne im </a:t>
            </a:r>
            <a:r>
              <a:rPr lang="de-DE" dirty="0" err="1"/>
              <a:t>pdf</a:t>
            </a:r>
            <a:r>
              <a:rPr lang="de-DE" dirty="0"/>
              <a:t>-Format</a:t>
            </a:r>
          </a:p>
          <a:p>
            <a:pPr marL="0" indent="0">
              <a:buNone/>
            </a:pPr>
            <a:r>
              <a:rPr lang="de-DE" dirty="0"/>
              <a:t>    -&gt; xlsx -&gt; </a:t>
            </a:r>
            <a:r>
              <a:rPr lang="de-DE" dirty="0" err="1"/>
              <a:t>json</a:t>
            </a:r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12CEE1-856A-4B48-B314-5ADE1CFD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905159"/>
            <a:ext cx="2822455" cy="1620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0F9E9A-4AB2-4609-B87E-6F543DD3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340768"/>
            <a:ext cx="2877803" cy="14832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7553C3-12EC-471C-B12A-23715CABC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2" y="4579969"/>
            <a:ext cx="2869274" cy="18247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B970639-7F94-4864-99E4-75B4DB149503}"/>
              </a:ext>
            </a:extLst>
          </p:cNvPr>
          <p:cNvSpPr/>
          <p:nvPr/>
        </p:nvSpPr>
        <p:spPr>
          <a:xfrm>
            <a:off x="7446799" y="2960557"/>
            <a:ext cx="720080" cy="235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16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63AFC-732A-4071-AC02-671B841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Arbeitsablauf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C05760-A247-49CA-90EF-39305611B8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700808"/>
            <a:ext cx="8229600" cy="3600400"/>
          </a:xfrm>
        </p:spPr>
        <p:txBody>
          <a:bodyPr/>
          <a:lstStyle/>
          <a:p>
            <a:r>
              <a:rPr lang="de-DE" sz="2400" dirty="0"/>
              <a:t>HTML und </a:t>
            </a:r>
            <a:r>
              <a:rPr lang="de-DE" sz="2400" dirty="0" err="1"/>
              <a:t>Javascript</a:t>
            </a:r>
            <a:r>
              <a:rPr lang="de-DE" sz="2400" dirty="0"/>
              <a:t> für Webinterface</a:t>
            </a:r>
          </a:p>
          <a:p>
            <a:endParaRPr lang="de-DE" sz="2400" dirty="0"/>
          </a:p>
          <a:p>
            <a:r>
              <a:rPr lang="de-DE" sz="2400" dirty="0"/>
              <a:t>OpenStreetMap API für Stadtkarte</a:t>
            </a:r>
          </a:p>
          <a:p>
            <a:endParaRPr lang="de-DE" sz="2400" dirty="0"/>
          </a:p>
          <a:p>
            <a:r>
              <a:rPr lang="de-DE" sz="2400" dirty="0"/>
              <a:t>Ebene für Buslinien und Haltestellen</a:t>
            </a:r>
          </a:p>
          <a:p>
            <a:endParaRPr lang="de-DE" sz="2400" dirty="0"/>
          </a:p>
          <a:p>
            <a:r>
              <a:rPr lang="de-DE" sz="2400" dirty="0"/>
              <a:t>Systemzeit als Grundlage für Berechnungen</a:t>
            </a:r>
          </a:p>
          <a:p>
            <a:endParaRPr lang="de-DE" sz="2400" dirty="0"/>
          </a:p>
          <a:p>
            <a:r>
              <a:rPr lang="de-DE" sz="2400" dirty="0"/>
              <a:t>Interpolation </a:t>
            </a:r>
            <a:r>
              <a:rPr lang="de-DE" sz="2400" dirty="0" err="1"/>
              <a:t>of</a:t>
            </a:r>
            <a:r>
              <a:rPr lang="de-DE" sz="2400" dirty="0"/>
              <a:t> Buslinie zwischen Haltestellen</a:t>
            </a:r>
          </a:p>
        </p:txBody>
      </p:sp>
    </p:spTree>
    <p:extLst>
      <p:ext uri="{BB962C8B-B14F-4D97-AF65-F5344CB8AC3E}">
        <p14:creationId xmlns:p14="http://schemas.microsoft.com/office/powerpoint/2010/main" val="346362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9ADA361D-76C9-40E4-8B48-D5FB86A8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4" y="233089"/>
            <a:ext cx="8801132" cy="63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63AFC-732A-4071-AC02-671B841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C05760-A247-49CA-90EF-39305611B8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916832"/>
            <a:ext cx="8229600" cy="4824536"/>
          </a:xfrm>
        </p:spPr>
        <p:txBody>
          <a:bodyPr/>
          <a:lstStyle/>
          <a:p>
            <a:r>
              <a:rPr lang="de-DE" sz="2200" dirty="0"/>
              <a:t>Umgang mit Geodaten</a:t>
            </a:r>
          </a:p>
          <a:p>
            <a:endParaRPr lang="de-DE" sz="2200" dirty="0"/>
          </a:p>
          <a:p>
            <a:r>
              <a:rPr lang="de-DE" sz="2200" dirty="0"/>
              <a:t>Konvertierung von Koordinaten</a:t>
            </a:r>
          </a:p>
          <a:p>
            <a:endParaRPr lang="de-DE" sz="2200" dirty="0"/>
          </a:p>
          <a:p>
            <a:r>
              <a:rPr lang="de-DE" sz="2200" dirty="0"/>
              <a:t>Positionierung im Segment zwischen zwei Stationen</a:t>
            </a:r>
          </a:p>
          <a:p>
            <a:endParaRPr lang="de-DE" sz="2200" dirty="0"/>
          </a:p>
          <a:p>
            <a:r>
              <a:rPr lang="de-DE" sz="2200" dirty="0"/>
              <a:t>In Buslinien-Datensatz: Koordinaten verschieden geschachtelt</a:t>
            </a:r>
          </a:p>
          <a:p>
            <a:r>
              <a:rPr lang="de-DE" sz="2200" dirty="0"/>
              <a:t>(</a:t>
            </a:r>
            <a:r>
              <a:rPr lang="de-DE" sz="2200" dirty="0" err="1"/>
              <a:t>MultiGeometry</a:t>
            </a:r>
            <a:r>
              <a:rPr lang="de-DE" sz="2200" dirty="0"/>
              <a:t> vs. </a:t>
            </a:r>
            <a:r>
              <a:rPr lang="de-DE" sz="2200" dirty="0" err="1"/>
              <a:t>LineString</a:t>
            </a:r>
            <a:r>
              <a:rPr lang="de-DE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3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63AFC-732A-4071-AC02-671B841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(Demo)</a:t>
            </a:r>
          </a:p>
        </p:txBody>
      </p:sp>
      <p:pic>
        <p:nvPicPr>
          <p:cNvPr id="5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5508CEF-B83A-4461-BFF6-AADA44774CA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6" y="1628775"/>
            <a:ext cx="7842828" cy="4824413"/>
          </a:xfrm>
        </p:spPr>
      </p:pic>
    </p:spTree>
    <p:extLst>
      <p:ext uri="{BB962C8B-B14F-4D97-AF65-F5344CB8AC3E}">
        <p14:creationId xmlns:p14="http://schemas.microsoft.com/office/powerpoint/2010/main" val="14779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63AFC-732A-4071-AC02-671B841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48313-C558-4248-9B42-CDFDEA814E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988840"/>
            <a:ext cx="8229600" cy="3600400"/>
          </a:xfrm>
        </p:spPr>
        <p:txBody>
          <a:bodyPr/>
          <a:lstStyle/>
          <a:p>
            <a:r>
              <a:rPr lang="de-DE" sz="3200" dirty="0">
                <a:hlinkClick r:id="rId2"/>
              </a:rPr>
              <a:t>https://github.com/th0m4d/BusStalKNer</a:t>
            </a:r>
            <a:endParaRPr lang="de-DE" sz="3200" dirty="0"/>
          </a:p>
          <a:p>
            <a:endParaRPr lang="de-DE" sz="3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6D7DEB-AE70-4B19-8613-7373A2747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80" y="3068960"/>
            <a:ext cx="4170040" cy="34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1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PowerPoint-Präsentation</vt:lpstr>
      <vt:lpstr>PowerPoint-Präsentation</vt:lpstr>
      <vt:lpstr>Zielsetzung</vt:lpstr>
      <vt:lpstr>Datensätze</vt:lpstr>
      <vt:lpstr>Arbeitsablauf</vt:lpstr>
      <vt:lpstr>PowerPoint-Präsentation</vt:lpstr>
      <vt:lpstr>Herausforderungen</vt:lpstr>
      <vt:lpstr>Ergebnisse (Demo)</vt:lpstr>
      <vt:lpstr>Code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Philipp Scharpf</cp:lastModifiedBy>
  <cp:revision>46</cp:revision>
  <dcterms:created xsi:type="dcterms:W3CDTF">2014-04-01T16:35:38Z</dcterms:created>
  <dcterms:modified xsi:type="dcterms:W3CDTF">2018-01-27T17:15:54Z</dcterms:modified>
</cp:coreProperties>
</file>