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8" r:id="rId8"/>
    <p:sldId id="266" r:id="rId9"/>
    <p:sldId id="280" r:id="rId10"/>
    <p:sldId id="281" r:id="rId11"/>
    <p:sldId id="308" r:id="rId12"/>
    <p:sldId id="310" r:id="rId13"/>
    <p:sldId id="311" r:id="rId14"/>
    <p:sldId id="312" r:id="rId15"/>
    <p:sldId id="309" r:id="rId16"/>
    <p:sldId id="323" r:id="rId17"/>
    <p:sldId id="317" r:id="rId18"/>
    <p:sldId id="320" r:id="rId19"/>
    <p:sldId id="349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358" r:id="rId28"/>
    <p:sldId id="355" r:id="rId29"/>
    <p:sldId id="356" r:id="rId30"/>
    <p:sldId id="357" r:id="rId31"/>
    <p:sldId id="316" r:id="rId32"/>
    <p:sldId id="330" r:id="rId33"/>
    <p:sldId id="332" r:id="rId34"/>
    <p:sldId id="329" r:id="rId35"/>
    <p:sldId id="331" r:id="rId36"/>
    <p:sldId id="333" r:id="rId37"/>
    <p:sldId id="314" r:id="rId38"/>
    <p:sldId id="334" r:id="rId39"/>
    <p:sldId id="335" r:id="rId40"/>
    <p:sldId id="337" r:id="rId41"/>
    <p:sldId id="338" r:id="rId42"/>
    <p:sldId id="340" r:id="rId43"/>
    <p:sldId id="342" r:id="rId44"/>
    <p:sldId id="341" r:id="rId45"/>
    <p:sldId id="343" r:id="rId46"/>
    <p:sldId id="345" r:id="rId47"/>
    <p:sldId id="346" r:id="rId48"/>
    <p:sldId id="344" r:id="rId49"/>
    <p:sldId id="359" r:id="rId50"/>
    <p:sldId id="348" r:id="rId51"/>
    <p:sldId id="296" r:id="rId52"/>
    <p:sldId id="35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tark" initials="B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37CA7-A088-4EDA-A957-714C9D0B1FE5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7ACD6-4CB1-4EF7-BF66-C34F81E17A0B}">
      <dgm:prSet phldrT="[Text]" custT="1"/>
      <dgm:spPr/>
      <dgm:t>
        <a:bodyPr/>
        <a:lstStyle/>
        <a:p>
          <a:r>
            <a:rPr lang="en-US" sz="1400" dirty="0"/>
            <a:t>Fly</a:t>
          </a:r>
        </a:p>
      </dgm:t>
    </dgm:pt>
    <dgm:pt modelId="{C7EE67C3-5C15-4CBA-BEAA-561261E8DA8C}" type="parTrans" cxnId="{A41AFFCD-A78F-4169-9EE1-E1DADE68D1A4}">
      <dgm:prSet/>
      <dgm:spPr/>
      <dgm:t>
        <a:bodyPr/>
        <a:lstStyle/>
        <a:p>
          <a:endParaRPr lang="en-US"/>
        </a:p>
      </dgm:t>
    </dgm:pt>
    <dgm:pt modelId="{A944F9B0-94E4-44ED-9BE9-9A48586AD596}" type="sibTrans" cxnId="{A41AFFCD-A78F-4169-9EE1-E1DADE68D1A4}">
      <dgm:prSet/>
      <dgm:spPr/>
      <dgm:t>
        <a:bodyPr/>
        <a:lstStyle/>
        <a:p>
          <a:endParaRPr lang="en-US"/>
        </a:p>
      </dgm:t>
    </dgm:pt>
    <dgm:pt modelId="{4F79380F-2467-40EA-9D56-50A9653ED144}">
      <dgm:prSet phldrT="[Text]" custT="1"/>
      <dgm:spPr/>
      <dgm:t>
        <a:bodyPr/>
        <a:lstStyle/>
        <a:p>
          <a:r>
            <a:rPr lang="en-US" sz="1400" dirty="0"/>
            <a:t>Crash</a:t>
          </a:r>
        </a:p>
      </dgm:t>
    </dgm:pt>
    <dgm:pt modelId="{52656574-AD65-4623-81C9-BF5BC42BD5E2}" type="parTrans" cxnId="{42850F0B-D369-4BE2-BDB5-BD3E87A3C3B2}">
      <dgm:prSet/>
      <dgm:spPr/>
      <dgm:t>
        <a:bodyPr/>
        <a:lstStyle/>
        <a:p>
          <a:endParaRPr lang="en-US"/>
        </a:p>
      </dgm:t>
    </dgm:pt>
    <dgm:pt modelId="{0F516AEE-6FA7-4A27-9D53-499898133CD6}" type="sibTrans" cxnId="{42850F0B-D369-4BE2-BDB5-BD3E87A3C3B2}">
      <dgm:prSet/>
      <dgm:spPr/>
      <dgm:t>
        <a:bodyPr/>
        <a:lstStyle/>
        <a:p>
          <a:endParaRPr lang="en-US"/>
        </a:p>
      </dgm:t>
    </dgm:pt>
    <dgm:pt modelId="{DC250537-262B-490F-AAF9-545768ACF642}">
      <dgm:prSet phldrT="[Text]" custT="1"/>
      <dgm:spPr/>
      <dgm:t>
        <a:bodyPr/>
        <a:lstStyle/>
        <a:p>
          <a:r>
            <a:rPr lang="en-US" sz="1400" dirty="0"/>
            <a:t>Fix</a:t>
          </a:r>
        </a:p>
      </dgm:t>
    </dgm:pt>
    <dgm:pt modelId="{54F03A7B-AF50-4D90-8458-5C2FDDF050A1}" type="parTrans" cxnId="{8D3531E8-65A3-49F9-AF4A-6C1B449D485E}">
      <dgm:prSet/>
      <dgm:spPr/>
      <dgm:t>
        <a:bodyPr/>
        <a:lstStyle/>
        <a:p>
          <a:endParaRPr lang="en-US"/>
        </a:p>
      </dgm:t>
    </dgm:pt>
    <dgm:pt modelId="{EAC45CA7-3EB7-4179-B585-864C3A0D0BDC}" type="sibTrans" cxnId="{8D3531E8-65A3-49F9-AF4A-6C1B449D485E}">
      <dgm:prSet/>
      <dgm:spPr/>
      <dgm:t>
        <a:bodyPr/>
        <a:lstStyle/>
        <a:p>
          <a:endParaRPr lang="en-US"/>
        </a:p>
      </dgm:t>
    </dgm:pt>
    <dgm:pt modelId="{94F76D59-9CB2-4A72-8CDF-A33EE6FA494E}" type="pres">
      <dgm:prSet presAssocID="{DE337CA7-A088-4EDA-A957-714C9D0B1F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106FA2-DC95-4B19-9F85-84EDAEA31053}" type="pres">
      <dgm:prSet presAssocID="{65A7ACD6-4CB1-4EF7-BF66-C34F81E17A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CF551-CF60-4BF6-9238-7DDE0BFAB422}" type="pres">
      <dgm:prSet presAssocID="{A944F9B0-94E4-44ED-9BE9-9A48586AD59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7D2D19D-0E30-4169-9A43-990C37D7EEF8}" type="pres">
      <dgm:prSet presAssocID="{A944F9B0-94E4-44ED-9BE9-9A48586AD59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2F9F8B9-FEFE-4D23-AEB7-EBEE000ECE76}" type="pres">
      <dgm:prSet presAssocID="{4F79380F-2467-40EA-9D56-50A9653ED14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4974-76D4-42A8-A5E4-E3C609D20AE2}" type="pres">
      <dgm:prSet presAssocID="{0F516AEE-6FA7-4A27-9D53-499898133CD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627E48-2897-4CFE-A0FB-CB1EB8006E63}" type="pres">
      <dgm:prSet presAssocID="{0F516AEE-6FA7-4A27-9D53-499898133CD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8FB566B-562A-478C-92C1-4D1EB352762B}" type="pres">
      <dgm:prSet presAssocID="{DC250537-262B-490F-AAF9-545768ACF6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8F77F-E12A-4EA7-B4A7-A261B5500B95}" type="pres">
      <dgm:prSet presAssocID="{EAC45CA7-3EB7-4179-B585-864C3A0D0BD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6FB4CC1-BE2D-4533-B466-66F603AE4A18}" type="pres">
      <dgm:prSet presAssocID="{EAC45CA7-3EB7-4179-B585-864C3A0D0BD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EB867D6-0947-492A-9078-D70F9CE31565}" type="presOf" srcId="{4F79380F-2467-40EA-9D56-50A9653ED144}" destId="{32F9F8B9-FEFE-4D23-AEB7-EBEE000ECE76}" srcOrd="0" destOrd="0" presId="urn:microsoft.com/office/officeart/2005/8/layout/cycle2"/>
    <dgm:cxn modelId="{CEED1E50-68F3-46B8-BE7B-A5992DF3F254}" type="presOf" srcId="{0F516AEE-6FA7-4A27-9D53-499898133CD6}" destId="{D9954974-76D4-42A8-A5E4-E3C609D20AE2}" srcOrd="0" destOrd="0" presId="urn:microsoft.com/office/officeart/2005/8/layout/cycle2"/>
    <dgm:cxn modelId="{1ABB7487-1032-41F1-A03C-692F57AC9870}" type="presOf" srcId="{A944F9B0-94E4-44ED-9BE9-9A48586AD596}" destId="{9C5CF551-CF60-4BF6-9238-7DDE0BFAB422}" srcOrd="0" destOrd="0" presId="urn:microsoft.com/office/officeart/2005/8/layout/cycle2"/>
    <dgm:cxn modelId="{BE40F6B2-7EB4-4A2B-AB74-9F625BC51388}" type="presOf" srcId="{EAC45CA7-3EB7-4179-B585-864C3A0D0BDC}" destId="{7B18F77F-E12A-4EA7-B4A7-A261B5500B95}" srcOrd="0" destOrd="0" presId="urn:microsoft.com/office/officeart/2005/8/layout/cycle2"/>
    <dgm:cxn modelId="{B054843E-603D-4440-A24E-FDE3D1AB0DBB}" type="presOf" srcId="{EAC45CA7-3EB7-4179-B585-864C3A0D0BDC}" destId="{46FB4CC1-BE2D-4533-B466-66F603AE4A18}" srcOrd="1" destOrd="0" presId="urn:microsoft.com/office/officeart/2005/8/layout/cycle2"/>
    <dgm:cxn modelId="{2ECCEB7C-F2B1-4C5D-9377-A0E5B5DF13A3}" type="presOf" srcId="{65A7ACD6-4CB1-4EF7-BF66-C34F81E17A0B}" destId="{5F106FA2-DC95-4B19-9F85-84EDAEA31053}" srcOrd="0" destOrd="0" presId="urn:microsoft.com/office/officeart/2005/8/layout/cycle2"/>
    <dgm:cxn modelId="{42850F0B-D369-4BE2-BDB5-BD3E87A3C3B2}" srcId="{DE337CA7-A088-4EDA-A957-714C9D0B1FE5}" destId="{4F79380F-2467-40EA-9D56-50A9653ED144}" srcOrd="1" destOrd="0" parTransId="{52656574-AD65-4623-81C9-BF5BC42BD5E2}" sibTransId="{0F516AEE-6FA7-4A27-9D53-499898133CD6}"/>
    <dgm:cxn modelId="{CCC895AA-6415-4B47-A33C-40B3610B592A}" type="presOf" srcId="{A944F9B0-94E4-44ED-9BE9-9A48586AD596}" destId="{D7D2D19D-0E30-4169-9A43-990C37D7EEF8}" srcOrd="1" destOrd="0" presId="urn:microsoft.com/office/officeart/2005/8/layout/cycle2"/>
    <dgm:cxn modelId="{F3D95E07-FE62-4615-B742-0D62538A225D}" type="presOf" srcId="{DE337CA7-A088-4EDA-A957-714C9D0B1FE5}" destId="{94F76D59-9CB2-4A72-8CDF-A33EE6FA494E}" srcOrd="0" destOrd="0" presId="urn:microsoft.com/office/officeart/2005/8/layout/cycle2"/>
    <dgm:cxn modelId="{E5523968-AC7C-4394-A3C6-CD43AC15626B}" type="presOf" srcId="{DC250537-262B-490F-AAF9-545768ACF642}" destId="{68FB566B-562A-478C-92C1-4D1EB352762B}" srcOrd="0" destOrd="0" presId="urn:microsoft.com/office/officeart/2005/8/layout/cycle2"/>
    <dgm:cxn modelId="{8D3531E8-65A3-49F9-AF4A-6C1B449D485E}" srcId="{DE337CA7-A088-4EDA-A957-714C9D0B1FE5}" destId="{DC250537-262B-490F-AAF9-545768ACF642}" srcOrd="2" destOrd="0" parTransId="{54F03A7B-AF50-4D90-8458-5C2FDDF050A1}" sibTransId="{EAC45CA7-3EB7-4179-B585-864C3A0D0BDC}"/>
    <dgm:cxn modelId="{A41AFFCD-A78F-4169-9EE1-E1DADE68D1A4}" srcId="{DE337CA7-A088-4EDA-A957-714C9D0B1FE5}" destId="{65A7ACD6-4CB1-4EF7-BF66-C34F81E17A0B}" srcOrd="0" destOrd="0" parTransId="{C7EE67C3-5C15-4CBA-BEAA-561261E8DA8C}" sibTransId="{A944F9B0-94E4-44ED-9BE9-9A48586AD596}"/>
    <dgm:cxn modelId="{EC8E0A83-E5D8-4A9D-8256-C6508D96C22E}" type="presOf" srcId="{0F516AEE-6FA7-4A27-9D53-499898133CD6}" destId="{53627E48-2897-4CFE-A0FB-CB1EB8006E63}" srcOrd="1" destOrd="0" presId="urn:microsoft.com/office/officeart/2005/8/layout/cycle2"/>
    <dgm:cxn modelId="{303CEB19-CCC9-4C7B-98F3-7EC892353441}" type="presParOf" srcId="{94F76D59-9CB2-4A72-8CDF-A33EE6FA494E}" destId="{5F106FA2-DC95-4B19-9F85-84EDAEA31053}" srcOrd="0" destOrd="0" presId="urn:microsoft.com/office/officeart/2005/8/layout/cycle2"/>
    <dgm:cxn modelId="{39F56D63-3E64-4637-8FDA-9B4D8756A8D8}" type="presParOf" srcId="{94F76D59-9CB2-4A72-8CDF-A33EE6FA494E}" destId="{9C5CF551-CF60-4BF6-9238-7DDE0BFAB422}" srcOrd="1" destOrd="0" presId="urn:microsoft.com/office/officeart/2005/8/layout/cycle2"/>
    <dgm:cxn modelId="{E0DA3129-C4B4-4C3D-BD3D-7815970BA9A5}" type="presParOf" srcId="{9C5CF551-CF60-4BF6-9238-7DDE0BFAB422}" destId="{D7D2D19D-0E30-4169-9A43-990C37D7EEF8}" srcOrd="0" destOrd="0" presId="urn:microsoft.com/office/officeart/2005/8/layout/cycle2"/>
    <dgm:cxn modelId="{50404960-8CD7-41E7-910E-40B4F817DE77}" type="presParOf" srcId="{94F76D59-9CB2-4A72-8CDF-A33EE6FA494E}" destId="{32F9F8B9-FEFE-4D23-AEB7-EBEE000ECE76}" srcOrd="2" destOrd="0" presId="urn:microsoft.com/office/officeart/2005/8/layout/cycle2"/>
    <dgm:cxn modelId="{E62AA21C-992C-44F8-A499-E74BC4D47249}" type="presParOf" srcId="{94F76D59-9CB2-4A72-8CDF-A33EE6FA494E}" destId="{D9954974-76D4-42A8-A5E4-E3C609D20AE2}" srcOrd="3" destOrd="0" presId="urn:microsoft.com/office/officeart/2005/8/layout/cycle2"/>
    <dgm:cxn modelId="{8A36D512-B473-4C19-8D87-5993AC7868F9}" type="presParOf" srcId="{D9954974-76D4-42A8-A5E4-E3C609D20AE2}" destId="{53627E48-2897-4CFE-A0FB-CB1EB8006E63}" srcOrd="0" destOrd="0" presId="urn:microsoft.com/office/officeart/2005/8/layout/cycle2"/>
    <dgm:cxn modelId="{3A50E866-3212-40AB-B5B2-1F353A996108}" type="presParOf" srcId="{94F76D59-9CB2-4A72-8CDF-A33EE6FA494E}" destId="{68FB566B-562A-478C-92C1-4D1EB352762B}" srcOrd="4" destOrd="0" presId="urn:microsoft.com/office/officeart/2005/8/layout/cycle2"/>
    <dgm:cxn modelId="{2A76C70C-AB69-434C-B996-35CF0D1F4536}" type="presParOf" srcId="{94F76D59-9CB2-4A72-8CDF-A33EE6FA494E}" destId="{7B18F77F-E12A-4EA7-B4A7-A261B5500B95}" srcOrd="5" destOrd="0" presId="urn:microsoft.com/office/officeart/2005/8/layout/cycle2"/>
    <dgm:cxn modelId="{6D586B6F-B6FA-4C9D-AD4A-B4679F7722CC}" type="presParOf" srcId="{7B18F77F-E12A-4EA7-B4A7-A261B5500B95}" destId="{46FB4CC1-BE2D-4533-B466-66F603AE4A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ACA71-3AE4-45B1-BB8C-AD03E940374A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</dgm:pt>
    <dgm:pt modelId="{380C7265-54D8-4548-9E17-E9C90798BF8C}">
      <dgm:prSet phldrT="[Text]"/>
      <dgm:spPr/>
      <dgm:t>
        <a:bodyPr/>
        <a:lstStyle/>
        <a:p>
          <a:r>
            <a:rPr lang="en-US" dirty="0"/>
            <a:t>Risk Index</a:t>
          </a:r>
        </a:p>
      </dgm:t>
    </dgm:pt>
    <dgm:pt modelId="{88DF4E72-7E2D-439A-9F7B-25E76ADD4DA2}" type="parTrans" cxnId="{051A0516-F4E8-44C1-BDFF-1BD336FEC36D}">
      <dgm:prSet/>
      <dgm:spPr/>
      <dgm:t>
        <a:bodyPr/>
        <a:lstStyle/>
        <a:p>
          <a:endParaRPr lang="en-US"/>
        </a:p>
      </dgm:t>
    </dgm:pt>
    <dgm:pt modelId="{3372EA22-2280-4AAD-B0D6-D374320B4FCA}" type="sibTrans" cxnId="{051A0516-F4E8-44C1-BDFF-1BD336FEC36D}">
      <dgm:prSet/>
      <dgm:spPr/>
      <dgm:t>
        <a:bodyPr/>
        <a:lstStyle/>
        <a:p>
          <a:endParaRPr lang="en-US"/>
        </a:p>
      </dgm:t>
    </dgm:pt>
    <dgm:pt modelId="{92413DFC-301D-47AD-AA73-99731C0552A5}">
      <dgm:prSet phldrT="[Text]"/>
      <dgm:spPr/>
      <dgm:t>
        <a:bodyPr/>
        <a:lstStyle/>
        <a:p>
          <a:endParaRPr lang="en-US"/>
        </a:p>
      </dgm:t>
    </dgm:pt>
    <dgm:pt modelId="{205AE258-B19A-47BB-8963-8BDC48242E36}" type="parTrans" cxnId="{0451DF64-2A83-4492-8A0F-6C75930E4A71}">
      <dgm:prSet/>
      <dgm:spPr/>
      <dgm:t>
        <a:bodyPr/>
        <a:lstStyle/>
        <a:p>
          <a:endParaRPr lang="en-US"/>
        </a:p>
      </dgm:t>
    </dgm:pt>
    <dgm:pt modelId="{2EED091A-5E88-4B4A-AA46-7EA14FA1F005}" type="sibTrans" cxnId="{0451DF64-2A83-4492-8A0F-6C75930E4A71}">
      <dgm:prSet/>
      <dgm:spPr/>
      <dgm:t>
        <a:bodyPr/>
        <a:lstStyle/>
        <a:p>
          <a:endParaRPr lang="en-US"/>
        </a:p>
      </dgm:t>
    </dgm:pt>
    <dgm:pt modelId="{DF492157-A5A8-4C4B-BBCB-D32392E8C5ED}">
      <dgm:prSet phldrT="[Text]"/>
      <dgm:spPr/>
      <dgm:t>
        <a:bodyPr/>
        <a:lstStyle/>
        <a:p>
          <a:endParaRPr lang="en-US"/>
        </a:p>
      </dgm:t>
    </dgm:pt>
    <dgm:pt modelId="{4BFB962A-17E5-4513-83FB-D45FDAE44BBB}" type="parTrans" cxnId="{844A6E4B-21E3-451F-BE49-A792407CADFB}">
      <dgm:prSet/>
      <dgm:spPr/>
      <dgm:t>
        <a:bodyPr/>
        <a:lstStyle/>
        <a:p>
          <a:endParaRPr lang="en-US"/>
        </a:p>
      </dgm:t>
    </dgm:pt>
    <dgm:pt modelId="{C6C0A102-B7C2-413D-9A22-91DDAC6CE296}" type="sibTrans" cxnId="{844A6E4B-21E3-451F-BE49-A792407CADFB}">
      <dgm:prSet/>
      <dgm:spPr/>
      <dgm:t>
        <a:bodyPr/>
        <a:lstStyle/>
        <a:p>
          <a:endParaRPr lang="en-US"/>
        </a:p>
      </dgm:t>
    </dgm:pt>
    <dgm:pt modelId="{3548A6F8-1000-4BFB-B642-5A45BD0E7D4D}">
      <dgm:prSet phldrT="[Text]"/>
      <dgm:spPr/>
      <dgm:t>
        <a:bodyPr/>
        <a:lstStyle/>
        <a:p>
          <a:r>
            <a:rPr lang="en-US" dirty="0"/>
            <a:t>Historical Data</a:t>
          </a:r>
        </a:p>
      </dgm:t>
    </dgm:pt>
    <dgm:pt modelId="{129A79C7-98DA-4379-8B63-165888C1063F}" type="parTrans" cxnId="{7E5F4B6F-63AC-4566-8D26-F3B260518582}">
      <dgm:prSet/>
      <dgm:spPr/>
      <dgm:t>
        <a:bodyPr/>
        <a:lstStyle/>
        <a:p>
          <a:endParaRPr lang="en-US"/>
        </a:p>
      </dgm:t>
    </dgm:pt>
    <dgm:pt modelId="{CA2D170E-231D-4B61-BD75-779C5043ACCC}" type="sibTrans" cxnId="{7E5F4B6F-63AC-4566-8D26-F3B260518582}">
      <dgm:prSet/>
      <dgm:spPr/>
      <dgm:t>
        <a:bodyPr/>
        <a:lstStyle/>
        <a:p>
          <a:endParaRPr lang="en-US"/>
        </a:p>
      </dgm:t>
    </dgm:pt>
    <dgm:pt modelId="{CBCEB8CA-3E46-443F-A388-C7EC1C38F8FA}">
      <dgm:prSet phldrT="[Text]"/>
      <dgm:spPr/>
      <dgm:t>
        <a:bodyPr/>
        <a:lstStyle/>
        <a:p>
          <a:r>
            <a:rPr lang="en-US" dirty="0"/>
            <a:t>Incident Severity</a:t>
          </a:r>
        </a:p>
      </dgm:t>
    </dgm:pt>
    <dgm:pt modelId="{0AA53891-7F73-4276-BA78-AF181B5E1933}" type="parTrans" cxnId="{1C72869B-53D0-4BE8-81FA-CE0945F644C9}">
      <dgm:prSet/>
      <dgm:spPr/>
      <dgm:t>
        <a:bodyPr/>
        <a:lstStyle/>
        <a:p>
          <a:endParaRPr lang="en-US"/>
        </a:p>
      </dgm:t>
    </dgm:pt>
    <dgm:pt modelId="{12B60637-D50A-4D44-8706-35365F6F37BF}" type="sibTrans" cxnId="{1C72869B-53D0-4BE8-81FA-CE0945F644C9}">
      <dgm:prSet/>
      <dgm:spPr/>
      <dgm:t>
        <a:bodyPr/>
        <a:lstStyle/>
        <a:p>
          <a:endParaRPr lang="en-US"/>
        </a:p>
      </dgm:t>
    </dgm:pt>
    <dgm:pt modelId="{4C2D5BDA-A5AA-4035-B0C5-15256471CBFB}">
      <dgm:prSet phldrT="[Text]"/>
      <dgm:spPr/>
      <dgm:t>
        <a:bodyPr/>
        <a:lstStyle/>
        <a:p>
          <a:endParaRPr lang="en-US" dirty="0"/>
        </a:p>
      </dgm:t>
    </dgm:pt>
    <dgm:pt modelId="{501DD23B-8323-48F0-AA91-939A6B91B62D}" type="parTrans" cxnId="{8C60032C-65EA-4B3B-B186-8834BC039AD1}">
      <dgm:prSet/>
      <dgm:spPr/>
      <dgm:t>
        <a:bodyPr/>
        <a:lstStyle/>
        <a:p>
          <a:endParaRPr lang="en-US"/>
        </a:p>
      </dgm:t>
    </dgm:pt>
    <dgm:pt modelId="{8DE06B58-6C0E-4C68-8C5E-C7AEE4A3C23A}" type="sibTrans" cxnId="{8C60032C-65EA-4B3B-B186-8834BC039AD1}">
      <dgm:prSet/>
      <dgm:spPr/>
      <dgm:t>
        <a:bodyPr/>
        <a:lstStyle/>
        <a:p>
          <a:endParaRPr lang="en-US"/>
        </a:p>
      </dgm:t>
    </dgm:pt>
    <dgm:pt modelId="{AD022B4E-00D3-4915-925E-8360455420B3}" type="pres">
      <dgm:prSet presAssocID="{5CAACA71-3AE4-45B1-BB8C-AD03E940374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9DE88A-3090-4E29-9944-2436CD2AD500}" type="pres">
      <dgm:prSet presAssocID="{380C7265-54D8-4548-9E17-E9C90798BF8C}" presName="centerShape" presStyleLbl="node0" presStyleIdx="0" presStyleCnt="1"/>
      <dgm:spPr/>
      <dgm:t>
        <a:bodyPr/>
        <a:lstStyle/>
        <a:p>
          <a:endParaRPr lang="en-US"/>
        </a:p>
      </dgm:t>
    </dgm:pt>
    <dgm:pt modelId="{5496E17E-779D-44C8-8087-422427BAD936}" type="pres">
      <dgm:prSet presAssocID="{129A79C7-98DA-4379-8B63-165888C1063F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4D2A846-F32C-4460-A128-28E77CD4A930}" type="pres">
      <dgm:prSet presAssocID="{3548A6F8-1000-4BFB-B642-5A45BD0E7D4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26B0D-96F3-42AC-B2B6-F7C95C4BCEE7}" type="pres">
      <dgm:prSet presAssocID="{0AA53891-7F73-4276-BA78-AF181B5E1933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B8CCDBC1-252A-4DA4-8C8D-734CE05D2EC5}" type="pres">
      <dgm:prSet presAssocID="{CBCEB8CA-3E46-443F-A388-C7EC1C38F8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44D082-4278-4A5F-9752-A8BC0E88B58E}" type="presOf" srcId="{380C7265-54D8-4548-9E17-E9C90798BF8C}" destId="{FC9DE88A-3090-4E29-9944-2436CD2AD500}" srcOrd="0" destOrd="0" presId="urn:microsoft.com/office/officeart/2005/8/layout/radial4"/>
    <dgm:cxn modelId="{6B22CC7A-FE38-4949-9D04-83D1E3FC8B61}" type="presOf" srcId="{CBCEB8CA-3E46-443F-A388-C7EC1C38F8FA}" destId="{B8CCDBC1-252A-4DA4-8C8D-734CE05D2EC5}" srcOrd="0" destOrd="0" presId="urn:microsoft.com/office/officeart/2005/8/layout/radial4"/>
    <dgm:cxn modelId="{8C60032C-65EA-4B3B-B186-8834BC039AD1}" srcId="{5CAACA71-3AE4-45B1-BB8C-AD03E940374A}" destId="{4C2D5BDA-A5AA-4035-B0C5-15256471CBFB}" srcOrd="1" destOrd="0" parTransId="{501DD23B-8323-48F0-AA91-939A6B91B62D}" sibTransId="{8DE06B58-6C0E-4C68-8C5E-C7AEE4A3C23A}"/>
    <dgm:cxn modelId="{844A6E4B-21E3-451F-BE49-A792407CADFB}" srcId="{5CAACA71-3AE4-45B1-BB8C-AD03E940374A}" destId="{DF492157-A5A8-4C4B-BBCB-D32392E8C5ED}" srcOrd="3" destOrd="0" parTransId="{4BFB962A-17E5-4513-83FB-D45FDAE44BBB}" sibTransId="{C6C0A102-B7C2-413D-9A22-91DDAC6CE296}"/>
    <dgm:cxn modelId="{AB9E5B93-0182-4F43-8B69-367EDEC407C8}" type="presOf" srcId="{129A79C7-98DA-4379-8B63-165888C1063F}" destId="{5496E17E-779D-44C8-8087-422427BAD936}" srcOrd="0" destOrd="0" presId="urn:microsoft.com/office/officeart/2005/8/layout/radial4"/>
    <dgm:cxn modelId="{59D5F27C-429A-41E4-AB35-A2CCBF856011}" type="presOf" srcId="{0AA53891-7F73-4276-BA78-AF181B5E1933}" destId="{19A26B0D-96F3-42AC-B2B6-F7C95C4BCEE7}" srcOrd="0" destOrd="0" presId="urn:microsoft.com/office/officeart/2005/8/layout/radial4"/>
    <dgm:cxn modelId="{0451DF64-2A83-4492-8A0F-6C75930E4A71}" srcId="{5CAACA71-3AE4-45B1-BB8C-AD03E940374A}" destId="{92413DFC-301D-47AD-AA73-99731C0552A5}" srcOrd="2" destOrd="0" parTransId="{205AE258-B19A-47BB-8963-8BDC48242E36}" sibTransId="{2EED091A-5E88-4B4A-AA46-7EA14FA1F005}"/>
    <dgm:cxn modelId="{2C898C61-3E4A-4946-AF39-6E3E5359A44E}" type="presOf" srcId="{3548A6F8-1000-4BFB-B642-5A45BD0E7D4D}" destId="{C4D2A846-F32C-4460-A128-28E77CD4A930}" srcOrd="0" destOrd="0" presId="urn:microsoft.com/office/officeart/2005/8/layout/radial4"/>
    <dgm:cxn modelId="{992D8664-8EE0-407A-A19D-CFBBC9072F8E}" type="presOf" srcId="{5CAACA71-3AE4-45B1-BB8C-AD03E940374A}" destId="{AD022B4E-00D3-4915-925E-8360455420B3}" srcOrd="0" destOrd="0" presId="urn:microsoft.com/office/officeart/2005/8/layout/radial4"/>
    <dgm:cxn modelId="{7E5F4B6F-63AC-4566-8D26-F3B260518582}" srcId="{380C7265-54D8-4548-9E17-E9C90798BF8C}" destId="{3548A6F8-1000-4BFB-B642-5A45BD0E7D4D}" srcOrd="0" destOrd="0" parTransId="{129A79C7-98DA-4379-8B63-165888C1063F}" sibTransId="{CA2D170E-231D-4B61-BD75-779C5043ACCC}"/>
    <dgm:cxn modelId="{051A0516-F4E8-44C1-BDFF-1BD336FEC36D}" srcId="{5CAACA71-3AE4-45B1-BB8C-AD03E940374A}" destId="{380C7265-54D8-4548-9E17-E9C90798BF8C}" srcOrd="0" destOrd="0" parTransId="{88DF4E72-7E2D-439A-9F7B-25E76ADD4DA2}" sibTransId="{3372EA22-2280-4AAD-B0D6-D374320B4FCA}"/>
    <dgm:cxn modelId="{1C72869B-53D0-4BE8-81FA-CE0945F644C9}" srcId="{380C7265-54D8-4548-9E17-E9C90798BF8C}" destId="{CBCEB8CA-3E46-443F-A388-C7EC1C38F8FA}" srcOrd="1" destOrd="0" parTransId="{0AA53891-7F73-4276-BA78-AF181B5E1933}" sibTransId="{12B60637-D50A-4D44-8706-35365F6F37BF}"/>
    <dgm:cxn modelId="{29299FA1-823D-4177-8083-04A0F734F2E7}" type="presParOf" srcId="{AD022B4E-00D3-4915-925E-8360455420B3}" destId="{FC9DE88A-3090-4E29-9944-2436CD2AD500}" srcOrd="0" destOrd="0" presId="urn:microsoft.com/office/officeart/2005/8/layout/radial4"/>
    <dgm:cxn modelId="{EF210479-C5CF-499C-A5AC-E582A5A56B5F}" type="presParOf" srcId="{AD022B4E-00D3-4915-925E-8360455420B3}" destId="{5496E17E-779D-44C8-8087-422427BAD936}" srcOrd="1" destOrd="0" presId="urn:microsoft.com/office/officeart/2005/8/layout/radial4"/>
    <dgm:cxn modelId="{8C2757BB-A36B-42A4-AC36-178509BA0070}" type="presParOf" srcId="{AD022B4E-00D3-4915-925E-8360455420B3}" destId="{C4D2A846-F32C-4460-A128-28E77CD4A930}" srcOrd="2" destOrd="0" presId="urn:microsoft.com/office/officeart/2005/8/layout/radial4"/>
    <dgm:cxn modelId="{B2DF97D6-8E5B-4A7C-8CBF-F119FB8C37CA}" type="presParOf" srcId="{AD022B4E-00D3-4915-925E-8360455420B3}" destId="{19A26B0D-96F3-42AC-B2B6-F7C95C4BCEE7}" srcOrd="3" destOrd="0" presId="urn:microsoft.com/office/officeart/2005/8/layout/radial4"/>
    <dgm:cxn modelId="{D6A875DD-3F65-4C02-A696-FC863E0E062C}" type="presParOf" srcId="{AD022B4E-00D3-4915-925E-8360455420B3}" destId="{B8CCDBC1-252A-4DA4-8C8D-734CE05D2EC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37CA7-A088-4EDA-A957-714C9D0B1FE5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7ACD6-4CB1-4EF7-BF66-C34F81E17A0B}">
      <dgm:prSet phldrT="[Text]" custT="1"/>
      <dgm:spPr/>
      <dgm:t>
        <a:bodyPr/>
        <a:lstStyle/>
        <a:p>
          <a:r>
            <a:rPr lang="en-US" sz="1400" dirty="0"/>
            <a:t>Fly</a:t>
          </a:r>
        </a:p>
      </dgm:t>
    </dgm:pt>
    <dgm:pt modelId="{C7EE67C3-5C15-4CBA-BEAA-561261E8DA8C}" type="parTrans" cxnId="{A41AFFCD-A78F-4169-9EE1-E1DADE68D1A4}">
      <dgm:prSet/>
      <dgm:spPr/>
      <dgm:t>
        <a:bodyPr/>
        <a:lstStyle/>
        <a:p>
          <a:endParaRPr lang="en-US"/>
        </a:p>
      </dgm:t>
    </dgm:pt>
    <dgm:pt modelId="{A944F9B0-94E4-44ED-9BE9-9A48586AD596}" type="sibTrans" cxnId="{A41AFFCD-A78F-4169-9EE1-E1DADE68D1A4}">
      <dgm:prSet/>
      <dgm:spPr/>
      <dgm:t>
        <a:bodyPr/>
        <a:lstStyle/>
        <a:p>
          <a:endParaRPr lang="en-US"/>
        </a:p>
      </dgm:t>
    </dgm:pt>
    <dgm:pt modelId="{4F79380F-2467-40EA-9D56-50A9653ED144}">
      <dgm:prSet phldrT="[Text]" custT="1"/>
      <dgm:spPr/>
      <dgm:t>
        <a:bodyPr/>
        <a:lstStyle/>
        <a:p>
          <a:r>
            <a:rPr lang="en-US" sz="1400" dirty="0"/>
            <a:t>Crash</a:t>
          </a:r>
        </a:p>
      </dgm:t>
    </dgm:pt>
    <dgm:pt modelId="{52656574-AD65-4623-81C9-BF5BC42BD5E2}" type="parTrans" cxnId="{42850F0B-D369-4BE2-BDB5-BD3E87A3C3B2}">
      <dgm:prSet/>
      <dgm:spPr/>
      <dgm:t>
        <a:bodyPr/>
        <a:lstStyle/>
        <a:p>
          <a:endParaRPr lang="en-US"/>
        </a:p>
      </dgm:t>
    </dgm:pt>
    <dgm:pt modelId="{0F516AEE-6FA7-4A27-9D53-499898133CD6}" type="sibTrans" cxnId="{42850F0B-D369-4BE2-BDB5-BD3E87A3C3B2}">
      <dgm:prSet/>
      <dgm:spPr/>
      <dgm:t>
        <a:bodyPr/>
        <a:lstStyle/>
        <a:p>
          <a:endParaRPr lang="en-US"/>
        </a:p>
      </dgm:t>
    </dgm:pt>
    <dgm:pt modelId="{DC250537-262B-490F-AAF9-545768ACF642}">
      <dgm:prSet phldrT="[Text]" custT="1"/>
      <dgm:spPr/>
      <dgm:t>
        <a:bodyPr/>
        <a:lstStyle/>
        <a:p>
          <a:r>
            <a:rPr lang="en-US" sz="1400" dirty="0"/>
            <a:t>Fix</a:t>
          </a:r>
        </a:p>
      </dgm:t>
    </dgm:pt>
    <dgm:pt modelId="{54F03A7B-AF50-4D90-8458-5C2FDDF050A1}" type="parTrans" cxnId="{8D3531E8-65A3-49F9-AF4A-6C1B449D485E}">
      <dgm:prSet/>
      <dgm:spPr/>
      <dgm:t>
        <a:bodyPr/>
        <a:lstStyle/>
        <a:p>
          <a:endParaRPr lang="en-US"/>
        </a:p>
      </dgm:t>
    </dgm:pt>
    <dgm:pt modelId="{EAC45CA7-3EB7-4179-B585-864C3A0D0BDC}" type="sibTrans" cxnId="{8D3531E8-65A3-49F9-AF4A-6C1B449D485E}">
      <dgm:prSet/>
      <dgm:spPr/>
      <dgm:t>
        <a:bodyPr/>
        <a:lstStyle/>
        <a:p>
          <a:endParaRPr lang="en-US"/>
        </a:p>
      </dgm:t>
    </dgm:pt>
    <dgm:pt modelId="{94F76D59-9CB2-4A72-8CDF-A33EE6FA494E}" type="pres">
      <dgm:prSet presAssocID="{DE337CA7-A088-4EDA-A957-714C9D0B1F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106FA2-DC95-4B19-9F85-84EDAEA31053}" type="pres">
      <dgm:prSet presAssocID="{65A7ACD6-4CB1-4EF7-BF66-C34F81E17A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CF551-CF60-4BF6-9238-7DDE0BFAB422}" type="pres">
      <dgm:prSet presAssocID="{A944F9B0-94E4-44ED-9BE9-9A48586AD59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7D2D19D-0E30-4169-9A43-990C37D7EEF8}" type="pres">
      <dgm:prSet presAssocID="{A944F9B0-94E4-44ED-9BE9-9A48586AD59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2F9F8B9-FEFE-4D23-AEB7-EBEE000ECE76}" type="pres">
      <dgm:prSet presAssocID="{4F79380F-2467-40EA-9D56-50A9653ED14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4974-76D4-42A8-A5E4-E3C609D20AE2}" type="pres">
      <dgm:prSet presAssocID="{0F516AEE-6FA7-4A27-9D53-499898133CD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627E48-2897-4CFE-A0FB-CB1EB8006E63}" type="pres">
      <dgm:prSet presAssocID="{0F516AEE-6FA7-4A27-9D53-499898133CD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8FB566B-562A-478C-92C1-4D1EB352762B}" type="pres">
      <dgm:prSet presAssocID="{DC250537-262B-490F-AAF9-545768ACF6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8F77F-E12A-4EA7-B4A7-A261B5500B95}" type="pres">
      <dgm:prSet presAssocID="{EAC45CA7-3EB7-4179-B585-864C3A0D0BD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6FB4CC1-BE2D-4533-B466-66F603AE4A18}" type="pres">
      <dgm:prSet presAssocID="{EAC45CA7-3EB7-4179-B585-864C3A0D0BD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EB867D6-0947-492A-9078-D70F9CE31565}" type="presOf" srcId="{4F79380F-2467-40EA-9D56-50A9653ED144}" destId="{32F9F8B9-FEFE-4D23-AEB7-EBEE000ECE76}" srcOrd="0" destOrd="0" presId="urn:microsoft.com/office/officeart/2005/8/layout/cycle2"/>
    <dgm:cxn modelId="{CEED1E50-68F3-46B8-BE7B-A5992DF3F254}" type="presOf" srcId="{0F516AEE-6FA7-4A27-9D53-499898133CD6}" destId="{D9954974-76D4-42A8-A5E4-E3C609D20AE2}" srcOrd="0" destOrd="0" presId="urn:microsoft.com/office/officeart/2005/8/layout/cycle2"/>
    <dgm:cxn modelId="{1ABB7487-1032-41F1-A03C-692F57AC9870}" type="presOf" srcId="{A944F9B0-94E4-44ED-9BE9-9A48586AD596}" destId="{9C5CF551-CF60-4BF6-9238-7DDE0BFAB422}" srcOrd="0" destOrd="0" presId="urn:microsoft.com/office/officeart/2005/8/layout/cycle2"/>
    <dgm:cxn modelId="{BE40F6B2-7EB4-4A2B-AB74-9F625BC51388}" type="presOf" srcId="{EAC45CA7-3EB7-4179-B585-864C3A0D0BDC}" destId="{7B18F77F-E12A-4EA7-B4A7-A261B5500B95}" srcOrd="0" destOrd="0" presId="urn:microsoft.com/office/officeart/2005/8/layout/cycle2"/>
    <dgm:cxn modelId="{B054843E-603D-4440-A24E-FDE3D1AB0DBB}" type="presOf" srcId="{EAC45CA7-3EB7-4179-B585-864C3A0D0BDC}" destId="{46FB4CC1-BE2D-4533-B466-66F603AE4A18}" srcOrd="1" destOrd="0" presId="urn:microsoft.com/office/officeart/2005/8/layout/cycle2"/>
    <dgm:cxn modelId="{2ECCEB7C-F2B1-4C5D-9377-A0E5B5DF13A3}" type="presOf" srcId="{65A7ACD6-4CB1-4EF7-BF66-C34F81E17A0B}" destId="{5F106FA2-DC95-4B19-9F85-84EDAEA31053}" srcOrd="0" destOrd="0" presId="urn:microsoft.com/office/officeart/2005/8/layout/cycle2"/>
    <dgm:cxn modelId="{42850F0B-D369-4BE2-BDB5-BD3E87A3C3B2}" srcId="{DE337CA7-A088-4EDA-A957-714C9D0B1FE5}" destId="{4F79380F-2467-40EA-9D56-50A9653ED144}" srcOrd="1" destOrd="0" parTransId="{52656574-AD65-4623-81C9-BF5BC42BD5E2}" sibTransId="{0F516AEE-6FA7-4A27-9D53-499898133CD6}"/>
    <dgm:cxn modelId="{CCC895AA-6415-4B47-A33C-40B3610B592A}" type="presOf" srcId="{A944F9B0-94E4-44ED-9BE9-9A48586AD596}" destId="{D7D2D19D-0E30-4169-9A43-990C37D7EEF8}" srcOrd="1" destOrd="0" presId="urn:microsoft.com/office/officeart/2005/8/layout/cycle2"/>
    <dgm:cxn modelId="{F3D95E07-FE62-4615-B742-0D62538A225D}" type="presOf" srcId="{DE337CA7-A088-4EDA-A957-714C9D0B1FE5}" destId="{94F76D59-9CB2-4A72-8CDF-A33EE6FA494E}" srcOrd="0" destOrd="0" presId="urn:microsoft.com/office/officeart/2005/8/layout/cycle2"/>
    <dgm:cxn modelId="{E5523968-AC7C-4394-A3C6-CD43AC15626B}" type="presOf" srcId="{DC250537-262B-490F-AAF9-545768ACF642}" destId="{68FB566B-562A-478C-92C1-4D1EB352762B}" srcOrd="0" destOrd="0" presId="urn:microsoft.com/office/officeart/2005/8/layout/cycle2"/>
    <dgm:cxn modelId="{8D3531E8-65A3-49F9-AF4A-6C1B449D485E}" srcId="{DE337CA7-A088-4EDA-A957-714C9D0B1FE5}" destId="{DC250537-262B-490F-AAF9-545768ACF642}" srcOrd="2" destOrd="0" parTransId="{54F03A7B-AF50-4D90-8458-5C2FDDF050A1}" sibTransId="{EAC45CA7-3EB7-4179-B585-864C3A0D0BDC}"/>
    <dgm:cxn modelId="{A41AFFCD-A78F-4169-9EE1-E1DADE68D1A4}" srcId="{DE337CA7-A088-4EDA-A957-714C9D0B1FE5}" destId="{65A7ACD6-4CB1-4EF7-BF66-C34F81E17A0B}" srcOrd="0" destOrd="0" parTransId="{C7EE67C3-5C15-4CBA-BEAA-561261E8DA8C}" sibTransId="{A944F9B0-94E4-44ED-9BE9-9A48586AD596}"/>
    <dgm:cxn modelId="{EC8E0A83-E5D8-4A9D-8256-C6508D96C22E}" type="presOf" srcId="{0F516AEE-6FA7-4A27-9D53-499898133CD6}" destId="{53627E48-2897-4CFE-A0FB-CB1EB8006E63}" srcOrd="1" destOrd="0" presId="urn:microsoft.com/office/officeart/2005/8/layout/cycle2"/>
    <dgm:cxn modelId="{303CEB19-CCC9-4C7B-98F3-7EC892353441}" type="presParOf" srcId="{94F76D59-9CB2-4A72-8CDF-A33EE6FA494E}" destId="{5F106FA2-DC95-4B19-9F85-84EDAEA31053}" srcOrd="0" destOrd="0" presId="urn:microsoft.com/office/officeart/2005/8/layout/cycle2"/>
    <dgm:cxn modelId="{39F56D63-3E64-4637-8FDA-9B4D8756A8D8}" type="presParOf" srcId="{94F76D59-9CB2-4A72-8CDF-A33EE6FA494E}" destId="{9C5CF551-CF60-4BF6-9238-7DDE0BFAB422}" srcOrd="1" destOrd="0" presId="urn:microsoft.com/office/officeart/2005/8/layout/cycle2"/>
    <dgm:cxn modelId="{E0DA3129-C4B4-4C3D-BD3D-7815970BA9A5}" type="presParOf" srcId="{9C5CF551-CF60-4BF6-9238-7DDE0BFAB422}" destId="{D7D2D19D-0E30-4169-9A43-990C37D7EEF8}" srcOrd="0" destOrd="0" presId="urn:microsoft.com/office/officeart/2005/8/layout/cycle2"/>
    <dgm:cxn modelId="{50404960-8CD7-41E7-910E-40B4F817DE77}" type="presParOf" srcId="{94F76D59-9CB2-4A72-8CDF-A33EE6FA494E}" destId="{32F9F8B9-FEFE-4D23-AEB7-EBEE000ECE76}" srcOrd="2" destOrd="0" presId="urn:microsoft.com/office/officeart/2005/8/layout/cycle2"/>
    <dgm:cxn modelId="{E62AA21C-992C-44F8-A499-E74BC4D47249}" type="presParOf" srcId="{94F76D59-9CB2-4A72-8CDF-A33EE6FA494E}" destId="{D9954974-76D4-42A8-A5E4-E3C609D20AE2}" srcOrd="3" destOrd="0" presId="urn:microsoft.com/office/officeart/2005/8/layout/cycle2"/>
    <dgm:cxn modelId="{8A36D512-B473-4C19-8D87-5993AC7868F9}" type="presParOf" srcId="{D9954974-76D4-42A8-A5E4-E3C609D20AE2}" destId="{53627E48-2897-4CFE-A0FB-CB1EB8006E63}" srcOrd="0" destOrd="0" presId="urn:microsoft.com/office/officeart/2005/8/layout/cycle2"/>
    <dgm:cxn modelId="{3A50E866-3212-40AB-B5B2-1F353A996108}" type="presParOf" srcId="{94F76D59-9CB2-4A72-8CDF-A33EE6FA494E}" destId="{68FB566B-562A-478C-92C1-4D1EB352762B}" srcOrd="4" destOrd="0" presId="urn:microsoft.com/office/officeart/2005/8/layout/cycle2"/>
    <dgm:cxn modelId="{2A76C70C-AB69-434C-B996-35CF0D1F4536}" type="presParOf" srcId="{94F76D59-9CB2-4A72-8CDF-A33EE6FA494E}" destId="{7B18F77F-E12A-4EA7-B4A7-A261B5500B95}" srcOrd="5" destOrd="0" presId="urn:microsoft.com/office/officeart/2005/8/layout/cycle2"/>
    <dgm:cxn modelId="{6D586B6F-B6FA-4C9D-AD4A-B4679F7722CC}" type="presParOf" srcId="{7B18F77F-E12A-4EA7-B4A7-A261B5500B95}" destId="{46FB4CC1-BE2D-4533-B466-66F603AE4A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ACA71-3AE4-45B1-BB8C-AD03E940374A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</dgm:pt>
    <dgm:pt modelId="{380C7265-54D8-4548-9E17-E9C90798BF8C}">
      <dgm:prSet phldrT="[Text]"/>
      <dgm:spPr/>
      <dgm:t>
        <a:bodyPr/>
        <a:lstStyle/>
        <a:p>
          <a:r>
            <a:rPr lang="en-US" dirty="0"/>
            <a:t>Risk Index</a:t>
          </a:r>
        </a:p>
      </dgm:t>
    </dgm:pt>
    <dgm:pt modelId="{88DF4E72-7E2D-439A-9F7B-25E76ADD4DA2}" type="parTrans" cxnId="{051A0516-F4E8-44C1-BDFF-1BD336FEC36D}">
      <dgm:prSet/>
      <dgm:spPr/>
      <dgm:t>
        <a:bodyPr/>
        <a:lstStyle/>
        <a:p>
          <a:endParaRPr lang="en-US"/>
        </a:p>
      </dgm:t>
    </dgm:pt>
    <dgm:pt modelId="{3372EA22-2280-4AAD-B0D6-D374320B4FCA}" type="sibTrans" cxnId="{051A0516-F4E8-44C1-BDFF-1BD336FEC36D}">
      <dgm:prSet/>
      <dgm:spPr/>
      <dgm:t>
        <a:bodyPr/>
        <a:lstStyle/>
        <a:p>
          <a:endParaRPr lang="en-US"/>
        </a:p>
      </dgm:t>
    </dgm:pt>
    <dgm:pt modelId="{92413DFC-301D-47AD-AA73-99731C0552A5}">
      <dgm:prSet phldrT="[Text]"/>
      <dgm:spPr/>
      <dgm:t>
        <a:bodyPr/>
        <a:lstStyle/>
        <a:p>
          <a:endParaRPr lang="en-US"/>
        </a:p>
      </dgm:t>
    </dgm:pt>
    <dgm:pt modelId="{205AE258-B19A-47BB-8963-8BDC48242E36}" type="parTrans" cxnId="{0451DF64-2A83-4492-8A0F-6C75930E4A71}">
      <dgm:prSet/>
      <dgm:spPr/>
      <dgm:t>
        <a:bodyPr/>
        <a:lstStyle/>
        <a:p>
          <a:endParaRPr lang="en-US"/>
        </a:p>
      </dgm:t>
    </dgm:pt>
    <dgm:pt modelId="{2EED091A-5E88-4B4A-AA46-7EA14FA1F005}" type="sibTrans" cxnId="{0451DF64-2A83-4492-8A0F-6C75930E4A71}">
      <dgm:prSet/>
      <dgm:spPr/>
      <dgm:t>
        <a:bodyPr/>
        <a:lstStyle/>
        <a:p>
          <a:endParaRPr lang="en-US"/>
        </a:p>
      </dgm:t>
    </dgm:pt>
    <dgm:pt modelId="{DF492157-A5A8-4C4B-BBCB-D32392E8C5ED}">
      <dgm:prSet phldrT="[Text]"/>
      <dgm:spPr/>
      <dgm:t>
        <a:bodyPr/>
        <a:lstStyle/>
        <a:p>
          <a:endParaRPr lang="en-US"/>
        </a:p>
      </dgm:t>
    </dgm:pt>
    <dgm:pt modelId="{4BFB962A-17E5-4513-83FB-D45FDAE44BBB}" type="parTrans" cxnId="{844A6E4B-21E3-451F-BE49-A792407CADFB}">
      <dgm:prSet/>
      <dgm:spPr/>
      <dgm:t>
        <a:bodyPr/>
        <a:lstStyle/>
        <a:p>
          <a:endParaRPr lang="en-US"/>
        </a:p>
      </dgm:t>
    </dgm:pt>
    <dgm:pt modelId="{C6C0A102-B7C2-413D-9A22-91DDAC6CE296}" type="sibTrans" cxnId="{844A6E4B-21E3-451F-BE49-A792407CADFB}">
      <dgm:prSet/>
      <dgm:spPr/>
      <dgm:t>
        <a:bodyPr/>
        <a:lstStyle/>
        <a:p>
          <a:endParaRPr lang="en-US"/>
        </a:p>
      </dgm:t>
    </dgm:pt>
    <dgm:pt modelId="{3548A6F8-1000-4BFB-B642-5A45BD0E7D4D}">
      <dgm:prSet phldrT="[Text]"/>
      <dgm:spPr/>
      <dgm:t>
        <a:bodyPr/>
        <a:lstStyle/>
        <a:p>
          <a:r>
            <a:rPr lang="en-US" dirty="0"/>
            <a:t>Historical Data</a:t>
          </a:r>
        </a:p>
      </dgm:t>
    </dgm:pt>
    <dgm:pt modelId="{129A79C7-98DA-4379-8B63-165888C1063F}" type="parTrans" cxnId="{7E5F4B6F-63AC-4566-8D26-F3B260518582}">
      <dgm:prSet/>
      <dgm:spPr/>
      <dgm:t>
        <a:bodyPr/>
        <a:lstStyle/>
        <a:p>
          <a:endParaRPr lang="en-US"/>
        </a:p>
      </dgm:t>
    </dgm:pt>
    <dgm:pt modelId="{CA2D170E-231D-4B61-BD75-779C5043ACCC}" type="sibTrans" cxnId="{7E5F4B6F-63AC-4566-8D26-F3B260518582}">
      <dgm:prSet/>
      <dgm:spPr/>
      <dgm:t>
        <a:bodyPr/>
        <a:lstStyle/>
        <a:p>
          <a:endParaRPr lang="en-US"/>
        </a:p>
      </dgm:t>
    </dgm:pt>
    <dgm:pt modelId="{CBCEB8CA-3E46-443F-A388-C7EC1C38F8FA}">
      <dgm:prSet phldrT="[Text]"/>
      <dgm:spPr/>
      <dgm:t>
        <a:bodyPr/>
        <a:lstStyle/>
        <a:p>
          <a:r>
            <a:rPr lang="en-US" dirty="0"/>
            <a:t>Incident Severity</a:t>
          </a:r>
        </a:p>
      </dgm:t>
    </dgm:pt>
    <dgm:pt modelId="{0AA53891-7F73-4276-BA78-AF181B5E1933}" type="parTrans" cxnId="{1C72869B-53D0-4BE8-81FA-CE0945F644C9}">
      <dgm:prSet/>
      <dgm:spPr/>
      <dgm:t>
        <a:bodyPr/>
        <a:lstStyle/>
        <a:p>
          <a:endParaRPr lang="en-US"/>
        </a:p>
      </dgm:t>
    </dgm:pt>
    <dgm:pt modelId="{12B60637-D50A-4D44-8706-35365F6F37BF}" type="sibTrans" cxnId="{1C72869B-53D0-4BE8-81FA-CE0945F644C9}">
      <dgm:prSet/>
      <dgm:spPr/>
      <dgm:t>
        <a:bodyPr/>
        <a:lstStyle/>
        <a:p>
          <a:endParaRPr lang="en-US"/>
        </a:p>
      </dgm:t>
    </dgm:pt>
    <dgm:pt modelId="{4C2D5BDA-A5AA-4035-B0C5-15256471CBFB}">
      <dgm:prSet phldrT="[Text]"/>
      <dgm:spPr/>
      <dgm:t>
        <a:bodyPr/>
        <a:lstStyle/>
        <a:p>
          <a:endParaRPr lang="en-US" dirty="0"/>
        </a:p>
      </dgm:t>
    </dgm:pt>
    <dgm:pt modelId="{501DD23B-8323-48F0-AA91-939A6B91B62D}" type="parTrans" cxnId="{8C60032C-65EA-4B3B-B186-8834BC039AD1}">
      <dgm:prSet/>
      <dgm:spPr/>
      <dgm:t>
        <a:bodyPr/>
        <a:lstStyle/>
        <a:p>
          <a:endParaRPr lang="en-US"/>
        </a:p>
      </dgm:t>
    </dgm:pt>
    <dgm:pt modelId="{8DE06B58-6C0E-4C68-8C5E-C7AEE4A3C23A}" type="sibTrans" cxnId="{8C60032C-65EA-4B3B-B186-8834BC039AD1}">
      <dgm:prSet/>
      <dgm:spPr/>
      <dgm:t>
        <a:bodyPr/>
        <a:lstStyle/>
        <a:p>
          <a:endParaRPr lang="en-US"/>
        </a:p>
      </dgm:t>
    </dgm:pt>
    <dgm:pt modelId="{AD022B4E-00D3-4915-925E-8360455420B3}" type="pres">
      <dgm:prSet presAssocID="{5CAACA71-3AE4-45B1-BB8C-AD03E940374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9DE88A-3090-4E29-9944-2436CD2AD500}" type="pres">
      <dgm:prSet presAssocID="{380C7265-54D8-4548-9E17-E9C90798BF8C}" presName="centerShape" presStyleLbl="node0" presStyleIdx="0" presStyleCnt="1"/>
      <dgm:spPr/>
      <dgm:t>
        <a:bodyPr/>
        <a:lstStyle/>
        <a:p>
          <a:endParaRPr lang="en-US"/>
        </a:p>
      </dgm:t>
    </dgm:pt>
    <dgm:pt modelId="{5496E17E-779D-44C8-8087-422427BAD936}" type="pres">
      <dgm:prSet presAssocID="{129A79C7-98DA-4379-8B63-165888C1063F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4D2A846-F32C-4460-A128-28E77CD4A930}" type="pres">
      <dgm:prSet presAssocID="{3548A6F8-1000-4BFB-B642-5A45BD0E7D4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26B0D-96F3-42AC-B2B6-F7C95C4BCEE7}" type="pres">
      <dgm:prSet presAssocID="{0AA53891-7F73-4276-BA78-AF181B5E1933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B8CCDBC1-252A-4DA4-8C8D-734CE05D2EC5}" type="pres">
      <dgm:prSet presAssocID="{CBCEB8CA-3E46-443F-A388-C7EC1C38F8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44D082-4278-4A5F-9752-A8BC0E88B58E}" type="presOf" srcId="{380C7265-54D8-4548-9E17-E9C90798BF8C}" destId="{FC9DE88A-3090-4E29-9944-2436CD2AD500}" srcOrd="0" destOrd="0" presId="urn:microsoft.com/office/officeart/2005/8/layout/radial4"/>
    <dgm:cxn modelId="{6B22CC7A-FE38-4949-9D04-83D1E3FC8B61}" type="presOf" srcId="{CBCEB8CA-3E46-443F-A388-C7EC1C38F8FA}" destId="{B8CCDBC1-252A-4DA4-8C8D-734CE05D2EC5}" srcOrd="0" destOrd="0" presId="urn:microsoft.com/office/officeart/2005/8/layout/radial4"/>
    <dgm:cxn modelId="{8C60032C-65EA-4B3B-B186-8834BC039AD1}" srcId="{5CAACA71-3AE4-45B1-BB8C-AD03E940374A}" destId="{4C2D5BDA-A5AA-4035-B0C5-15256471CBFB}" srcOrd="1" destOrd="0" parTransId="{501DD23B-8323-48F0-AA91-939A6B91B62D}" sibTransId="{8DE06B58-6C0E-4C68-8C5E-C7AEE4A3C23A}"/>
    <dgm:cxn modelId="{844A6E4B-21E3-451F-BE49-A792407CADFB}" srcId="{5CAACA71-3AE4-45B1-BB8C-AD03E940374A}" destId="{DF492157-A5A8-4C4B-BBCB-D32392E8C5ED}" srcOrd="3" destOrd="0" parTransId="{4BFB962A-17E5-4513-83FB-D45FDAE44BBB}" sibTransId="{C6C0A102-B7C2-413D-9A22-91DDAC6CE296}"/>
    <dgm:cxn modelId="{AB9E5B93-0182-4F43-8B69-367EDEC407C8}" type="presOf" srcId="{129A79C7-98DA-4379-8B63-165888C1063F}" destId="{5496E17E-779D-44C8-8087-422427BAD936}" srcOrd="0" destOrd="0" presId="urn:microsoft.com/office/officeart/2005/8/layout/radial4"/>
    <dgm:cxn modelId="{59D5F27C-429A-41E4-AB35-A2CCBF856011}" type="presOf" srcId="{0AA53891-7F73-4276-BA78-AF181B5E1933}" destId="{19A26B0D-96F3-42AC-B2B6-F7C95C4BCEE7}" srcOrd="0" destOrd="0" presId="urn:microsoft.com/office/officeart/2005/8/layout/radial4"/>
    <dgm:cxn modelId="{0451DF64-2A83-4492-8A0F-6C75930E4A71}" srcId="{5CAACA71-3AE4-45B1-BB8C-AD03E940374A}" destId="{92413DFC-301D-47AD-AA73-99731C0552A5}" srcOrd="2" destOrd="0" parTransId="{205AE258-B19A-47BB-8963-8BDC48242E36}" sibTransId="{2EED091A-5E88-4B4A-AA46-7EA14FA1F005}"/>
    <dgm:cxn modelId="{2C898C61-3E4A-4946-AF39-6E3E5359A44E}" type="presOf" srcId="{3548A6F8-1000-4BFB-B642-5A45BD0E7D4D}" destId="{C4D2A846-F32C-4460-A128-28E77CD4A930}" srcOrd="0" destOrd="0" presId="urn:microsoft.com/office/officeart/2005/8/layout/radial4"/>
    <dgm:cxn modelId="{992D8664-8EE0-407A-A19D-CFBBC9072F8E}" type="presOf" srcId="{5CAACA71-3AE4-45B1-BB8C-AD03E940374A}" destId="{AD022B4E-00D3-4915-925E-8360455420B3}" srcOrd="0" destOrd="0" presId="urn:microsoft.com/office/officeart/2005/8/layout/radial4"/>
    <dgm:cxn modelId="{7E5F4B6F-63AC-4566-8D26-F3B260518582}" srcId="{380C7265-54D8-4548-9E17-E9C90798BF8C}" destId="{3548A6F8-1000-4BFB-B642-5A45BD0E7D4D}" srcOrd="0" destOrd="0" parTransId="{129A79C7-98DA-4379-8B63-165888C1063F}" sibTransId="{CA2D170E-231D-4B61-BD75-779C5043ACCC}"/>
    <dgm:cxn modelId="{051A0516-F4E8-44C1-BDFF-1BD336FEC36D}" srcId="{5CAACA71-3AE4-45B1-BB8C-AD03E940374A}" destId="{380C7265-54D8-4548-9E17-E9C90798BF8C}" srcOrd="0" destOrd="0" parTransId="{88DF4E72-7E2D-439A-9F7B-25E76ADD4DA2}" sibTransId="{3372EA22-2280-4AAD-B0D6-D374320B4FCA}"/>
    <dgm:cxn modelId="{1C72869B-53D0-4BE8-81FA-CE0945F644C9}" srcId="{380C7265-54D8-4548-9E17-E9C90798BF8C}" destId="{CBCEB8CA-3E46-443F-A388-C7EC1C38F8FA}" srcOrd="1" destOrd="0" parTransId="{0AA53891-7F73-4276-BA78-AF181B5E1933}" sibTransId="{12B60637-D50A-4D44-8706-35365F6F37BF}"/>
    <dgm:cxn modelId="{29299FA1-823D-4177-8083-04A0F734F2E7}" type="presParOf" srcId="{AD022B4E-00D3-4915-925E-8360455420B3}" destId="{FC9DE88A-3090-4E29-9944-2436CD2AD500}" srcOrd="0" destOrd="0" presId="urn:microsoft.com/office/officeart/2005/8/layout/radial4"/>
    <dgm:cxn modelId="{EF210479-C5CF-499C-A5AC-E582A5A56B5F}" type="presParOf" srcId="{AD022B4E-00D3-4915-925E-8360455420B3}" destId="{5496E17E-779D-44C8-8087-422427BAD936}" srcOrd="1" destOrd="0" presId="urn:microsoft.com/office/officeart/2005/8/layout/radial4"/>
    <dgm:cxn modelId="{8C2757BB-A36B-42A4-AC36-178509BA0070}" type="presParOf" srcId="{AD022B4E-00D3-4915-925E-8360455420B3}" destId="{C4D2A846-F32C-4460-A128-28E77CD4A930}" srcOrd="2" destOrd="0" presId="urn:microsoft.com/office/officeart/2005/8/layout/radial4"/>
    <dgm:cxn modelId="{B2DF97D6-8E5B-4A7C-8CBF-F119FB8C37CA}" type="presParOf" srcId="{AD022B4E-00D3-4915-925E-8360455420B3}" destId="{19A26B0D-96F3-42AC-B2B6-F7C95C4BCEE7}" srcOrd="3" destOrd="0" presId="urn:microsoft.com/office/officeart/2005/8/layout/radial4"/>
    <dgm:cxn modelId="{D6A875DD-3F65-4C02-A696-FC863E0E062C}" type="presParOf" srcId="{AD022B4E-00D3-4915-925E-8360455420B3}" destId="{B8CCDBC1-252A-4DA4-8C8D-734CE05D2EC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16A4-A11E-41DF-9430-C98D3E3C11E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37FEB-81B6-4B94-B8E0-6759888C795A}">
      <dgm:prSet phldrT="[Text]"/>
      <dgm:spPr/>
      <dgm:t>
        <a:bodyPr/>
        <a:lstStyle/>
        <a:p>
          <a:r>
            <a:rPr lang="en-US" dirty="0"/>
            <a:t>Apparent</a:t>
          </a:r>
        </a:p>
      </dgm:t>
    </dgm:pt>
    <dgm:pt modelId="{4796F5CA-E1B9-4F76-8B3F-8B76683509EE}" type="parTrans" cxnId="{BEDB373F-2460-4B9B-A909-936368B89830}">
      <dgm:prSet/>
      <dgm:spPr/>
      <dgm:t>
        <a:bodyPr/>
        <a:lstStyle/>
        <a:p>
          <a:endParaRPr lang="en-US"/>
        </a:p>
      </dgm:t>
    </dgm:pt>
    <dgm:pt modelId="{E70CEFE0-7DC1-49C9-90C1-51CC895788E2}" type="sibTrans" cxnId="{BEDB373F-2460-4B9B-A909-936368B89830}">
      <dgm:prSet/>
      <dgm:spPr/>
      <dgm:t>
        <a:bodyPr/>
        <a:lstStyle/>
        <a:p>
          <a:endParaRPr lang="en-US"/>
        </a:p>
      </dgm:t>
    </dgm:pt>
    <dgm:pt modelId="{A43BC1E7-5944-4A0C-AD8E-B10F31B320FF}">
      <dgm:prSet phldrT="[Text]"/>
      <dgm:spPr/>
      <dgm:t>
        <a:bodyPr/>
        <a:lstStyle/>
        <a:p>
          <a:r>
            <a:rPr lang="en-US" dirty="0"/>
            <a:t>Crashing in to people, property, </a:t>
          </a:r>
          <a:r>
            <a:rPr lang="en-US" dirty="0" err="1"/>
            <a:t>etc</a:t>
          </a:r>
          <a:endParaRPr lang="en-US" dirty="0"/>
        </a:p>
      </dgm:t>
    </dgm:pt>
    <dgm:pt modelId="{AD19722F-4F31-4541-B108-6E8D74217514}" type="parTrans" cxnId="{210421A5-CF77-4849-B2E2-1254AA17270B}">
      <dgm:prSet/>
      <dgm:spPr/>
      <dgm:t>
        <a:bodyPr/>
        <a:lstStyle/>
        <a:p>
          <a:endParaRPr lang="en-US"/>
        </a:p>
      </dgm:t>
    </dgm:pt>
    <dgm:pt modelId="{1CACC918-1477-4144-AD72-F8431AAAB244}" type="sibTrans" cxnId="{210421A5-CF77-4849-B2E2-1254AA17270B}">
      <dgm:prSet/>
      <dgm:spPr/>
      <dgm:t>
        <a:bodyPr/>
        <a:lstStyle/>
        <a:p>
          <a:endParaRPr lang="en-US"/>
        </a:p>
      </dgm:t>
    </dgm:pt>
    <dgm:pt modelId="{9C316CAB-B702-4853-93E7-26225F25DC7F}">
      <dgm:prSet phldrT="[Text]"/>
      <dgm:spPr/>
      <dgm:t>
        <a:bodyPr/>
        <a:lstStyle/>
        <a:p>
          <a:r>
            <a:rPr lang="en-US" dirty="0"/>
            <a:t>Detailed</a:t>
          </a:r>
        </a:p>
      </dgm:t>
    </dgm:pt>
    <dgm:pt modelId="{7D73AEB6-5E18-4344-8079-EFB7DEB8FBC4}" type="parTrans" cxnId="{D816B2EC-5429-412F-AB6A-5858C2BA28EE}">
      <dgm:prSet/>
      <dgm:spPr/>
      <dgm:t>
        <a:bodyPr/>
        <a:lstStyle/>
        <a:p>
          <a:endParaRPr lang="en-US"/>
        </a:p>
      </dgm:t>
    </dgm:pt>
    <dgm:pt modelId="{CABFF272-E351-40E0-A329-A795E74CA3AA}" type="sibTrans" cxnId="{D816B2EC-5429-412F-AB6A-5858C2BA28EE}">
      <dgm:prSet/>
      <dgm:spPr/>
      <dgm:t>
        <a:bodyPr/>
        <a:lstStyle/>
        <a:p>
          <a:endParaRPr lang="en-US"/>
        </a:p>
      </dgm:t>
    </dgm:pt>
    <dgm:pt modelId="{B9FC3052-30A1-4474-B550-65153724F680}">
      <dgm:prSet phldrT="[Text]"/>
      <dgm:spPr/>
      <dgm:t>
        <a:bodyPr/>
        <a:lstStyle/>
        <a:p>
          <a:r>
            <a:rPr lang="en-US" dirty="0"/>
            <a:t>Autopilot settings</a:t>
          </a:r>
        </a:p>
      </dgm:t>
    </dgm:pt>
    <dgm:pt modelId="{DAF70A14-33F0-42BC-A41A-F4A6C580A320}" type="parTrans" cxnId="{0547717E-9237-48AC-BA29-3C6CD8430678}">
      <dgm:prSet/>
      <dgm:spPr/>
      <dgm:t>
        <a:bodyPr/>
        <a:lstStyle/>
        <a:p>
          <a:endParaRPr lang="en-US"/>
        </a:p>
      </dgm:t>
    </dgm:pt>
    <dgm:pt modelId="{F0845529-F7FA-4F2F-9437-5F36E2836783}" type="sibTrans" cxnId="{0547717E-9237-48AC-BA29-3C6CD8430678}">
      <dgm:prSet/>
      <dgm:spPr/>
      <dgm:t>
        <a:bodyPr/>
        <a:lstStyle/>
        <a:p>
          <a:endParaRPr lang="en-US"/>
        </a:p>
      </dgm:t>
    </dgm:pt>
    <dgm:pt modelId="{3649E0DD-5A3F-4F69-A2DD-7BE7C91EBDFE}">
      <dgm:prSet phldrT="[Text]"/>
      <dgm:spPr/>
      <dgm:t>
        <a:bodyPr/>
        <a:lstStyle/>
        <a:p>
          <a:r>
            <a:rPr lang="en-US" dirty="0"/>
            <a:t>Hidden</a:t>
          </a:r>
        </a:p>
      </dgm:t>
    </dgm:pt>
    <dgm:pt modelId="{8FF583B1-A7E6-4D4D-9D25-807CA104289B}" type="parTrans" cxnId="{F838B15A-CA38-49D6-8729-8655C151C01D}">
      <dgm:prSet/>
      <dgm:spPr/>
      <dgm:t>
        <a:bodyPr/>
        <a:lstStyle/>
        <a:p>
          <a:endParaRPr lang="en-US"/>
        </a:p>
      </dgm:t>
    </dgm:pt>
    <dgm:pt modelId="{5A417AD9-F99D-4184-93F4-B4B739A97618}" type="sibTrans" cxnId="{F838B15A-CA38-49D6-8729-8655C151C01D}">
      <dgm:prSet/>
      <dgm:spPr/>
      <dgm:t>
        <a:bodyPr/>
        <a:lstStyle/>
        <a:p>
          <a:endParaRPr lang="en-US"/>
        </a:p>
      </dgm:t>
    </dgm:pt>
    <dgm:pt modelId="{5F4EA4A4-2E94-465E-B85C-9F749A0BF1BD}">
      <dgm:prSet phldrT="[Text]"/>
      <dgm:spPr/>
      <dgm:t>
        <a:bodyPr/>
        <a:lstStyle/>
        <a:p>
          <a:r>
            <a:rPr lang="en-US" dirty="0"/>
            <a:t>High temperature or elevation</a:t>
          </a:r>
        </a:p>
      </dgm:t>
    </dgm:pt>
    <dgm:pt modelId="{F3812140-3713-4313-BB9B-98E92F07350A}" type="parTrans" cxnId="{3AC0DD2E-2455-473D-8D91-FEC21D1CBF82}">
      <dgm:prSet/>
      <dgm:spPr/>
      <dgm:t>
        <a:bodyPr/>
        <a:lstStyle/>
        <a:p>
          <a:endParaRPr lang="en-US"/>
        </a:p>
      </dgm:t>
    </dgm:pt>
    <dgm:pt modelId="{4FCED99D-A976-49A3-BBFA-8AB25CC53316}" type="sibTrans" cxnId="{3AC0DD2E-2455-473D-8D91-FEC21D1CBF82}">
      <dgm:prSet/>
      <dgm:spPr/>
      <dgm:t>
        <a:bodyPr/>
        <a:lstStyle/>
        <a:p>
          <a:endParaRPr lang="en-US"/>
        </a:p>
      </dgm:t>
    </dgm:pt>
    <dgm:pt modelId="{98B61997-24E6-4E69-AF67-3C1C63BD1146}">
      <dgm:prSet phldrT="[Text]"/>
      <dgm:spPr/>
      <dgm:t>
        <a:bodyPr/>
        <a:lstStyle/>
        <a:p>
          <a:r>
            <a:rPr lang="en-US" dirty="0"/>
            <a:t>Loss of Visual Sight</a:t>
          </a:r>
        </a:p>
      </dgm:t>
    </dgm:pt>
    <dgm:pt modelId="{FB21D0DB-566B-4C0D-8F97-69C1DD36409D}" type="parTrans" cxnId="{234130D9-4CC9-4622-B2AC-AD6812033F4C}">
      <dgm:prSet/>
      <dgm:spPr/>
      <dgm:t>
        <a:bodyPr/>
        <a:lstStyle/>
        <a:p>
          <a:endParaRPr lang="en-US"/>
        </a:p>
      </dgm:t>
    </dgm:pt>
    <dgm:pt modelId="{8B000939-2AE1-4194-8A09-F31D77033C17}" type="sibTrans" cxnId="{234130D9-4CC9-4622-B2AC-AD6812033F4C}">
      <dgm:prSet/>
      <dgm:spPr/>
      <dgm:t>
        <a:bodyPr/>
        <a:lstStyle/>
        <a:p>
          <a:endParaRPr lang="en-US"/>
        </a:p>
      </dgm:t>
    </dgm:pt>
    <dgm:pt modelId="{4744F3E2-D694-4775-9B19-1DFCC53A8FD6}">
      <dgm:prSet phldrT="[Text]"/>
      <dgm:spPr/>
      <dgm:t>
        <a:bodyPr/>
        <a:lstStyle/>
        <a:p>
          <a:r>
            <a:rPr lang="en-US" dirty="0"/>
            <a:t>Untrained operator</a:t>
          </a:r>
        </a:p>
      </dgm:t>
    </dgm:pt>
    <dgm:pt modelId="{59F53285-093B-49E2-92C4-43361C0FF7F6}" type="parTrans" cxnId="{D731CB43-9627-4B92-9A42-85396BCF467A}">
      <dgm:prSet/>
      <dgm:spPr/>
      <dgm:t>
        <a:bodyPr/>
        <a:lstStyle/>
        <a:p>
          <a:endParaRPr lang="en-US"/>
        </a:p>
      </dgm:t>
    </dgm:pt>
    <dgm:pt modelId="{3FD05B76-BF7C-4644-8097-587C3A639933}" type="sibTrans" cxnId="{D731CB43-9627-4B92-9A42-85396BCF467A}">
      <dgm:prSet/>
      <dgm:spPr/>
      <dgm:t>
        <a:bodyPr/>
        <a:lstStyle/>
        <a:p>
          <a:endParaRPr lang="en-US"/>
        </a:p>
      </dgm:t>
    </dgm:pt>
    <dgm:pt modelId="{A507ED5B-832E-4BD2-A9BD-010B139ABFEC}">
      <dgm:prSet phldrT="[Text]"/>
      <dgm:spPr/>
      <dgm:t>
        <a:bodyPr/>
        <a:lstStyle/>
        <a:p>
          <a:r>
            <a:rPr lang="en-US" dirty="0"/>
            <a:t>Too windy</a:t>
          </a:r>
        </a:p>
      </dgm:t>
    </dgm:pt>
    <dgm:pt modelId="{28C1AE73-2167-4124-B398-69D7FB40B326}" type="parTrans" cxnId="{139ADE02-59D7-46AE-9400-F32EE3525322}">
      <dgm:prSet/>
      <dgm:spPr/>
      <dgm:t>
        <a:bodyPr/>
        <a:lstStyle/>
        <a:p>
          <a:endParaRPr lang="en-US"/>
        </a:p>
      </dgm:t>
    </dgm:pt>
    <dgm:pt modelId="{0BEEDB42-614E-4A84-B738-027C3CF8ECFB}" type="sibTrans" cxnId="{139ADE02-59D7-46AE-9400-F32EE3525322}">
      <dgm:prSet/>
      <dgm:spPr/>
      <dgm:t>
        <a:bodyPr/>
        <a:lstStyle/>
        <a:p>
          <a:endParaRPr lang="en-US"/>
        </a:p>
      </dgm:t>
    </dgm:pt>
    <dgm:pt modelId="{F20A46C0-6945-4E9B-8298-EC41009C9151}">
      <dgm:prSet phldrT="[Text]"/>
      <dgm:spPr/>
      <dgm:t>
        <a:bodyPr/>
        <a:lstStyle/>
        <a:p>
          <a:r>
            <a:rPr lang="en-US" dirty="0"/>
            <a:t>Area not big enough</a:t>
          </a:r>
        </a:p>
      </dgm:t>
    </dgm:pt>
    <dgm:pt modelId="{6A25629E-0F39-4575-BECF-91F6B91B334D}" type="parTrans" cxnId="{6AA11FB8-063F-4CE9-B17A-A6CCA75B5FAC}">
      <dgm:prSet/>
      <dgm:spPr/>
      <dgm:t>
        <a:bodyPr/>
        <a:lstStyle/>
        <a:p>
          <a:endParaRPr lang="en-US"/>
        </a:p>
      </dgm:t>
    </dgm:pt>
    <dgm:pt modelId="{2501DAA3-5482-4ED6-BE2D-196C853FB29E}" type="sibTrans" cxnId="{6AA11FB8-063F-4CE9-B17A-A6CCA75B5FAC}">
      <dgm:prSet/>
      <dgm:spPr/>
      <dgm:t>
        <a:bodyPr/>
        <a:lstStyle/>
        <a:p>
          <a:endParaRPr lang="en-US"/>
        </a:p>
      </dgm:t>
    </dgm:pt>
    <dgm:pt modelId="{916A7ACB-354E-4FBA-B1AA-A50BD82B57CE}">
      <dgm:prSet phldrT="[Text]"/>
      <dgm:spPr/>
      <dgm:t>
        <a:bodyPr/>
        <a:lstStyle/>
        <a:p>
          <a:r>
            <a:rPr lang="en-US" dirty="0"/>
            <a:t>Loose screws</a:t>
          </a:r>
        </a:p>
      </dgm:t>
    </dgm:pt>
    <dgm:pt modelId="{0DEA960D-10E7-454E-9F77-5C8C3C8A9DCD}" type="parTrans" cxnId="{A77F4713-F13C-4F29-B1B3-40A985371DF7}">
      <dgm:prSet/>
      <dgm:spPr/>
      <dgm:t>
        <a:bodyPr/>
        <a:lstStyle/>
        <a:p>
          <a:endParaRPr lang="en-US"/>
        </a:p>
      </dgm:t>
    </dgm:pt>
    <dgm:pt modelId="{8EA75B04-11F4-40B7-9246-68E6B7D7FDFD}" type="sibTrans" cxnId="{A77F4713-F13C-4F29-B1B3-40A985371DF7}">
      <dgm:prSet/>
      <dgm:spPr/>
      <dgm:t>
        <a:bodyPr/>
        <a:lstStyle/>
        <a:p>
          <a:endParaRPr lang="en-US"/>
        </a:p>
      </dgm:t>
    </dgm:pt>
    <dgm:pt modelId="{9BE61694-ABC7-4866-8CA8-53B62694902F}">
      <dgm:prSet phldrT="[Text]"/>
      <dgm:spPr/>
      <dgm:t>
        <a:bodyPr/>
        <a:lstStyle/>
        <a:p>
          <a:r>
            <a:rPr lang="en-US" dirty="0"/>
            <a:t>Improper failsafe controls</a:t>
          </a:r>
        </a:p>
      </dgm:t>
    </dgm:pt>
    <dgm:pt modelId="{50156592-B745-4D9D-9542-C409649F5E2D}" type="parTrans" cxnId="{1DA0DE37-CE75-4AFB-9D5E-F31BDDC35F0A}">
      <dgm:prSet/>
      <dgm:spPr/>
      <dgm:t>
        <a:bodyPr/>
        <a:lstStyle/>
        <a:p>
          <a:endParaRPr lang="en-US"/>
        </a:p>
      </dgm:t>
    </dgm:pt>
    <dgm:pt modelId="{6114FBB2-94A7-40C1-B9DC-3FDA7C2E96BC}" type="sibTrans" cxnId="{1DA0DE37-CE75-4AFB-9D5E-F31BDDC35F0A}">
      <dgm:prSet/>
      <dgm:spPr/>
      <dgm:t>
        <a:bodyPr/>
        <a:lstStyle/>
        <a:p>
          <a:endParaRPr lang="en-US"/>
        </a:p>
      </dgm:t>
    </dgm:pt>
    <dgm:pt modelId="{BDB8DCBF-C824-4741-84A7-14DE2034AAEE}">
      <dgm:prSet phldrT="[Text]"/>
      <dgm:spPr/>
      <dgm:t>
        <a:bodyPr/>
        <a:lstStyle/>
        <a:p>
          <a:r>
            <a:rPr lang="en-US" dirty="0"/>
            <a:t>Improper training</a:t>
          </a:r>
        </a:p>
      </dgm:t>
    </dgm:pt>
    <dgm:pt modelId="{DB05F0A0-C2ED-42B9-A66E-FE591BD39BF4}" type="parTrans" cxnId="{19A3FA49-6698-4D17-9562-69D3A8112808}">
      <dgm:prSet/>
      <dgm:spPr/>
      <dgm:t>
        <a:bodyPr/>
        <a:lstStyle/>
        <a:p>
          <a:endParaRPr lang="en-US"/>
        </a:p>
      </dgm:t>
    </dgm:pt>
    <dgm:pt modelId="{A8C52381-69DB-4112-A092-A0107A20B68A}" type="sibTrans" cxnId="{19A3FA49-6698-4D17-9562-69D3A8112808}">
      <dgm:prSet/>
      <dgm:spPr/>
      <dgm:t>
        <a:bodyPr/>
        <a:lstStyle/>
        <a:p>
          <a:endParaRPr lang="en-US"/>
        </a:p>
      </dgm:t>
    </dgm:pt>
    <dgm:pt modelId="{2B4DFC65-DEB0-4D03-93BA-4B37B46460CC}">
      <dgm:prSet phldrT="[Text]"/>
      <dgm:spPr/>
      <dgm:t>
        <a:bodyPr/>
        <a:lstStyle/>
        <a:p>
          <a:r>
            <a:rPr lang="en-US" dirty="0" err="1"/>
            <a:t>Powerlines</a:t>
          </a:r>
          <a:r>
            <a:rPr lang="en-US" dirty="0"/>
            <a:t> or other hard to see obstructions</a:t>
          </a:r>
        </a:p>
      </dgm:t>
    </dgm:pt>
    <dgm:pt modelId="{2BBCA6C2-FE64-4A66-A65D-0FF6BF187F43}" type="parTrans" cxnId="{A3F01EDD-6D21-46C8-8877-73B103016034}">
      <dgm:prSet/>
      <dgm:spPr/>
      <dgm:t>
        <a:bodyPr/>
        <a:lstStyle/>
        <a:p>
          <a:endParaRPr lang="en-US"/>
        </a:p>
      </dgm:t>
    </dgm:pt>
    <dgm:pt modelId="{F1800DF8-CF84-4243-B20E-FA6F68E72AA4}" type="sibTrans" cxnId="{A3F01EDD-6D21-46C8-8877-73B103016034}">
      <dgm:prSet/>
      <dgm:spPr/>
      <dgm:t>
        <a:bodyPr/>
        <a:lstStyle/>
        <a:p>
          <a:endParaRPr lang="en-US"/>
        </a:p>
      </dgm:t>
    </dgm:pt>
    <dgm:pt modelId="{A6A8458C-8318-4A56-A3D1-1E41059B480A}">
      <dgm:prSet phldrT="[Text]"/>
      <dgm:spPr/>
      <dgm:t>
        <a:bodyPr/>
        <a:lstStyle/>
        <a:p>
          <a:r>
            <a:rPr lang="en-US" dirty="0"/>
            <a:t>Uncontrolled ground access</a:t>
          </a:r>
        </a:p>
      </dgm:t>
    </dgm:pt>
    <dgm:pt modelId="{3170ECF1-A27E-4800-8BA5-455CA49F9E88}" type="parTrans" cxnId="{6745D940-0D83-4D77-A619-E9BDA67030E6}">
      <dgm:prSet/>
      <dgm:spPr/>
      <dgm:t>
        <a:bodyPr/>
        <a:lstStyle/>
        <a:p>
          <a:endParaRPr lang="en-US"/>
        </a:p>
      </dgm:t>
    </dgm:pt>
    <dgm:pt modelId="{100BE708-CA90-4158-8320-ABBC8659F971}" type="sibTrans" cxnId="{6745D940-0D83-4D77-A619-E9BDA67030E6}">
      <dgm:prSet/>
      <dgm:spPr/>
      <dgm:t>
        <a:bodyPr/>
        <a:lstStyle/>
        <a:p>
          <a:endParaRPr lang="en-US"/>
        </a:p>
      </dgm:t>
    </dgm:pt>
    <dgm:pt modelId="{9E9711FA-2E65-4D7D-968C-14278F7A959A}">
      <dgm:prSet phldrT="[Text]"/>
      <dgm:spPr/>
      <dgm:t>
        <a:bodyPr/>
        <a:lstStyle/>
        <a:p>
          <a:r>
            <a:rPr lang="en-US" dirty="0"/>
            <a:t>Rolling terrain wind hazards</a:t>
          </a:r>
        </a:p>
      </dgm:t>
    </dgm:pt>
    <dgm:pt modelId="{FBC6E0AE-F7BC-422C-BBA8-2F2E2270AD8E}" type="parTrans" cxnId="{A7B34F0C-822A-476F-A52A-8580CDB64BEB}">
      <dgm:prSet/>
      <dgm:spPr/>
      <dgm:t>
        <a:bodyPr/>
        <a:lstStyle/>
        <a:p>
          <a:endParaRPr lang="en-US"/>
        </a:p>
      </dgm:t>
    </dgm:pt>
    <dgm:pt modelId="{A21E10B2-4C06-46EF-83F2-F69A1F3C9F40}" type="sibTrans" cxnId="{A7B34F0C-822A-476F-A52A-8580CDB64BEB}">
      <dgm:prSet/>
      <dgm:spPr/>
      <dgm:t>
        <a:bodyPr/>
        <a:lstStyle/>
        <a:p>
          <a:endParaRPr lang="en-US"/>
        </a:p>
      </dgm:t>
    </dgm:pt>
    <dgm:pt modelId="{096FC3BB-C88E-437A-A4F7-77DABE22F1BB}">
      <dgm:prSet phldrT="[Text]"/>
      <dgm:spPr/>
      <dgm:t>
        <a:bodyPr/>
        <a:lstStyle/>
        <a:p>
          <a:r>
            <a:rPr lang="en-US" dirty="0"/>
            <a:t>Updrafts and downdrafts</a:t>
          </a:r>
        </a:p>
      </dgm:t>
    </dgm:pt>
    <dgm:pt modelId="{648A997F-C00C-4FD9-BE80-A0CAE75E2C1E}" type="parTrans" cxnId="{943E7748-AE71-481D-9AF1-920D39301E87}">
      <dgm:prSet/>
      <dgm:spPr/>
      <dgm:t>
        <a:bodyPr/>
        <a:lstStyle/>
        <a:p>
          <a:endParaRPr lang="en-US"/>
        </a:p>
      </dgm:t>
    </dgm:pt>
    <dgm:pt modelId="{5F5EEDE9-CC23-477B-849D-8E8B4DCACC1A}" type="sibTrans" cxnId="{943E7748-AE71-481D-9AF1-920D39301E87}">
      <dgm:prSet/>
      <dgm:spPr/>
      <dgm:t>
        <a:bodyPr/>
        <a:lstStyle/>
        <a:p>
          <a:endParaRPr lang="en-US"/>
        </a:p>
      </dgm:t>
    </dgm:pt>
    <dgm:pt modelId="{C6AE899F-0573-42BE-8A2E-19AA199B4425}">
      <dgm:prSet phldrT="[Text]"/>
      <dgm:spPr/>
      <dgm:t>
        <a:bodyPr/>
        <a:lstStyle/>
        <a:p>
          <a:r>
            <a:rPr lang="en-US" dirty="0"/>
            <a:t>Human Factors (fatigue, rush,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08B68744-BF7F-4D99-8FC6-E1B6D21412E2}" type="parTrans" cxnId="{BB2EEE69-0750-4A4E-953B-A3A94C8EBBA1}">
      <dgm:prSet/>
      <dgm:spPr/>
      <dgm:t>
        <a:bodyPr/>
        <a:lstStyle/>
        <a:p>
          <a:endParaRPr lang="en-US"/>
        </a:p>
      </dgm:t>
    </dgm:pt>
    <dgm:pt modelId="{8E5F2C40-B3FA-4817-B8C2-EB75A9D306DD}" type="sibTrans" cxnId="{BB2EEE69-0750-4A4E-953B-A3A94C8EBBA1}">
      <dgm:prSet/>
      <dgm:spPr/>
      <dgm:t>
        <a:bodyPr/>
        <a:lstStyle/>
        <a:p>
          <a:endParaRPr lang="en-US"/>
        </a:p>
      </dgm:t>
    </dgm:pt>
    <dgm:pt modelId="{94ACDDDE-898E-4AD8-927A-5B32A83F4608}">
      <dgm:prSet phldrT="[Text]"/>
      <dgm:spPr/>
      <dgm:t>
        <a:bodyPr/>
        <a:lstStyle/>
        <a:p>
          <a:r>
            <a:rPr lang="en-US" dirty="0"/>
            <a:t>Component wear</a:t>
          </a:r>
        </a:p>
      </dgm:t>
    </dgm:pt>
    <dgm:pt modelId="{33285051-5222-42D6-B615-F824BF435BD8}" type="parTrans" cxnId="{F3D98FA3-85DC-4912-91EC-EC7B2DABA2F1}">
      <dgm:prSet/>
      <dgm:spPr/>
      <dgm:t>
        <a:bodyPr/>
        <a:lstStyle/>
        <a:p>
          <a:endParaRPr lang="en-US"/>
        </a:p>
      </dgm:t>
    </dgm:pt>
    <dgm:pt modelId="{E858EEEF-1222-41C9-AF20-063444A37F1C}" type="sibTrans" cxnId="{F3D98FA3-85DC-4912-91EC-EC7B2DABA2F1}">
      <dgm:prSet/>
      <dgm:spPr/>
      <dgm:t>
        <a:bodyPr/>
        <a:lstStyle/>
        <a:p>
          <a:endParaRPr lang="en-US"/>
        </a:p>
      </dgm:t>
    </dgm:pt>
    <dgm:pt modelId="{8BCBD713-092E-4C95-B578-127B6E32D960}">
      <dgm:prSet phldrT="[Text]"/>
      <dgm:spPr/>
      <dgm:t>
        <a:bodyPr/>
        <a:lstStyle/>
        <a:p>
          <a:r>
            <a:rPr lang="en-US" dirty="0"/>
            <a:t>Emergency path planning</a:t>
          </a:r>
        </a:p>
      </dgm:t>
    </dgm:pt>
    <dgm:pt modelId="{33D61C6A-4C06-4ADD-AF44-0E794C189737}" type="parTrans" cxnId="{5FF3D4F6-31A6-4E3B-BFAA-303CFF30884E}">
      <dgm:prSet/>
      <dgm:spPr/>
      <dgm:t>
        <a:bodyPr/>
        <a:lstStyle/>
        <a:p>
          <a:endParaRPr lang="en-US"/>
        </a:p>
      </dgm:t>
    </dgm:pt>
    <dgm:pt modelId="{69594B68-69CD-4D3C-9C82-7BBAF9CC6A40}" type="sibTrans" cxnId="{5FF3D4F6-31A6-4E3B-BFAA-303CFF30884E}">
      <dgm:prSet/>
      <dgm:spPr/>
      <dgm:t>
        <a:bodyPr/>
        <a:lstStyle/>
        <a:p>
          <a:endParaRPr lang="en-US"/>
        </a:p>
      </dgm:t>
    </dgm:pt>
    <dgm:pt modelId="{04C0A4E5-6B82-4BF2-B136-EA8E6E19C640}">
      <dgm:prSet phldrT="[Text]"/>
      <dgm:spPr/>
      <dgm:t>
        <a:bodyPr/>
        <a:lstStyle/>
        <a:p>
          <a:r>
            <a:rPr lang="en-US" dirty="0"/>
            <a:t>Flight path clearance</a:t>
          </a:r>
        </a:p>
      </dgm:t>
    </dgm:pt>
    <dgm:pt modelId="{66E0D368-C953-4F43-B8BD-CC7E6FF8E981}" type="parTrans" cxnId="{BCC044E1-5B22-4B36-978B-F15BDE17DBE9}">
      <dgm:prSet/>
      <dgm:spPr/>
      <dgm:t>
        <a:bodyPr/>
        <a:lstStyle/>
        <a:p>
          <a:endParaRPr lang="en-US"/>
        </a:p>
      </dgm:t>
    </dgm:pt>
    <dgm:pt modelId="{4DEF7808-694C-439B-A283-EDA929C7DAD2}" type="sibTrans" cxnId="{BCC044E1-5B22-4B36-978B-F15BDE17DBE9}">
      <dgm:prSet/>
      <dgm:spPr/>
      <dgm:t>
        <a:bodyPr/>
        <a:lstStyle/>
        <a:p>
          <a:endParaRPr lang="en-US"/>
        </a:p>
      </dgm:t>
    </dgm:pt>
    <dgm:pt modelId="{BB53BAF4-BCB5-4DB5-B331-7EBAE5EE942D}">
      <dgm:prSet phldrT="[Text]"/>
      <dgm:spPr/>
      <dgm:t>
        <a:bodyPr/>
        <a:lstStyle/>
        <a:p>
          <a:endParaRPr lang="en-US" dirty="0"/>
        </a:p>
      </dgm:t>
    </dgm:pt>
    <dgm:pt modelId="{9406EEC5-F170-46F0-85D9-DF8C400B4948}" type="parTrans" cxnId="{60EBB461-F285-4EA7-A46D-7D7103FE8569}">
      <dgm:prSet/>
      <dgm:spPr/>
      <dgm:t>
        <a:bodyPr/>
        <a:lstStyle/>
        <a:p>
          <a:endParaRPr lang="en-US"/>
        </a:p>
      </dgm:t>
    </dgm:pt>
    <dgm:pt modelId="{B8585E66-68E8-4830-A453-3275806787F3}" type="sibTrans" cxnId="{60EBB461-F285-4EA7-A46D-7D7103FE8569}">
      <dgm:prSet/>
      <dgm:spPr/>
      <dgm:t>
        <a:bodyPr/>
        <a:lstStyle/>
        <a:p>
          <a:endParaRPr lang="en-US"/>
        </a:p>
      </dgm:t>
    </dgm:pt>
    <dgm:pt modelId="{37EE619B-54A0-44D7-8699-AF16D80446C0}" type="pres">
      <dgm:prSet presAssocID="{C2B116A4-A11E-41DF-9430-C98D3E3C11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11D2B7-F254-4820-8D8A-7E780EBF80AC}" type="pres">
      <dgm:prSet presAssocID="{50C37FEB-81B6-4B94-B8E0-6759888C795A}" presName="Name8" presStyleCnt="0"/>
      <dgm:spPr/>
    </dgm:pt>
    <dgm:pt modelId="{471D34F5-D7FA-467B-B042-2A9493307674}" type="pres">
      <dgm:prSet presAssocID="{50C37FEB-81B6-4B94-B8E0-6759888C795A}" presName="acctBkgd" presStyleLbl="alignAcc1" presStyleIdx="0" presStyleCnt="3"/>
      <dgm:spPr/>
      <dgm:t>
        <a:bodyPr/>
        <a:lstStyle/>
        <a:p>
          <a:endParaRPr lang="en-US"/>
        </a:p>
      </dgm:t>
    </dgm:pt>
    <dgm:pt modelId="{47D1A803-FFD4-4A67-80D0-F89CF8A41232}" type="pres">
      <dgm:prSet presAssocID="{50C37FEB-81B6-4B94-B8E0-6759888C795A}" presName="acctTx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EF4D0-9DF3-41EB-8DEE-DD6761D0407D}" type="pres">
      <dgm:prSet presAssocID="{50C37FEB-81B6-4B94-B8E0-6759888C795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17700-BDF7-4062-8086-9CE63303D4F7}" type="pres">
      <dgm:prSet presAssocID="{50C37FEB-81B6-4B94-B8E0-6759888C79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52FC2-D236-4024-B400-48D956377EEB}" type="pres">
      <dgm:prSet presAssocID="{9C316CAB-B702-4853-93E7-26225F25DC7F}" presName="Name8" presStyleCnt="0"/>
      <dgm:spPr/>
    </dgm:pt>
    <dgm:pt modelId="{B3220E66-B6DB-44B0-BD09-9B5E15DF47EB}" type="pres">
      <dgm:prSet presAssocID="{9C316CAB-B702-4853-93E7-26225F25DC7F}" presName="acctBkgd" presStyleLbl="alignAcc1" presStyleIdx="1" presStyleCnt="3"/>
      <dgm:spPr/>
      <dgm:t>
        <a:bodyPr/>
        <a:lstStyle/>
        <a:p>
          <a:endParaRPr lang="en-US"/>
        </a:p>
      </dgm:t>
    </dgm:pt>
    <dgm:pt modelId="{EDE28228-A7B9-43CA-AAC7-A44D3AE9A8D0}" type="pres">
      <dgm:prSet presAssocID="{9C316CAB-B702-4853-93E7-26225F25DC7F}" presName="acctTx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C0C76-7F66-4D90-9864-C84B745F2021}" type="pres">
      <dgm:prSet presAssocID="{9C316CAB-B702-4853-93E7-26225F25DC7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C2ECA-BD6E-4408-9A40-5C42C00A4977}" type="pres">
      <dgm:prSet presAssocID="{9C316CAB-B702-4853-93E7-26225F25DC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81EEC-BCF1-4CAF-805F-FB8E674FE6DA}" type="pres">
      <dgm:prSet presAssocID="{3649E0DD-5A3F-4F69-A2DD-7BE7C91EBDFE}" presName="Name8" presStyleCnt="0"/>
      <dgm:spPr/>
    </dgm:pt>
    <dgm:pt modelId="{2AD0F002-8CF3-4D02-ABC6-FDDE4BA4799C}" type="pres">
      <dgm:prSet presAssocID="{3649E0DD-5A3F-4F69-A2DD-7BE7C91EBDFE}" presName="acctBkgd" presStyleLbl="alignAcc1" presStyleIdx="2" presStyleCnt="3"/>
      <dgm:spPr/>
      <dgm:t>
        <a:bodyPr/>
        <a:lstStyle/>
        <a:p>
          <a:endParaRPr lang="en-US"/>
        </a:p>
      </dgm:t>
    </dgm:pt>
    <dgm:pt modelId="{E06A0B2C-A7FB-48CB-A245-DECF0D852F94}" type="pres">
      <dgm:prSet presAssocID="{3649E0DD-5A3F-4F69-A2DD-7BE7C91EBDFE}" presName="acct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C6A2B-F795-4C28-A937-D4B19E70CEB4}" type="pres">
      <dgm:prSet presAssocID="{3649E0DD-5A3F-4F69-A2DD-7BE7C91EBDF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ABB0-7C95-4D01-83A7-8E96D2C417F9}" type="pres">
      <dgm:prSet presAssocID="{3649E0DD-5A3F-4F69-A2DD-7BE7C91EBDF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3B0B2-121E-4259-9A0D-4506778714DC}" type="presOf" srcId="{94ACDDDE-898E-4AD8-927A-5B32A83F4608}" destId="{E06A0B2C-A7FB-48CB-A245-DECF0D852F94}" srcOrd="1" destOrd="6" presId="urn:microsoft.com/office/officeart/2005/8/layout/pyramid1"/>
    <dgm:cxn modelId="{8D8F551E-E40B-48C2-A926-F3FC67FFD6EE}" type="presOf" srcId="{BDB8DCBF-C824-4741-84A7-14DE2034AAEE}" destId="{B3220E66-B6DB-44B0-BD09-9B5E15DF47EB}" srcOrd="0" destOrd="2" presId="urn:microsoft.com/office/officeart/2005/8/layout/pyramid1"/>
    <dgm:cxn modelId="{210421A5-CF77-4849-B2E2-1254AA17270B}" srcId="{50C37FEB-81B6-4B94-B8E0-6759888C795A}" destId="{A43BC1E7-5944-4A0C-AD8E-B10F31B320FF}" srcOrd="0" destOrd="0" parTransId="{AD19722F-4F31-4541-B108-6E8D74217514}" sibTransId="{1CACC918-1477-4144-AD72-F8431AAAB244}"/>
    <dgm:cxn modelId="{43CD3132-1BB1-4904-AAAF-E687BF45BCD3}" type="presOf" srcId="{9BE61694-ABC7-4866-8CA8-53B62694902F}" destId="{EDE28228-A7B9-43CA-AAC7-A44D3AE9A8D0}" srcOrd="1" destOrd="1" presId="urn:microsoft.com/office/officeart/2005/8/layout/pyramid1"/>
    <dgm:cxn modelId="{23C48AAD-2124-4FB9-A49A-2B1997C287D8}" type="presOf" srcId="{916A7ACB-354E-4FBA-B1AA-A50BD82B57CE}" destId="{2AD0F002-8CF3-4D02-ABC6-FDDE4BA4799C}" srcOrd="0" destOrd="1" presId="urn:microsoft.com/office/officeart/2005/8/layout/pyramid1"/>
    <dgm:cxn modelId="{221B1064-EEFF-4C4E-9351-E71988C18A8E}" type="presOf" srcId="{2B4DFC65-DEB0-4D03-93BA-4B37B46460CC}" destId="{EDE28228-A7B9-43CA-AAC7-A44D3AE9A8D0}" srcOrd="1" destOrd="3" presId="urn:microsoft.com/office/officeart/2005/8/layout/pyramid1"/>
    <dgm:cxn modelId="{3CB9D4EA-2645-419B-82E6-EFF19599E7B8}" type="presOf" srcId="{4744F3E2-D694-4775-9B19-1DFCC53A8FD6}" destId="{471D34F5-D7FA-467B-B042-2A9493307674}" srcOrd="0" destOrd="2" presId="urn:microsoft.com/office/officeart/2005/8/layout/pyramid1"/>
    <dgm:cxn modelId="{60C1830B-C04B-4DF4-874D-82119F7DFBE8}" type="presOf" srcId="{C2B116A4-A11E-41DF-9430-C98D3E3C11ED}" destId="{37EE619B-54A0-44D7-8699-AF16D80446C0}" srcOrd="0" destOrd="0" presId="urn:microsoft.com/office/officeart/2005/8/layout/pyramid1"/>
    <dgm:cxn modelId="{8F676DBD-3772-46BA-BAD9-09CA66745B9B}" type="presOf" srcId="{04C0A4E5-6B82-4BF2-B136-EA8E6E19C640}" destId="{EDE28228-A7B9-43CA-AAC7-A44D3AE9A8D0}" srcOrd="1" destOrd="5" presId="urn:microsoft.com/office/officeart/2005/8/layout/pyramid1"/>
    <dgm:cxn modelId="{6AA00658-2300-406B-B9AB-BF60451FC484}" type="presOf" srcId="{98B61997-24E6-4E69-AF67-3C1C63BD1146}" destId="{471D34F5-D7FA-467B-B042-2A9493307674}" srcOrd="0" destOrd="1" presId="urn:microsoft.com/office/officeart/2005/8/layout/pyramid1"/>
    <dgm:cxn modelId="{C3E81482-7D95-4C3F-AA1B-75BA32CEE510}" type="presOf" srcId="{A6A8458C-8318-4A56-A3D1-1E41059B480A}" destId="{EDE28228-A7B9-43CA-AAC7-A44D3AE9A8D0}" srcOrd="1" destOrd="4" presId="urn:microsoft.com/office/officeart/2005/8/layout/pyramid1"/>
    <dgm:cxn modelId="{A77F4713-F13C-4F29-B1B3-40A985371DF7}" srcId="{3649E0DD-5A3F-4F69-A2DD-7BE7C91EBDFE}" destId="{916A7ACB-354E-4FBA-B1AA-A50BD82B57CE}" srcOrd="1" destOrd="0" parTransId="{0DEA960D-10E7-454E-9F77-5C8C3C8A9DCD}" sibTransId="{8EA75B04-11F4-40B7-9246-68E6B7D7FDFD}"/>
    <dgm:cxn modelId="{D816B2EC-5429-412F-AB6A-5858C2BA28EE}" srcId="{C2B116A4-A11E-41DF-9430-C98D3E3C11ED}" destId="{9C316CAB-B702-4853-93E7-26225F25DC7F}" srcOrd="1" destOrd="0" parTransId="{7D73AEB6-5E18-4344-8079-EFB7DEB8FBC4}" sibTransId="{CABFF272-E351-40E0-A329-A795E74CA3AA}"/>
    <dgm:cxn modelId="{234130D9-4CC9-4622-B2AC-AD6812033F4C}" srcId="{50C37FEB-81B6-4B94-B8E0-6759888C795A}" destId="{98B61997-24E6-4E69-AF67-3C1C63BD1146}" srcOrd="1" destOrd="0" parTransId="{FB21D0DB-566B-4C0D-8F97-69C1DD36409D}" sibTransId="{8B000939-2AE1-4194-8A09-F31D77033C17}"/>
    <dgm:cxn modelId="{B2150233-07A7-4164-86E9-924615EBB686}" type="presOf" srcId="{98B61997-24E6-4E69-AF67-3C1C63BD1146}" destId="{47D1A803-FFD4-4A67-80D0-F89CF8A41232}" srcOrd="1" destOrd="1" presId="urn:microsoft.com/office/officeart/2005/8/layout/pyramid1"/>
    <dgm:cxn modelId="{E60311EB-76E9-427C-8150-50322A379D7F}" type="presOf" srcId="{04C0A4E5-6B82-4BF2-B136-EA8E6E19C640}" destId="{B3220E66-B6DB-44B0-BD09-9B5E15DF47EB}" srcOrd="0" destOrd="5" presId="urn:microsoft.com/office/officeart/2005/8/layout/pyramid1"/>
    <dgm:cxn modelId="{D2886124-688F-4BBE-A997-099E66B352DF}" type="presOf" srcId="{A507ED5B-832E-4BD2-A9BD-010B139ABFEC}" destId="{471D34F5-D7FA-467B-B042-2A9493307674}" srcOrd="0" destOrd="3" presId="urn:microsoft.com/office/officeart/2005/8/layout/pyramid1"/>
    <dgm:cxn modelId="{9FDADCA2-09D6-41F9-9C1F-60F40259A836}" type="presOf" srcId="{9E9711FA-2E65-4D7D-968C-14278F7A959A}" destId="{2AD0F002-8CF3-4D02-ABC6-FDDE4BA4799C}" srcOrd="0" destOrd="2" presId="urn:microsoft.com/office/officeart/2005/8/layout/pyramid1"/>
    <dgm:cxn modelId="{F9CFF023-AA17-4E27-8F94-EE3BF3113425}" type="presOf" srcId="{B9FC3052-30A1-4474-B550-65153724F680}" destId="{EDE28228-A7B9-43CA-AAC7-A44D3AE9A8D0}" srcOrd="1" destOrd="0" presId="urn:microsoft.com/office/officeart/2005/8/layout/pyramid1"/>
    <dgm:cxn modelId="{229759EE-ADFE-4F65-B713-B739EC26C730}" type="presOf" srcId="{C6AE899F-0573-42BE-8A2E-19AA199B4425}" destId="{E06A0B2C-A7FB-48CB-A245-DECF0D852F94}" srcOrd="1" destOrd="4" presId="urn:microsoft.com/office/officeart/2005/8/layout/pyramid1"/>
    <dgm:cxn modelId="{0547717E-9237-48AC-BA29-3C6CD8430678}" srcId="{9C316CAB-B702-4853-93E7-26225F25DC7F}" destId="{B9FC3052-30A1-4474-B550-65153724F680}" srcOrd="0" destOrd="0" parTransId="{DAF70A14-33F0-42BC-A41A-F4A6C580A320}" sibTransId="{F0845529-F7FA-4F2F-9437-5F36E2836783}"/>
    <dgm:cxn modelId="{63FED16B-05A0-42C4-853C-DD2A285A00A2}" type="presOf" srcId="{50C37FEB-81B6-4B94-B8E0-6759888C795A}" destId="{D4B17700-BDF7-4062-8086-9CE63303D4F7}" srcOrd="1" destOrd="0" presId="urn:microsoft.com/office/officeart/2005/8/layout/pyramid1"/>
    <dgm:cxn modelId="{139ADE02-59D7-46AE-9400-F32EE3525322}" srcId="{50C37FEB-81B6-4B94-B8E0-6759888C795A}" destId="{A507ED5B-832E-4BD2-A9BD-010B139ABFEC}" srcOrd="3" destOrd="0" parTransId="{28C1AE73-2167-4124-B398-69D7FB40B326}" sibTransId="{0BEEDB42-614E-4A84-B738-027C3CF8ECFB}"/>
    <dgm:cxn modelId="{A3F01EDD-6D21-46C8-8877-73B103016034}" srcId="{9C316CAB-B702-4853-93E7-26225F25DC7F}" destId="{2B4DFC65-DEB0-4D03-93BA-4B37B46460CC}" srcOrd="3" destOrd="0" parTransId="{2BBCA6C2-FE64-4A66-A65D-0FF6BF187F43}" sibTransId="{F1800DF8-CF84-4243-B20E-FA6F68E72AA4}"/>
    <dgm:cxn modelId="{D06FFF33-004C-4B09-9E15-67BCECFE7959}" type="presOf" srcId="{50C37FEB-81B6-4B94-B8E0-6759888C795A}" destId="{690EF4D0-9DF3-41EB-8DEE-DD6761D0407D}" srcOrd="0" destOrd="0" presId="urn:microsoft.com/office/officeart/2005/8/layout/pyramid1"/>
    <dgm:cxn modelId="{9B5E30AC-2580-4825-AFDE-5A14D70CE46E}" type="presOf" srcId="{A507ED5B-832E-4BD2-A9BD-010B139ABFEC}" destId="{47D1A803-FFD4-4A67-80D0-F89CF8A41232}" srcOrd="1" destOrd="3" presId="urn:microsoft.com/office/officeart/2005/8/layout/pyramid1"/>
    <dgm:cxn modelId="{6745D940-0D83-4D77-A619-E9BDA67030E6}" srcId="{9C316CAB-B702-4853-93E7-26225F25DC7F}" destId="{A6A8458C-8318-4A56-A3D1-1E41059B480A}" srcOrd="4" destOrd="0" parTransId="{3170ECF1-A27E-4800-8BA5-455CA49F9E88}" sibTransId="{100BE708-CA90-4158-8320-ABBC8659F971}"/>
    <dgm:cxn modelId="{DF01ED92-6FFE-48F7-B69C-41CDE7B561A8}" type="presOf" srcId="{3649E0DD-5A3F-4F69-A2DD-7BE7C91EBDFE}" destId="{AFCC6A2B-F795-4C28-A937-D4B19E70CEB4}" srcOrd="0" destOrd="0" presId="urn:microsoft.com/office/officeart/2005/8/layout/pyramid1"/>
    <dgm:cxn modelId="{60EBB461-F285-4EA7-A46D-7D7103FE8569}" srcId="{3649E0DD-5A3F-4F69-A2DD-7BE7C91EBDFE}" destId="{BB53BAF4-BCB5-4DB5-B331-7EBAE5EE942D}" srcOrd="7" destOrd="0" parTransId="{9406EEC5-F170-46F0-85D9-DF8C400B4948}" sibTransId="{B8585E66-68E8-4830-A453-3275806787F3}"/>
    <dgm:cxn modelId="{A7B34F0C-822A-476F-A52A-8580CDB64BEB}" srcId="{3649E0DD-5A3F-4F69-A2DD-7BE7C91EBDFE}" destId="{9E9711FA-2E65-4D7D-968C-14278F7A959A}" srcOrd="2" destOrd="0" parTransId="{FBC6E0AE-F7BC-422C-BBA8-2F2E2270AD8E}" sibTransId="{A21E10B2-4C06-46EF-83F2-F69A1F3C9F40}"/>
    <dgm:cxn modelId="{D731CB43-9627-4B92-9A42-85396BCF467A}" srcId="{50C37FEB-81B6-4B94-B8E0-6759888C795A}" destId="{4744F3E2-D694-4775-9B19-1DFCC53A8FD6}" srcOrd="2" destOrd="0" parTransId="{59F53285-093B-49E2-92C4-43361C0FF7F6}" sibTransId="{3FD05B76-BF7C-4644-8097-587C3A639933}"/>
    <dgm:cxn modelId="{F838B15A-CA38-49D6-8729-8655C151C01D}" srcId="{C2B116A4-A11E-41DF-9430-C98D3E3C11ED}" destId="{3649E0DD-5A3F-4F69-A2DD-7BE7C91EBDFE}" srcOrd="2" destOrd="0" parTransId="{8FF583B1-A7E6-4D4D-9D25-807CA104289B}" sibTransId="{5A417AD9-F99D-4184-93F4-B4B739A97618}"/>
    <dgm:cxn modelId="{FED4A2BF-A0BE-4B01-A1F7-B1432868B168}" type="presOf" srcId="{BB53BAF4-BCB5-4DB5-B331-7EBAE5EE942D}" destId="{2AD0F002-8CF3-4D02-ABC6-FDDE4BA4799C}" srcOrd="0" destOrd="7" presId="urn:microsoft.com/office/officeart/2005/8/layout/pyramid1"/>
    <dgm:cxn modelId="{912415F2-86A4-48D9-B908-EB64C225DADB}" type="presOf" srcId="{096FC3BB-C88E-437A-A4F7-77DABE22F1BB}" destId="{2AD0F002-8CF3-4D02-ABC6-FDDE4BA4799C}" srcOrd="0" destOrd="3" presId="urn:microsoft.com/office/officeart/2005/8/layout/pyramid1"/>
    <dgm:cxn modelId="{1AEFAD47-471B-434A-BFAB-7FA8206110EE}" type="presOf" srcId="{9C316CAB-B702-4853-93E7-26225F25DC7F}" destId="{FCDC2ECA-BD6E-4408-9A40-5C42C00A4977}" srcOrd="1" destOrd="0" presId="urn:microsoft.com/office/officeart/2005/8/layout/pyramid1"/>
    <dgm:cxn modelId="{C72F5418-2EB3-4D31-9FBD-0032DF58EE40}" type="presOf" srcId="{A43BC1E7-5944-4A0C-AD8E-B10F31B320FF}" destId="{471D34F5-D7FA-467B-B042-2A9493307674}" srcOrd="0" destOrd="0" presId="urn:microsoft.com/office/officeart/2005/8/layout/pyramid1"/>
    <dgm:cxn modelId="{F7EAFC1A-EC3B-4806-993E-B8FA38172CAA}" type="presOf" srcId="{F20A46C0-6945-4E9B-8298-EC41009C9151}" destId="{47D1A803-FFD4-4A67-80D0-F89CF8A41232}" srcOrd="1" destOrd="4" presId="urn:microsoft.com/office/officeart/2005/8/layout/pyramid1"/>
    <dgm:cxn modelId="{431433D6-5C83-4803-B5FD-752498357823}" type="presOf" srcId="{2B4DFC65-DEB0-4D03-93BA-4B37B46460CC}" destId="{B3220E66-B6DB-44B0-BD09-9B5E15DF47EB}" srcOrd="0" destOrd="3" presId="urn:microsoft.com/office/officeart/2005/8/layout/pyramid1"/>
    <dgm:cxn modelId="{6AA11FB8-063F-4CE9-B17A-A6CCA75B5FAC}" srcId="{50C37FEB-81B6-4B94-B8E0-6759888C795A}" destId="{F20A46C0-6945-4E9B-8298-EC41009C9151}" srcOrd="4" destOrd="0" parTransId="{6A25629E-0F39-4575-BECF-91F6B91B334D}" sibTransId="{2501DAA3-5482-4ED6-BE2D-196C853FB29E}"/>
    <dgm:cxn modelId="{BCC044E1-5B22-4B36-978B-F15BDE17DBE9}" srcId="{9C316CAB-B702-4853-93E7-26225F25DC7F}" destId="{04C0A4E5-6B82-4BF2-B136-EA8E6E19C640}" srcOrd="5" destOrd="0" parTransId="{66E0D368-C953-4F43-B8BD-CC7E6FF8E981}" sibTransId="{4DEF7808-694C-439B-A283-EDA929C7DAD2}"/>
    <dgm:cxn modelId="{82F4BD80-7FB7-4EB1-8BFF-2E5F8CAFB107}" type="presOf" srcId="{9BE61694-ABC7-4866-8CA8-53B62694902F}" destId="{B3220E66-B6DB-44B0-BD09-9B5E15DF47EB}" srcOrd="0" destOrd="1" presId="urn:microsoft.com/office/officeart/2005/8/layout/pyramid1"/>
    <dgm:cxn modelId="{7A3E3AE0-3B2B-4A04-B845-B7714A4A2441}" type="presOf" srcId="{916A7ACB-354E-4FBA-B1AA-A50BD82B57CE}" destId="{E06A0B2C-A7FB-48CB-A245-DECF0D852F94}" srcOrd="1" destOrd="1" presId="urn:microsoft.com/office/officeart/2005/8/layout/pyramid1"/>
    <dgm:cxn modelId="{BEDB373F-2460-4B9B-A909-936368B89830}" srcId="{C2B116A4-A11E-41DF-9430-C98D3E3C11ED}" destId="{50C37FEB-81B6-4B94-B8E0-6759888C795A}" srcOrd="0" destOrd="0" parTransId="{4796F5CA-E1B9-4F76-8B3F-8B76683509EE}" sibTransId="{E70CEFE0-7DC1-49C9-90C1-51CC895788E2}"/>
    <dgm:cxn modelId="{F3D98FA3-85DC-4912-91EC-EC7B2DABA2F1}" srcId="{3649E0DD-5A3F-4F69-A2DD-7BE7C91EBDFE}" destId="{94ACDDDE-898E-4AD8-927A-5B32A83F4608}" srcOrd="6" destOrd="0" parTransId="{33285051-5222-42D6-B615-F824BF435BD8}" sibTransId="{E858EEEF-1222-41C9-AF20-063444A37F1C}"/>
    <dgm:cxn modelId="{3AC0DD2E-2455-473D-8D91-FEC21D1CBF82}" srcId="{3649E0DD-5A3F-4F69-A2DD-7BE7C91EBDFE}" destId="{5F4EA4A4-2E94-465E-B85C-9F749A0BF1BD}" srcOrd="0" destOrd="0" parTransId="{F3812140-3713-4313-BB9B-98E92F07350A}" sibTransId="{4FCED99D-A976-49A3-BBFA-8AB25CC53316}"/>
    <dgm:cxn modelId="{19A3FA49-6698-4D17-9562-69D3A8112808}" srcId="{9C316CAB-B702-4853-93E7-26225F25DC7F}" destId="{BDB8DCBF-C824-4741-84A7-14DE2034AAEE}" srcOrd="2" destOrd="0" parTransId="{DB05F0A0-C2ED-42B9-A66E-FE591BD39BF4}" sibTransId="{A8C52381-69DB-4112-A092-A0107A20B68A}"/>
    <dgm:cxn modelId="{4D64F108-45AC-4358-8471-5CBFCC2A59E7}" type="presOf" srcId="{B9FC3052-30A1-4474-B550-65153724F680}" destId="{B3220E66-B6DB-44B0-BD09-9B5E15DF47EB}" srcOrd="0" destOrd="0" presId="urn:microsoft.com/office/officeart/2005/8/layout/pyramid1"/>
    <dgm:cxn modelId="{C7E21375-BCCE-4C09-9A83-A3351435CD13}" type="presOf" srcId="{096FC3BB-C88E-437A-A4F7-77DABE22F1BB}" destId="{E06A0B2C-A7FB-48CB-A245-DECF0D852F94}" srcOrd="1" destOrd="3" presId="urn:microsoft.com/office/officeart/2005/8/layout/pyramid1"/>
    <dgm:cxn modelId="{D1B892A4-8C47-4AEC-9753-3FF5348E4913}" type="presOf" srcId="{C6AE899F-0573-42BE-8A2E-19AA199B4425}" destId="{2AD0F002-8CF3-4D02-ABC6-FDDE4BA4799C}" srcOrd="0" destOrd="4" presId="urn:microsoft.com/office/officeart/2005/8/layout/pyramid1"/>
    <dgm:cxn modelId="{5F5AB872-0E65-46C0-B1EA-FA8EFF179662}" type="presOf" srcId="{3649E0DD-5A3F-4F69-A2DD-7BE7C91EBDFE}" destId="{53BBABB0-7C95-4D01-83A7-8E96D2C417F9}" srcOrd="1" destOrd="0" presId="urn:microsoft.com/office/officeart/2005/8/layout/pyramid1"/>
    <dgm:cxn modelId="{115F7D03-CA7C-4355-A76F-E81975FB45D5}" type="presOf" srcId="{A43BC1E7-5944-4A0C-AD8E-B10F31B320FF}" destId="{47D1A803-FFD4-4A67-80D0-F89CF8A41232}" srcOrd="1" destOrd="0" presId="urn:microsoft.com/office/officeart/2005/8/layout/pyramid1"/>
    <dgm:cxn modelId="{7DC9F3F2-C2CF-4E7E-8EE0-0927B48F3B47}" type="presOf" srcId="{9E9711FA-2E65-4D7D-968C-14278F7A959A}" destId="{E06A0B2C-A7FB-48CB-A245-DECF0D852F94}" srcOrd="1" destOrd="2" presId="urn:microsoft.com/office/officeart/2005/8/layout/pyramid1"/>
    <dgm:cxn modelId="{29BC8237-6A21-46DD-84E6-D2F8CAE256D1}" type="presOf" srcId="{A6A8458C-8318-4A56-A3D1-1E41059B480A}" destId="{B3220E66-B6DB-44B0-BD09-9B5E15DF47EB}" srcOrd="0" destOrd="4" presId="urn:microsoft.com/office/officeart/2005/8/layout/pyramid1"/>
    <dgm:cxn modelId="{95083044-F822-4427-9C91-851E0B823AA4}" type="presOf" srcId="{8BCBD713-092E-4C95-B578-127B6E32D960}" destId="{E06A0B2C-A7FB-48CB-A245-DECF0D852F94}" srcOrd="1" destOrd="5" presId="urn:microsoft.com/office/officeart/2005/8/layout/pyramid1"/>
    <dgm:cxn modelId="{000F009D-CF75-43DC-970F-0F4D15C39EF0}" type="presOf" srcId="{5F4EA4A4-2E94-465E-B85C-9F749A0BF1BD}" destId="{E06A0B2C-A7FB-48CB-A245-DECF0D852F94}" srcOrd="1" destOrd="0" presId="urn:microsoft.com/office/officeart/2005/8/layout/pyramid1"/>
    <dgm:cxn modelId="{8A38DA3A-4B3E-49C6-8FCD-7D11DCFE58AD}" type="presOf" srcId="{9C316CAB-B702-4853-93E7-26225F25DC7F}" destId="{3C5C0C76-7F66-4D90-9864-C84B745F2021}" srcOrd="0" destOrd="0" presId="urn:microsoft.com/office/officeart/2005/8/layout/pyramid1"/>
    <dgm:cxn modelId="{943E7748-AE71-481D-9AF1-920D39301E87}" srcId="{3649E0DD-5A3F-4F69-A2DD-7BE7C91EBDFE}" destId="{096FC3BB-C88E-437A-A4F7-77DABE22F1BB}" srcOrd="3" destOrd="0" parTransId="{648A997F-C00C-4FD9-BE80-A0CAE75E2C1E}" sibTransId="{5F5EEDE9-CC23-477B-849D-8E8B4DCACC1A}"/>
    <dgm:cxn modelId="{5059FDCC-1AAB-476E-94F7-64BD4F246AAC}" type="presOf" srcId="{5F4EA4A4-2E94-465E-B85C-9F749A0BF1BD}" destId="{2AD0F002-8CF3-4D02-ABC6-FDDE4BA4799C}" srcOrd="0" destOrd="0" presId="urn:microsoft.com/office/officeart/2005/8/layout/pyramid1"/>
    <dgm:cxn modelId="{FC7A1914-73AC-4B93-AFBD-4FBB2BA9CB73}" type="presOf" srcId="{BDB8DCBF-C824-4741-84A7-14DE2034AAEE}" destId="{EDE28228-A7B9-43CA-AAC7-A44D3AE9A8D0}" srcOrd="1" destOrd="2" presId="urn:microsoft.com/office/officeart/2005/8/layout/pyramid1"/>
    <dgm:cxn modelId="{19CC157C-BE4E-4DFB-8C64-5F3380E265C3}" type="presOf" srcId="{4744F3E2-D694-4775-9B19-1DFCC53A8FD6}" destId="{47D1A803-FFD4-4A67-80D0-F89CF8A41232}" srcOrd="1" destOrd="2" presId="urn:microsoft.com/office/officeart/2005/8/layout/pyramid1"/>
    <dgm:cxn modelId="{BB2EEE69-0750-4A4E-953B-A3A94C8EBBA1}" srcId="{3649E0DD-5A3F-4F69-A2DD-7BE7C91EBDFE}" destId="{C6AE899F-0573-42BE-8A2E-19AA199B4425}" srcOrd="4" destOrd="0" parTransId="{08B68744-BF7F-4D99-8FC6-E1B6D21412E2}" sibTransId="{8E5F2C40-B3FA-4817-B8C2-EB75A9D306DD}"/>
    <dgm:cxn modelId="{BB3AAA2F-1711-4649-AB02-CC11F0A7DE3C}" type="presOf" srcId="{F20A46C0-6945-4E9B-8298-EC41009C9151}" destId="{471D34F5-D7FA-467B-B042-2A9493307674}" srcOrd="0" destOrd="4" presId="urn:microsoft.com/office/officeart/2005/8/layout/pyramid1"/>
    <dgm:cxn modelId="{9ACE926F-89A0-4368-8B57-F68D1AEF52D2}" type="presOf" srcId="{94ACDDDE-898E-4AD8-927A-5B32A83F4608}" destId="{2AD0F002-8CF3-4D02-ABC6-FDDE4BA4799C}" srcOrd="0" destOrd="6" presId="urn:microsoft.com/office/officeart/2005/8/layout/pyramid1"/>
    <dgm:cxn modelId="{6C459D9B-3D0F-4B20-9C6E-68783E284AE7}" type="presOf" srcId="{8BCBD713-092E-4C95-B578-127B6E32D960}" destId="{2AD0F002-8CF3-4D02-ABC6-FDDE4BA4799C}" srcOrd="0" destOrd="5" presId="urn:microsoft.com/office/officeart/2005/8/layout/pyramid1"/>
    <dgm:cxn modelId="{1DA0DE37-CE75-4AFB-9D5E-F31BDDC35F0A}" srcId="{9C316CAB-B702-4853-93E7-26225F25DC7F}" destId="{9BE61694-ABC7-4866-8CA8-53B62694902F}" srcOrd="1" destOrd="0" parTransId="{50156592-B745-4D9D-9542-C409649F5E2D}" sibTransId="{6114FBB2-94A7-40C1-B9DC-3FDA7C2E96BC}"/>
    <dgm:cxn modelId="{5FF3D4F6-31A6-4E3B-BFAA-303CFF30884E}" srcId="{3649E0DD-5A3F-4F69-A2DD-7BE7C91EBDFE}" destId="{8BCBD713-092E-4C95-B578-127B6E32D960}" srcOrd="5" destOrd="0" parTransId="{33D61C6A-4C06-4ADD-AF44-0E794C189737}" sibTransId="{69594B68-69CD-4D3C-9C82-7BBAF9CC6A40}"/>
    <dgm:cxn modelId="{2FB3382A-0E45-48AF-8673-7DA537B31424}" type="presOf" srcId="{BB53BAF4-BCB5-4DB5-B331-7EBAE5EE942D}" destId="{E06A0B2C-A7FB-48CB-A245-DECF0D852F94}" srcOrd="1" destOrd="7" presId="urn:microsoft.com/office/officeart/2005/8/layout/pyramid1"/>
    <dgm:cxn modelId="{BF935C06-FD29-4CD1-9CCC-6EF3907DF263}" type="presParOf" srcId="{37EE619B-54A0-44D7-8699-AF16D80446C0}" destId="{6B11D2B7-F254-4820-8D8A-7E780EBF80AC}" srcOrd="0" destOrd="0" presId="urn:microsoft.com/office/officeart/2005/8/layout/pyramid1"/>
    <dgm:cxn modelId="{5FF0A127-613E-492F-B22C-51D0CEE28C38}" type="presParOf" srcId="{6B11D2B7-F254-4820-8D8A-7E780EBF80AC}" destId="{471D34F5-D7FA-467B-B042-2A9493307674}" srcOrd="0" destOrd="0" presId="urn:microsoft.com/office/officeart/2005/8/layout/pyramid1"/>
    <dgm:cxn modelId="{0254E3EE-69E9-4869-8F54-CB3014A008DB}" type="presParOf" srcId="{6B11D2B7-F254-4820-8D8A-7E780EBF80AC}" destId="{47D1A803-FFD4-4A67-80D0-F89CF8A41232}" srcOrd="1" destOrd="0" presId="urn:microsoft.com/office/officeart/2005/8/layout/pyramid1"/>
    <dgm:cxn modelId="{0E113880-7931-434F-A6EB-F3C88A97DE0B}" type="presParOf" srcId="{6B11D2B7-F254-4820-8D8A-7E780EBF80AC}" destId="{690EF4D0-9DF3-41EB-8DEE-DD6761D0407D}" srcOrd="2" destOrd="0" presId="urn:microsoft.com/office/officeart/2005/8/layout/pyramid1"/>
    <dgm:cxn modelId="{98DF6F17-DDA7-4135-966A-B5E509044473}" type="presParOf" srcId="{6B11D2B7-F254-4820-8D8A-7E780EBF80AC}" destId="{D4B17700-BDF7-4062-8086-9CE63303D4F7}" srcOrd="3" destOrd="0" presId="urn:microsoft.com/office/officeart/2005/8/layout/pyramid1"/>
    <dgm:cxn modelId="{C08AB812-78A0-4DEA-8DC8-6AF32D39C6E8}" type="presParOf" srcId="{37EE619B-54A0-44D7-8699-AF16D80446C0}" destId="{E4552FC2-D236-4024-B400-48D956377EEB}" srcOrd="1" destOrd="0" presId="urn:microsoft.com/office/officeart/2005/8/layout/pyramid1"/>
    <dgm:cxn modelId="{387843BF-33C5-44EB-BAE9-DC19C4FB4CDF}" type="presParOf" srcId="{E4552FC2-D236-4024-B400-48D956377EEB}" destId="{B3220E66-B6DB-44B0-BD09-9B5E15DF47EB}" srcOrd="0" destOrd="0" presId="urn:microsoft.com/office/officeart/2005/8/layout/pyramid1"/>
    <dgm:cxn modelId="{FE95CB2E-89E9-4B9C-964C-3F50DD71F32D}" type="presParOf" srcId="{E4552FC2-D236-4024-B400-48D956377EEB}" destId="{EDE28228-A7B9-43CA-AAC7-A44D3AE9A8D0}" srcOrd="1" destOrd="0" presId="urn:microsoft.com/office/officeart/2005/8/layout/pyramid1"/>
    <dgm:cxn modelId="{CA9ECC23-0C19-45B4-9BD0-6E8373AC6231}" type="presParOf" srcId="{E4552FC2-D236-4024-B400-48D956377EEB}" destId="{3C5C0C76-7F66-4D90-9864-C84B745F2021}" srcOrd="2" destOrd="0" presId="urn:microsoft.com/office/officeart/2005/8/layout/pyramid1"/>
    <dgm:cxn modelId="{9488F035-F340-4B51-9545-F494A55318C6}" type="presParOf" srcId="{E4552FC2-D236-4024-B400-48D956377EEB}" destId="{FCDC2ECA-BD6E-4408-9A40-5C42C00A4977}" srcOrd="3" destOrd="0" presId="urn:microsoft.com/office/officeart/2005/8/layout/pyramid1"/>
    <dgm:cxn modelId="{C235B870-6D04-49C4-9C96-0E9FF117E323}" type="presParOf" srcId="{37EE619B-54A0-44D7-8699-AF16D80446C0}" destId="{95381EEC-BCF1-4CAF-805F-FB8E674FE6DA}" srcOrd="2" destOrd="0" presId="urn:microsoft.com/office/officeart/2005/8/layout/pyramid1"/>
    <dgm:cxn modelId="{41CE6C88-BA5A-4A6F-95DE-ED1E734BB231}" type="presParOf" srcId="{95381EEC-BCF1-4CAF-805F-FB8E674FE6DA}" destId="{2AD0F002-8CF3-4D02-ABC6-FDDE4BA4799C}" srcOrd="0" destOrd="0" presId="urn:microsoft.com/office/officeart/2005/8/layout/pyramid1"/>
    <dgm:cxn modelId="{17CE7FE9-DA6E-46D9-8CFE-A602D98C4826}" type="presParOf" srcId="{95381EEC-BCF1-4CAF-805F-FB8E674FE6DA}" destId="{E06A0B2C-A7FB-48CB-A245-DECF0D852F94}" srcOrd="1" destOrd="0" presId="urn:microsoft.com/office/officeart/2005/8/layout/pyramid1"/>
    <dgm:cxn modelId="{8831663C-A075-4AF8-8349-8C769D2369DC}" type="presParOf" srcId="{95381EEC-BCF1-4CAF-805F-FB8E674FE6DA}" destId="{AFCC6A2B-F795-4C28-A937-D4B19E70CEB4}" srcOrd="2" destOrd="0" presId="urn:microsoft.com/office/officeart/2005/8/layout/pyramid1"/>
    <dgm:cxn modelId="{99729AC7-D169-47AE-90A4-9EBDAE303084}" type="presParOf" srcId="{95381EEC-BCF1-4CAF-805F-FB8E674FE6DA}" destId="{53BBABB0-7C95-4D01-83A7-8E96D2C417F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12E69E-C89C-4AE9-8E89-6CA23AC14F05}" type="doc">
      <dgm:prSet loTypeId="urn:microsoft.com/office/officeart/2005/8/layout/radial4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27A4D5-C6B4-43AE-953D-6920353B473B}">
      <dgm:prSet phldrT="[Text]"/>
      <dgm:spPr/>
      <dgm:t>
        <a:bodyPr/>
        <a:lstStyle/>
        <a:p>
          <a:r>
            <a:rPr lang="en-US" dirty="0"/>
            <a:t>Risk Assessment</a:t>
          </a:r>
        </a:p>
      </dgm:t>
    </dgm:pt>
    <dgm:pt modelId="{48D57C42-8FB5-4059-BA73-F826B33DC1DF}" type="parTrans" cxnId="{754E0191-0844-498D-8CA3-3C0C3F087F8A}">
      <dgm:prSet/>
      <dgm:spPr/>
      <dgm:t>
        <a:bodyPr/>
        <a:lstStyle/>
        <a:p>
          <a:endParaRPr lang="en-US"/>
        </a:p>
      </dgm:t>
    </dgm:pt>
    <dgm:pt modelId="{8512E087-6FD9-4B1E-AF31-EE9D10ED4052}" type="sibTrans" cxnId="{754E0191-0844-498D-8CA3-3C0C3F087F8A}">
      <dgm:prSet/>
      <dgm:spPr/>
      <dgm:t>
        <a:bodyPr/>
        <a:lstStyle/>
        <a:p>
          <a:endParaRPr lang="en-US"/>
        </a:p>
      </dgm:t>
    </dgm:pt>
    <dgm:pt modelId="{6AA6BE66-7F0A-4C2D-9F17-6B10366D23B2}">
      <dgm:prSet phldrT="[Text]"/>
      <dgm:spPr/>
      <dgm:t>
        <a:bodyPr/>
        <a:lstStyle/>
        <a:p>
          <a:r>
            <a:rPr lang="en-US" dirty="0"/>
            <a:t>Quantitative Statistics</a:t>
          </a:r>
        </a:p>
      </dgm:t>
    </dgm:pt>
    <dgm:pt modelId="{97D01A58-6871-427F-B3DE-DF9B891887A9}" type="parTrans" cxnId="{6EB86ACD-32DA-4CC8-9D14-0F2FE55DFEC3}">
      <dgm:prSet/>
      <dgm:spPr/>
      <dgm:t>
        <a:bodyPr/>
        <a:lstStyle/>
        <a:p>
          <a:endParaRPr lang="en-US"/>
        </a:p>
      </dgm:t>
    </dgm:pt>
    <dgm:pt modelId="{967C562A-4608-465A-9DDD-A4D33B3B2336}" type="sibTrans" cxnId="{6EB86ACD-32DA-4CC8-9D14-0F2FE55DFEC3}">
      <dgm:prSet/>
      <dgm:spPr/>
      <dgm:t>
        <a:bodyPr/>
        <a:lstStyle/>
        <a:p>
          <a:endParaRPr lang="en-US"/>
        </a:p>
      </dgm:t>
    </dgm:pt>
    <dgm:pt modelId="{B0B04150-9E69-48B4-805D-7CF3E4731B89}">
      <dgm:prSet phldrT="[Text]"/>
      <dgm:spPr/>
      <dgm:t>
        <a:bodyPr/>
        <a:lstStyle/>
        <a:p>
          <a:r>
            <a:rPr lang="en-US" dirty="0"/>
            <a:t>Predictive Models</a:t>
          </a:r>
        </a:p>
      </dgm:t>
    </dgm:pt>
    <dgm:pt modelId="{85BFFBF8-99E8-4F02-BBE6-C5329DD0C5E9}" type="parTrans" cxnId="{2F35CD7C-192C-4E6B-8A13-3F27E16320D5}">
      <dgm:prSet/>
      <dgm:spPr/>
      <dgm:t>
        <a:bodyPr/>
        <a:lstStyle/>
        <a:p>
          <a:endParaRPr lang="en-US"/>
        </a:p>
      </dgm:t>
    </dgm:pt>
    <dgm:pt modelId="{3C83FE0E-67EF-4390-BE34-D704CA0902A1}" type="sibTrans" cxnId="{2F35CD7C-192C-4E6B-8A13-3F27E16320D5}">
      <dgm:prSet/>
      <dgm:spPr/>
      <dgm:t>
        <a:bodyPr/>
        <a:lstStyle/>
        <a:p>
          <a:endParaRPr lang="en-US"/>
        </a:p>
      </dgm:t>
    </dgm:pt>
    <dgm:pt modelId="{1B4C33C2-CA09-4238-8109-1FD03764F025}">
      <dgm:prSet phldrT="[Text]"/>
      <dgm:spPr/>
      <dgm:t>
        <a:bodyPr/>
        <a:lstStyle/>
        <a:p>
          <a:r>
            <a:rPr lang="en-US" dirty="0"/>
            <a:t>Experience</a:t>
          </a:r>
        </a:p>
      </dgm:t>
    </dgm:pt>
    <dgm:pt modelId="{F8B57077-2EDC-4848-987D-71EDCD87A6C5}" type="parTrans" cxnId="{A4EFB9CC-025C-40A3-B368-8D4EBD11A9B4}">
      <dgm:prSet/>
      <dgm:spPr/>
      <dgm:t>
        <a:bodyPr/>
        <a:lstStyle/>
        <a:p>
          <a:endParaRPr lang="en-US"/>
        </a:p>
      </dgm:t>
    </dgm:pt>
    <dgm:pt modelId="{AE177BE9-D425-45C7-B0EC-EBB365237C57}" type="sibTrans" cxnId="{A4EFB9CC-025C-40A3-B368-8D4EBD11A9B4}">
      <dgm:prSet/>
      <dgm:spPr/>
      <dgm:t>
        <a:bodyPr/>
        <a:lstStyle/>
        <a:p>
          <a:endParaRPr lang="en-US"/>
        </a:p>
      </dgm:t>
    </dgm:pt>
    <dgm:pt modelId="{C57DF199-4572-4CAC-81BA-B463F9926A8A}" type="pres">
      <dgm:prSet presAssocID="{1112E69E-C89C-4AE9-8E89-6CA23AC14F0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648F39-D29F-4BA4-98AF-D57F754F7BEE}" type="pres">
      <dgm:prSet presAssocID="{9E27A4D5-C6B4-43AE-953D-6920353B473B}" presName="centerShape" presStyleLbl="node0" presStyleIdx="0" presStyleCnt="1"/>
      <dgm:spPr/>
      <dgm:t>
        <a:bodyPr/>
        <a:lstStyle/>
        <a:p>
          <a:endParaRPr lang="en-US"/>
        </a:p>
      </dgm:t>
    </dgm:pt>
    <dgm:pt modelId="{999DEFB3-A8B5-4B8B-91F3-75443AEE9C38}" type="pres">
      <dgm:prSet presAssocID="{97D01A58-6871-427F-B3DE-DF9B891887A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8177667-B7C4-4EF2-B329-358A2FC54D9E}" type="pres">
      <dgm:prSet presAssocID="{6AA6BE66-7F0A-4C2D-9F17-6B10366D23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B2F34-EABE-4B3F-8483-FDB57DFE735A}" type="pres">
      <dgm:prSet presAssocID="{85BFFBF8-99E8-4F02-BBE6-C5329DD0C5E9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D576219D-C62F-47F6-96A4-598973BBD8FE}" type="pres">
      <dgm:prSet presAssocID="{B0B04150-9E69-48B4-805D-7CF3E4731B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AC01-A4A3-4AF9-8647-3337AA03CE34}" type="pres">
      <dgm:prSet presAssocID="{F8B57077-2EDC-4848-987D-71EDCD87A6C5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00BD9650-29A9-4154-9F72-6BA88CAA20CC}" type="pres">
      <dgm:prSet presAssocID="{1B4C33C2-CA09-4238-8109-1FD03764F0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8D2E69-897A-4148-9B27-832E2F528BE0}" type="presOf" srcId="{B0B04150-9E69-48B4-805D-7CF3E4731B89}" destId="{D576219D-C62F-47F6-96A4-598973BBD8FE}" srcOrd="0" destOrd="0" presId="urn:microsoft.com/office/officeart/2005/8/layout/radial4"/>
    <dgm:cxn modelId="{2F35CD7C-192C-4E6B-8A13-3F27E16320D5}" srcId="{9E27A4D5-C6B4-43AE-953D-6920353B473B}" destId="{B0B04150-9E69-48B4-805D-7CF3E4731B89}" srcOrd="1" destOrd="0" parTransId="{85BFFBF8-99E8-4F02-BBE6-C5329DD0C5E9}" sibTransId="{3C83FE0E-67EF-4390-BE34-D704CA0902A1}"/>
    <dgm:cxn modelId="{B7F884E2-5E4E-45CB-8EAB-35E669DAC572}" type="presOf" srcId="{1112E69E-C89C-4AE9-8E89-6CA23AC14F05}" destId="{C57DF199-4572-4CAC-81BA-B463F9926A8A}" srcOrd="0" destOrd="0" presId="urn:microsoft.com/office/officeart/2005/8/layout/radial4"/>
    <dgm:cxn modelId="{51C4A61A-6133-414F-8541-290AF0F17D6D}" type="presOf" srcId="{97D01A58-6871-427F-B3DE-DF9B891887A9}" destId="{999DEFB3-A8B5-4B8B-91F3-75443AEE9C38}" srcOrd="0" destOrd="0" presId="urn:microsoft.com/office/officeart/2005/8/layout/radial4"/>
    <dgm:cxn modelId="{3C787E04-3C82-4294-8A3D-5CA0D7FEBC01}" type="presOf" srcId="{85BFFBF8-99E8-4F02-BBE6-C5329DD0C5E9}" destId="{4E6B2F34-EABE-4B3F-8483-FDB57DFE735A}" srcOrd="0" destOrd="0" presId="urn:microsoft.com/office/officeart/2005/8/layout/radial4"/>
    <dgm:cxn modelId="{CC574255-8A49-450D-B883-34DD32A5B82E}" type="presOf" srcId="{F8B57077-2EDC-4848-987D-71EDCD87A6C5}" destId="{FC3BAC01-A4A3-4AF9-8647-3337AA03CE34}" srcOrd="0" destOrd="0" presId="urn:microsoft.com/office/officeart/2005/8/layout/radial4"/>
    <dgm:cxn modelId="{6EB86ACD-32DA-4CC8-9D14-0F2FE55DFEC3}" srcId="{9E27A4D5-C6B4-43AE-953D-6920353B473B}" destId="{6AA6BE66-7F0A-4C2D-9F17-6B10366D23B2}" srcOrd="0" destOrd="0" parTransId="{97D01A58-6871-427F-B3DE-DF9B891887A9}" sibTransId="{967C562A-4608-465A-9DDD-A4D33B3B2336}"/>
    <dgm:cxn modelId="{A4EFB9CC-025C-40A3-B368-8D4EBD11A9B4}" srcId="{9E27A4D5-C6B4-43AE-953D-6920353B473B}" destId="{1B4C33C2-CA09-4238-8109-1FD03764F025}" srcOrd="2" destOrd="0" parTransId="{F8B57077-2EDC-4848-987D-71EDCD87A6C5}" sibTransId="{AE177BE9-D425-45C7-B0EC-EBB365237C57}"/>
    <dgm:cxn modelId="{B2E57F92-ED4C-4F0F-94E6-20A3B4FAB038}" type="presOf" srcId="{1B4C33C2-CA09-4238-8109-1FD03764F025}" destId="{00BD9650-29A9-4154-9F72-6BA88CAA20CC}" srcOrd="0" destOrd="0" presId="urn:microsoft.com/office/officeart/2005/8/layout/radial4"/>
    <dgm:cxn modelId="{5B128ACD-2A23-41FB-AED3-5649A85AAE98}" type="presOf" srcId="{6AA6BE66-7F0A-4C2D-9F17-6B10366D23B2}" destId="{88177667-B7C4-4EF2-B329-358A2FC54D9E}" srcOrd="0" destOrd="0" presId="urn:microsoft.com/office/officeart/2005/8/layout/radial4"/>
    <dgm:cxn modelId="{852FA2B5-170F-46A0-8CBE-A4DD05CF8EE0}" type="presOf" srcId="{9E27A4D5-C6B4-43AE-953D-6920353B473B}" destId="{7E648F39-D29F-4BA4-98AF-D57F754F7BEE}" srcOrd="0" destOrd="0" presId="urn:microsoft.com/office/officeart/2005/8/layout/radial4"/>
    <dgm:cxn modelId="{754E0191-0844-498D-8CA3-3C0C3F087F8A}" srcId="{1112E69E-C89C-4AE9-8E89-6CA23AC14F05}" destId="{9E27A4D5-C6B4-43AE-953D-6920353B473B}" srcOrd="0" destOrd="0" parTransId="{48D57C42-8FB5-4059-BA73-F826B33DC1DF}" sibTransId="{8512E087-6FD9-4B1E-AF31-EE9D10ED4052}"/>
    <dgm:cxn modelId="{4AD1C079-0A83-48BB-AFD8-FC316CEA9FFC}" type="presParOf" srcId="{C57DF199-4572-4CAC-81BA-B463F9926A8A}" destId="{7E648F39-D29F-4BA4-98AF-D57F754F7BEE}" srcOrd="0" destOrd="0" presId="urn:microsoft.com/office/officeart/2005/8/layout/radial4"/>
    <dgm:cxn modelId="{2B7D4637-7A5C-4608-88FA-48C0169A0A77}" type="presParOf" srcId="{C57DF199-4572-4CAC-81BA-B463F9926A8A}" destId="{999DEFB3-A8B5-4B8B-91F3-75443AEE9C38}" srcOrd="1" destOrd="0" presId="urn:microsoft.com/office/officeart/2005/8/layout/radial4"/>
    <dgm:cxn modelId="{8CE78E97-6030-45E7-94CE-B1FC1AA00187}" type="presParOf" srcId="{C57DF199-4572-4CAC-81BA-B463F9926A8A}" destId="{88177667-B7C4-4EF2-B329-358A2FC54D9E}" srcOrd="2" destOrd="0" presId="urn:microsoft.com/office/officeart/2005/8/layout/radial4"/>
    <dgm:cxn modelId="{C76899EA-6482-4288-BE37-B0605905AEAE}" type="presParOf" srcId="{C57DF199-4572-4CAC-81BA-B463F9926A8A}" destId="{4E6B2F34-EABE-4B3F-8483-FDB57DFE735A}" srcOrd="3" destOrd="0" presId="urn:microsoft.com/office/officeart/2005/8/layout/radial4"/>
    <dgm:cxn modelId="{AE631765-3929-4351-9494-78EEEC89072B}" type="presParOf" srcId="{C57DF199-4572-4CAC-81BA-B463F9926A8A}" destId="{D576219D-C62F-47F6-96A4-598973BBD8FE}" srcOrd="4" destOrd="0" presId="urn:microsoft.com/office/officeart/2005/8/layout/radial4"/>
    <dgm:cxn modelId="{C31F4E36-A38E-4AF6-A41F-472345882F67}" type="presParOf" srcId="{C57DF199-4572-4CAC-81BA-B463F9926A8A}" destId="{FC3BAC01-A4A3-4AF9-8647-3337AA03CE34}" srcOrd="5" destOrd="0" presId="urn:microsoft.com/office/officeart/2005/8/layout/radial4"/>
    <dgm:cxn modelId="{1F012644-30EF-4BD3-85B8-36CB4F58D75C}" type="presParOf" srcId="{C57DF199-4572-4CAC-81BA-B463F9926A8A}" destId="{00BD9650-29A9-4154-9F72-6BA88CAA20C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7DE181-9EF6-4F1F-97D3-09A9022BE348}" type="doc">
      <dgm:prSet loTypeId="urn:microsoft.com/office/officeart/2005/8/layout/cycle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C25F1C-9098-4F87-8B59-5D4A119B5C8A}">
      <dgm:prSet phldrT="[Text]"/>
      <dgm:spPr/>
      <dgm:t>
        <a:bodyPr/>
        <a:lstStyle/>
        <a:p>
          <a:r>
            <a:rPr lang="en-US" dirty="0"/>
            <a:t>Human</a:t>
          </a:r>
        </a:p>
      </dgm:t>
    </dgm:pt>
    <dgm:pt modelId="{E504E3AF-72FE-494F-B30E-9F72A553B03A}" type="parTrans" cxnId="{27A32AE0-E5EC-4507-9986-B3437171A002}">
      <dgm:prSet/>
      <dgm:spPr/>
      <dgm:t>
        <a:bodyPr/>
        <a:lstStyle/>
        <a:p>
          <a:endParaRPr lang="en-US"/>
        </a:p>
      </dgm:t>
    </dgm:pt>
    <dgm:pt modelId="{A5B0E678-BA0C-4ADD-ABA3-1749B1FB0DF4}" type="sibTrans" cxnId="{27A32AE0-E5EC-4507-9986-B3437171A002}">
      <dgm:prSet/>
      <dgm:spPr/>
      <dgm:t>
        <a:bodyPr/>
        <a:lstStyle/>
        <a:p>
          <a:endParaRPr lang="en-US"/>
        </a:p>
      </dgm:t>
    </dgm:pt>
    <dgm:pt modelId="{5358C4F1-3D99-4A24-A3A7-5C31AD41C273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03BC648B-2FF6-4488-AAEE-1AD23BA68B08}" type="parTrans" cxnId="{CA61C090-1D5C-4FFA-A097-16ECEBEFEA53}">
      <dgm:prSet/>
      <dgm:spPr/>
      <dgm:t>
        <a:bodyPr/>
        <a:lstStyle/>
        <a:p>
          <a:endParaRPr lang="en-US"/>
        </a:p>
      </dgm:t>
    </dgm:pt>
    <dgm:pt modelId="{AE5981E1-5E3E-4066-B392-C8052B6DEC03}" type="sibTrans" cxnId="{CA61C090-1D5C-4FFA-A097-16ECEBEFEA53}">
      <dgm:prSet/>
      <dgm:spPr/>
      <dgm:t>
        <a:bodyPr/>
        <a:lstStyle/>
        <a:p>
          <a:endParaRPr lang="en-US"/>
        </a:p>
      </dgm:t>
    </dgm:pt>
    <dgm:pt modelId="{A252975B-7566-4013-8DD6-3EB0E3687F02}">
      <dgm:prSet phldrT="[Text]"/>
      <dgm:spPr/>
      <dgm:t>
        <a:bodyPr/>
        <a:lstStyle/>
        <a:p>
          <a:r>
            <a:rPr lang="en-US" dirty="0"/>
            <a:t>Airframe</a:t>
          </a:r>
        </a:p>
      </dgm:t>
    </dgm:pt>
    <dgm:pt modelId="{2F14B598-32DB-4690-8FC0-CBB6FA58FC53}" type="parTrans" cxnId="{2E13DF61-46FF-45EC-A477-36D346448658}">
      <dgm:prSet/>
      <dgm:spPr/>
      <dgm:t>
        <a:bodyPr/>
        <a:lstStyle/>
        <a:p>
          <a:endParaRPr lang="en-US"/>
        </a:p>
      </dgm:t>
    </dgm:pt>
    <dgm:pt modelId="{CBA5D34C-E476-4101-9E8A-964E80594DF0}" type="sibTrans" cxnId="{2E13DF61-46FF-45EC-A477-36D346448658}">
      <dgm:prSet/>
      <dgm:spPr/>
      <dgm:t>
        <a:bodyPr/>
        <a:lstStyle/>
        <a:p>
          <a:endParaRPr lang="en-US"/>
        </a:p>
      </dgm:t>
    </dgm:pt>
    <dgm:pt modelId="{BAE633BF-8196-4EED-923A-E1C661B3A599}">
      <dgm:prSet phldrT="[Text]"/>
      <dgm:spPr/>
      <dgm:t>
        <a:bodyPr/>
        <a:lstStyle/>
        <a:p>
          <a:r>
            <a:rPr lang="en-US" dirty="0"/>
            <a:t>Maintenance Checks</a:t>
          </a:r>
        </a:p>
      </dgm:t>
    </dgm:pt>
    <dgm:pt modelId="{28D41CCC-0E3E-4F1F-BC5B-2D24F5009317}" type="parTrans" cxnId="{A989E03B-BB1C-45E0-BC3D-311B1DBD688C}">
      <dgm:prSet/>
      <dgm:spPr/>
      <dgm:t>
        <a:bodyPr/>
        <a:lstStyle/>
        <a:p>
          <a:endParaRPr lang="en-US"/>
        </a:p>
      </dgm:t>
    </dgm:pt>
    <dgm:pt modelId="{1EC159CE-8916-44EE-9197-091737720E68}" type="sibTrans" cxnId="{A989E03B-BB1C-45E0-BC3D-311B1DBD688C}">
      <dgm:prSet/>
      <dgm:spPr/>
      <dgm:t>
        <a:bodyPr/>
        <a:lstStyle/>
        <a:p>
          <a:endParaRPr lang="en-US"/>
        </a:p>
      </dgm:t>
    </dgm:pt>
    <dgm:pt modelId="{B3C78B6D-D423-49AC-9301-C4F8733C8BCB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41BDD81A-291E-44CC-B99B-C556DA461E6C}" type="parTrans" cxnId="{E98973B5-7C30-448B-BDA4-7C8F13B845DF}">
      <dgm:prSet/>
      <dgm:spPr/>
      <dgm:t>
        <a:bodyPr/>
        <a:lstStyle/>
        <a:p>
          <a:endParaRPr lang="en-US"/>
        </a:p>
      </dgm:t>
    </dgm:pt>
    <dgm:pt modelId="{C8EAC394-6D34-4FFC-962C-CD9555626D41}" type="sibTrans" cxnId="{E98973B5-7C30-448B-BDA4-7C8F13B845DF}">
      <dgm:prSet/>
      <dgm:spPr/>
      <dgm:t>
        <a:bodyPr/>
        <a:lstStyle/>
        <a:p>
          <a:endParaRPr lang="en-US"/>
        </a:p>
      </dgm:t>
    </dgm:pt>
    <dgm:pt modelId="{EE034ED2-19F8-44D0-9B78-080D6F3C028B}">
      <dgm:prSet phldrT="[Text]"/>
      <dgm:spPr/>
      <dgm:t>
        <a:bodyPr/>
        <a:lstStyle/>
        <a:p>
          <a:r>
            <a:rPr lang="en-US" dirty="0"/>
            <a:t>Airspace Assessments</a:t>
          </a:r>
        </a:p>
      </dgm:t>
    </dgm:pt>
    <dgm:pt modelId="{19B5EE4B-E79D-4FC8-8C94-6834C6854811}" type="parTrans" cxnId="{B064144E-9FE2-460E-B454-80FB8A2F724B}">
      <dgm:prSet/>
      <dgm:spPr/>
      <dgm:t>
        <a:bodyPr/>
        <a:lstStyle/>
        <a:p>
          <a:endParaRPr lang="en-US"/>
        </a:p>
      </dgm:t>
    </dgm:pt>
    <dgm:pt modelId="{5F9190AE-DCF4-4F01-BB0C-B00D18FDD143}" type="sibTrans" cxnId="{B064144E-9FE2-460E-B454-80FB8A2F724B}">
      <dgm:prSet/>
      <dgm:spPr/>
      <dgm:t>
        <a:bodyPr/>
        <a:lstStyle/>
        <a:p>
          <a:endParaRPr lang="en-US"/>
        </a:p>
      </dgm:t>
    </dgm:pt>
    <dgm:pt modelId="{D449D730-B15D-4544-909E-C5E1F2121943}">
      <dgm:prSet phldrT="[Text]"/>
      <dgm:spPr/>
      <dgm:t>
        <a:bodyPr/>
        <a:lstStyle/>
        <a:p>
          <a:r>
            <a:rPr lang="en-US" dirty="0"/>
            <a:t>Weather Assessments</a:t>
          </a:r>
        </a:p>
      </dgm:t>
    </dgm:pt>
    <dgm:pt modelId="{FE6F2E10-3706-4E80-AE39-C635DC98F771}" type="parTrans" cxnId="{2E33941E-736F-4BCB-BA38-0D50E3DC7BFD}">
      <dgm:prSet/>
      <dgm:spPr/>
      <dgm:t>
        <a:bodyPr/>
        <a:lstStyle/>
        <a:p>
          <a:endParaRPr lang="en-US"/>
        </a:p>
      </dgm:t>
    </dgm:pt>
    <dgm:pt modelId="{98B1BFD5-F867-4A28-9F74-C1E2232ED1C7}" type="sibTrans" cxnId="{2E33941E-736F-4BCB-BA38-0D50E3DC7BFD}">
      <dgm:prSet/>
      <dgm:spPr/>
      <dgm:t>
        <a:bodyPr/>
        <a:lstStyle/>
        <a:p>
          <a:endParaRPr lang="en-US"/>
        </a:p>
      </dgm:t>
    </dgm:pt>
    <dgm:pt modelId="{BF1D3E63-5482-469F-B2A2-806079F4DDE9}">
      <dgm:prSet phldrT="[Text]"/>
      <dgm:spPr/>
      <dgm:t>
        <a:bodyPr/>
        <a:lstStyle/>
        <a:p>
          <a:r>
            <a:rPr lang="en-US" dirty="0"/>
            <a:t>Testing Procedures</a:t>
          </a:r>
        </a:p>
      </dgm:t>
    </dgm:pt>
    <dgm:pt modelId="{1E99299B-318D-4390-85AD-1B0D14B3AB2F}" type="parTrans" cxnId="{44901AB3-8BDD-4F1C-AC35-2BDE834AB38D}">
      <dgm:prSet/>
      <dgm:spPr/>
      <dgm:t>
        <a:bodyPr/>
        <a:lstStyle/>
        <a:p>
          <a:endParaRPr lang="en-US"/>
        </a:p>
      </dgm:t>
    </dgm:pt>
    <dgm:pt modelId="{1E5E0013-1049-4176-A00C-EAA3CC223197}" type="sibTrans" cxnId="{44901AB3-8BDD-4F1C-AC35-2BDE834AB38D}">
      <dgm:prSet/>
      <dgm:spPr/>
      <dgm:t>
        <a:bodyPr/>
        <a:lstStyle/>
        <a:p>
          <a:endParaRPr lang="en-US"/>
        </a:p>
      </dgm:t>
    </dgm:pt>
    <dgm:pt modelId="{076CB2DC-3847-47D9-B56E-34EB1A3DFB3F}">
      <dgm:prSet phldrT="[Text]"/>
      <dgm:spPr/>
      <dgm:t>
        <a:bodyPr/>
        <a:lstStyle/>
        <a:p>
          <a:r>
            <a:rPr lang="en-US" dirty="0"/>
            <a:t>Risk Mitigation Strategies</a:t>
          </a:r>
        </a:p>
      </dgm:t>
    </dgm:pt>
    <dgm:pt modelId="{86EB84F1-98DB-447E-8CF4-EF7B607438E3}" type="parTrans" cxnId="{0833338A-F45A-45D1-8AD8-2B900D2D918C}">
      <dgm:prSet/>
      <dgm:spPr/>
      <dgm:t>
        <a:bodyPr/>
        <a:lstStyle/>
        <a:p>
          <a:endParaRPr lang="en-US"/>
        </a:p>
      </dgm:t>
    </dgm:pt>
    <dgm:pt modelId="{05C84FC8-C822-406B-927C-5E6B8797CAB4}" type="sibTrans" cxnId="{0833338A-F45A-45D1-8AD8-2B900D2D918C}">
      <dgm:prSet/>
      <dgm:spPr/>
      <dgm:t>
        <a:bodyPr/>
        <a:lstStyle/>
        <a:p>
          <a:endParaRPr lang="en-US"/>
        </a:p>
      </dgm:t>
    </dgm:pt>
    <dgm:pt modelId="{92264AB2-C435-405D-A6EE-4026EA973C5C}">
      <dgm:prSet phldrT="[Text]"/>
      <dgm:spPr/>
      <dgm:t>
        <a:bodyPr/>
        <a:lstStyle/>
        <a:p>
          <a:r>
            <a:rPr lang="en-US" dirty="0"/>
            <a:t>Emergency Procedures</a:t>
          </a:r>
        </a:p>
      </dgm:t>
    </dgm:pt>
    <dgm:pt modelId="{91EC50CB-AFF5-4B84-8468-6E37EF1713C4}" type="parTrans" cxnId="{3960A9D1-A361-4014-92B3-3BD87E51349B}">
      <dgm:prSet/>
      <dgm:spPr/>
      <dgm:t>
        <a:bodyPr/>
        <a:lstStyle/>
        <a:p>
          <a:endParaRPr lang="en-US"/>
        </a:p>
      </dgm:t>
    </dgm:pt>
    <dgm:pt modelId="{E5498BF4-9F0D-4355-91BB-E40595CF1A0C}" type="sibTrans" cxnId="{3960A9D1-A361-4014-92B3-3BD87E51349B}">
      <dgm:prSet/>
      <dgm:spPr/>
      <dgm:t>
        <a:bodyPr/>
        <a:lstStyle/>
        <a:p>
          <a:endParaRPr lang="en-US"/>
        </a:p>
      </dgm:t>
    </dgm:pt>
    <dgm:pt modelId="{383FAC74-567E-412A-AB50-CB006ED0F5C5}">
      <dgm:prSet phldrT="[Text]"/>
      <dgm:spPr/>
      <dgm:t>
        <a:bodyPr/>
        <a:lstStyle/>
        <a:p>
          <a:r>
            <a:rPr lang="en-US" dirty="0"/>
            <a:t>Contingency Procedures</a:t>
          </a:r>
        </a:p>
      </dgm:t>
    </dgm:pt>
    <dgm:pt modelId="{A2576FA6-2B86-4597-91D3-10F9EFD5A96B}" type="parTrans" cxnId="{8D4C1959-45A9-4EE3-A30E-F7632D8F92D8}">
      <dgm:prSet/>
      <dgm:spPr/>
      <dgm:t>
        <a:bodyPr/>
        <a:lstStyle/>
        <a:p>
          <a:endParaRPr lang="en-US"/>
        </a:p>
      </dgm:t>
    </dgm:pt>
    <dgm:pt modelId="{57D95D22-83BC-49F2-9DB1-EB50D77538DE}" type="sibTrans" cxnId="{8D4C1959-45A9-4EE3-A30E-F7632D8F92D8}">
      <dgm:prSet/>
      <dgm:spPr/>
      <dgm:t>
        <a:bodyPr/>
        <a:lstStyle/>
        <a:p>
          <a:endParaRPr lang="en-US"/>
        </a:p>
      </dgm:t>
    </dgm:pt>
    <dgm:pt modelId="{92B6C2A1-2012-44D9-A3B3-EBC970C8A85B}">
      <dgm:prSet phldrT="[Text]"/>
      <dgm:spPr/>
      <dgm:t>
        <a:bodyPr/>
        <a:lstStyle/>
        <a:p>
          <a:r>
            <a:rPr lang="en-US" dirty="0"/>
            <a:t>Checklists</a:t>
          </a:r>
        </a:p>
      </dgm:t>
    </dgm:pt>
    <dgm:pt modelId="{DB128935-599B-4F5F-A80C-4EE9ACAB1D08}" type="parTrans" cxnId="{8065AC64-8436-4747-8D3D-54529A6078CF}">
      <dgm:prSet/>
      <dgm:spPr/>
      <dgm:t>
        <a:bodyPr/>
        <a:lstStyle/>
        <a:p>
          <a:endParaRPr lang="en-US"/>
        </a:p>
      </dgm:t>
    </dgm:pt>
    <dgm:pt modelId="{C6493D6E-522E-423C-A475-0361F0AADBD0}" type="sibTrans" cxnId="{8065AC64-8436-4747-8D3D-54529A6078CF}">
      <dgm:prSet/>
      <dgm:spPr/>
      <dgm:t>
        <a:bodyPr/>
        <a:lstStyle/>
        <a:p>
          <a:endParaRPr lang="en-US"/>
        </a:p>
      </dgm:t>
    </dgm:pt>
    <dgm:pt modelId="{3E96D2BF-F8DA-4271-97B9-0B157FC75212}">
      <dgm:prSet phldrT="[Text]"/>
      <dgm:spPr/>
      <dgm:t>
        <a:bodyPr/>
        <a:lstStyle/>
        <a:p>
          <a:r>
            <a:rPr lang="en-US" dirty="0"/>
            <a:t>Flight/Safety Training</a:t>
          </a:r>
        </a:p>
      </dgm:t>
    </dgm:pt>
    <dgm:pt modelId="{9419FBF0-9026-4AA7-ABFD-980047D4736E}" type="parTrans" cxnId="{05723D53-A31A-4E0B-B34A-3382B36A007E}">
      <dgm:prSet/>
      <dgm:spPr/>
      <dgm:t>
        <a:bodyPr/>
        <a:lstStyle/>
        <a:p>
          <a:endParaRPr lang="en-US"/>
        </a:p>
      </dgm:t>
    </dgm:pt>
    <dgm:pt modelId="{8D9F4D06-FA61-45D1-874B-56CF05937C2E}" type="sibTrans" cxnId="{05723D53-A31A-4E0B-B34A-3382B36A007E}">
      <dgm:prSet/>
      <dgm:spPr/>
      <dgm:t>
        <a:bodyPr/>
        <a:lstStyle/>
        <a:p>
          <a:endParaRPr lang="en-US"/>
        </a:p>
      </dgm:t>
    </dgm:pt>
    <dgm:pt modelId="{B68A6215-92BA-48D8-908E-B5E13A83E471}">
      <dgm:prSet phldrT="[Text]"/>
      <dgm:spPr/>
      <dgm:t>
        <a:bodyPr/>
        <a:lstStyle/>
        <a:p>
          <a:r>
            <a:rPr lang="en-US" dirty="0"/>
            <a:t>Scale Appropriate Risk Mitigation</a:t>
          </a:r>
        </a:p>
      </dgm:t>
    </dgm:pt>
    <dgm:pt modelId="{6ABB9C5A-34BF-4A72-B2B2-E4A72B255E86}" type="parTrans" cxnId="{B07570AF-DCC9-41FA-A02A-5580BCBE06BC}">
      <dgm:prSet/>
      <dgm:spPr/>
      <dgm:t>
        <a:bodyPr/>
        <a:lstStyle/>
        <a:p>
          <a:endParaRPr lang="en-US"/>
        </a:p>
      </dgm:t>
    </dgm:pt>
    <dgm:pt modelId="{4C3B3AE6-5EBB-4F4D-BAEC-5495B5ABDC4B}" type="sibTrans" cxnId="{B07570AF-DCC9-41FA-A02A-5580BCBE06BC}">
      <dgm:prSet/>
      <dgm:spPr/>
      <dgm:t>
        <a:bodyPr/>
        <a:lstStyle/>
        <a:p>
          <a:endParaRPr lang="en-US"/>
        </a:p>
      </dgm:t>
    </dgm:pt>
    <dgm:pt modelId="{0D2AD71D-EAC0-417F-BFF7-F8C4AC3B7F67}">
      <dgm:prSet phldrT="[Text]"/>
      <dgm:spPr/>
      <dgm:t>
        <a:bodyPr/>
        <a:lstStyle/>
        <a:p>
          <a:r>
            <a:rPr lang="en-US" dirty="0"/>
            <a:t>Hazard Assessments</a:t>
          </a:r>
        </a:p>
      </dgm:t>
    </dgm:pt>
    <dgm:pt modelId="{6A11AE5C-0F32-46C9-BE81-CBD91BBD79BF}" type="parTrans" cxnId="{F694AF56-18AA-4075-9DB7-0164B0BB8CB5}">
      <dgm:prSet/>
      <dgm:spPr/>
      <dgm:t>
        <a:bodyPr/>
        <a:lstStyle/>
        <a:p>
          <a:endParaRPr lang="en-US"/>
        </a:p>
      </dgm:t>
    </dgm:pt>
    <dgm:pt modelId="{C8DFC962-E010-407C-96EC-3E5758C87F8F}" type="sibTrans" cxnId="{F694AF56-18AA-4075-9DB7-0164B0BB8CB5}">
      <dgm:prSet/>
      <dgm:spPr/>
      <dgm:t>
        <a:bodyPr/>
        <a:lstStyle/>
        <a:p>
          <a:endParaRPr lang="en-US"/>
        </a:p>
      </dgm:t>
    </dgm:pt>
    <dgm:pt modelId="{E2CCA223-7700-487B-A1C5-A0847FC481E8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0C7879DE-81CF-4188-9277-6A92D9C892C0}" type="parTrans" cxnId="{B33CC137-D7A0-4C18-8FF6-9F72286C04E0}">
      <dgm:prSet/>
      <dgm:spPr/>
      <dgm:t>
        <a:bodyPr/>
        <a:lstStyle/>
        <a:p>
          <a:endParaRPr lang="en-US"/>
        </a:p>
      </dgm:t>
    </dgm:pt>
    <dgm:pt modelId="{F72555F1-0BD3-413A-A4DD-3875EF337F5A}" type="sibTrans" cxnId="{B33CC137-D7A0-4C18-8FF6-9F72286C04E0}">
      <dgm:prSet/>
      <dgm:spPr/>
      <dgm:t>
        <a:bodyPr/>
        <a:lstStyle/>
        <a:p>
          <a:endParaRPr lang="en-US"/>
        </a:p>
      </dgm:t>
    </dgm:pt>
    <dgm:pt modelId="{C61FD5ED-F3B5-4B5E-8B2C-D9A9855D0FF2}">
      <dgm:prSet phldrT="[Text]"/>
      <dgm:spPr/>
      <dgm:t>
        <a:bodyPr/>
        <a:lstStyle/>
        <a:p>
          <a:r>
            <a:rPr lang="en-US" dirty="0"/>
            <a:t>Crew Briefings</a:t>
          </a:r>
        </a:p>
      </dgm:t>
    </dgm:pt>
    <dgm:pt modelId="{A8B10F56-360F-40D4-ACFE-C47518E11369}" type="parTrans" cxnId="{2E1BA214-B24E-4533-AD1F-A7EAA01C22C7}">
      <dgm:prSet/>
      <dgm:spPr/>
      <dgm:t>
        <a:bodyPr/>
        <a:lstStyle/>
        <a:p>
          <a:endParaRPr lang="en-US"/>
        </a:p>
      </dgm:t>
    </dgm:pt>
    <dgm:pt modelId="{80C3C8B9-2727-43A6-AF38-108C900D8BED}" type="sibTrans" cxnId="{2E1BA214-B24E-4533-AD1F-A7EAA01C22C7}">
      <dgm:prSet/>
      <dgm:spPr/>
      <dgm:t>
        <a:bodyPr/>
        <a:lstStyle/>
        <a:p>
          <a:endParaRPr lang="en-US"/>
        </a:p>
      </dgm:t>
    </dgm:pt>
    <dgm:pt modelId="{2832E688-FE3C-4535-AE62-C1C9F2B0E0D3}" type="pres">
      <dgm:prSet presAssocID="{4C7DE181-9EF6-4F1F-97D3-09A9022BE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05E8D-FE42-4837-97CF-0FC7829D49B5}" type="pres">
      <dgm:prSet presAssocID="{4C7DE181-9EF6-4F1F-97D3-09A9022BE348}" presName="cycle" presStyleCnt="0"/>
      <dgm:spPr/>
    </dgm:pt>
    <dgm:pt modelId="{6F08C332-60CB-404F-83C8-938C5BC6668C}" type="pres">
      <dgm:prSet presAssocID="{DCC25F1C-9098-4F87-8B59-5D4A119B5C8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FDA7C-DB97-4682-BC7B-A215CC6B0D10}" type="pres">
      <dgm:prSet presAssocID="{A5B0E678-BA0C-4ADD-ABA3-1749B1FB0DF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58D1A5B-4EA4-49B4-A624-1F44497E5F40}" type="pres">
      <dgm:prSet presAssocID="{A252975B-7566-4013-8DD6-3EB0E3687F0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5B300-64DA-44C9-AAEA-0278F27B747B}" type="pres">
      <dgm:prSet presAssocID="{B3C78B6D-D423-49AC-9301-C4F8733C8BC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CDA90-5EE2-4643-B2F8-362F4CD3FCE1}" type="pres">
      <dgm:prSet presAssocID="{E2CCA223-7700-487B-A1C5-A0847FC481E8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33941E-736F-4BCB-BA38-0D50E3DC7BFD}" srcId="{B3C78B6D-D423-49AC-9301-C4F8733C8BCB}" destId="{D449D730-B15D-4544-909E-C5E1F2121943}" srcOrd="1" destOrd="0" parTransId="{FE6F2E10-3706-4E80-AE39-C635DC98F771}" sibTransId="{98B1BFD5-F867-4A28-9F74-C1E2232ED1C7}"/>
    <dgm:cxn modelId="{B07570AF-DCC9-41FA-A02A-5580BCBE06BC}" srcId="{A252975B-7566-4013-8DD6-3EB0E3687F02}" destId="{B68A6215-92BA-48D8-908E-B5E13A83E471}" srcOrd="2" destOrd="0" parTransId="{6ABB9C5A-34BF-4A72-B2B2-E4A72B255E86}" sibTransId="{4C3B3AE6-5EBB-4F4D-BAEC-5495B5ABDC4B}"/>
    <dgm:cxn modelId="{D6D244BF-6007-4FDD-B3F0-D152762152D1}" type="presOf" srcId="{C61FD5ED-F3B5-4B5E-8B2C-D9A9855D0FF2}" destId="{6F08C332-60CB-404F-83C8-938C5BC6668C}" srcOrd="0" destOrd="3" presId="urn:microsoft.com/office/officeart/2005/8/layout/cycle3"/>
    <dgm:cxn modelId="{7A597F91-3E71-4519-97BB-06323A022297}" type="presOf" srcId="{92264AB2-C435-405D-A6EE-4026EA973C5C}" destId="{7B7CDA90-5EE2-4643-B2F8-362F4CD3FCE1}" srcOrd="0" destOrd="2" presId="urn:microsoft.com/office/officeart/2005/8/layout/cycle3"/>
    <dgm:cxn modelId="{7CBBB80D-2C40-465D-9CF7-0263392D66C5}" type="presOf" srcId="{DCC25F1C-9098-4F87-8B59-5D4A119B5C8A}" destId="{6F08C332-60CB-404F-83C8-938C5BC6668C}" srcOrd="0" destOrd="0" presId="urn:microsoft.com/office/officeart/2005/8/layout/cycle3"/>
    <dgm:cxn modelId="{2E13DF61-46FF-45EC-A477-36D346448658}" srcId="{4C7DE181-9EF6-4F1F-97D3-09A9022BE348}" destId="{A252975B-7566-4013-8DD6-3EB0E3687F02}" srcOrd="1" destOrd="0" parTransId="{2F14B598-32DB-4690-8FC0-CBB6FA58FC53}" sibTransId="{CBA5D34C-E476-4101-9E8A-964E80594DF0}"/>
    <dgm:cxn modelId="{0833338A-F45A-45D1-8AD8-2B900D2D918C}" srcId="{E2CCA223-7700-487B-A1C5-A0847FC481E8}" destId="{076CB2DC-3847-47D9-B56E-34EB1A3DFB3F}" srcOrd="0" destOrd="0" parTransId="{86EB84F1-98DB-447E-8CF4-EF7B607438E3}" sibTransId="{05C84FC8-C822-406B-927C-5E6B8797CAB4}"/>
    <dgm:cxn modelId="{27A32AE0-E5EC-4507-9986-B3437171A002}" srcId="{4C7DE181-9EF6-4F1F-97D3-09A9022BE348}" destId="{DCC25F1C-9098-4F87-8B59-5D4A119B5C8A}" srcOrd="0" destOrd="0" parTransId="{E504E3AF-72FE-494F-B30E-9F72A553B03A}" sibTransId="{A5B0E678-BA0C-4ADD-ABA3-1749B1FB0DF4}"/>
    <dgm:cxn modelId="{F1690698-6A63-4F66-BFAB-24AC25597593}" type="presOf" srcId="{383FAC74-567E-412A-AB50-CB006ED0F5C5}" destId="{7B7CDA90-5EE2-4643-B2F8-362F4CD3FCE1}" srcOrd="0" destOrd="3" presId="urn:microsoft.com/office/officeart/2005/8/layout/cycle3"/>
    <dgm:cxn modelId="{2D9854BC-5104-41A0-8EDF-39448D4289E9}" type="presOf" srcId="{3E96D2BF-F8DA-4271-97B9-0B157FC75212}" destId="{6F08C332-60CB-404F-83C8-938C5BC6668C}" srcOrd="0" destOrd="2" presId="urn:microsoft.com/office/officeart/2005/8/layout/cycle3"/>
    <dgm:cxn modelId="{E98973B5-7C30-448B-BDA4-7C8F13B845DF}" srcId="{4C7DE181-9EF6-4F1F-97D3-09A9022BE348}" destId="{B3C78B6D-D423-49AC-9301-C4F8733C8BCB}" srcOrd="2" destOrd="0" parTransId="{41BDD81A-291E-44CC-B99B-C556DA461E6C}" sibTransId="{C8EAC394-6D34-4FFC-962C-CD9555626D41}"/>
    <dgm:cxn modelId="{A989E03B-BB1C-45E0-BC3D-311B1DBD688C}" srcId="{A252975B-7566-4013-8DD6-3EB0E3687F02}" destId="{BAE633BF-8196-4EED-923A-E1C661B3A599}" srcOrd="0" destOrd="0" parTransId="{28D41CCC-0E3E-4F1F-BC5B-2D24F5009317}" sibTransId="{1EC159CE-8916-44EE-9197-091737720E68}"/>
    <dgm:cxn modelId="{D042B5B6-280A-41A8-B868-071FD997F323}" type="presOf" srcId="{E2CCA223-7700-487B-A1C5-A0847FC481E8}" destId="{7B7CDA90-5EE2-4643-B2F8-362F4CD3FCE1}" srcOrd="0" destOrd="0" presId="urn:microsoft.com/office/officeart/2005/8/layout/cycle3"/>
    <dgm:cxn modelId="{3960A9D1-A361-4014-92B3-3BD87E51349B}" srcId="{E2CCA223-7700-487B-A1C5-A0847FC481E8}" destId="{92264AB2-C435-405D-A6EE-4026EA973C5C}" srcOrd="1" destOrd="0" parTransId="{91EC50CB-AFF5-4B84-8468-6E37EF1713C4}" sibTransId="{E5498BF4-9F0D-4355-91BB-E40595CF1A0C}"/>
    <dgm:cxn modelId="{A543EDD0-D97C-4FBE-BB4A-936AF8C199C7}" type="presOf" srcId="{4C7DE181-9EF6-4F1F-97D3-09A9022BE348}" destId="{2832E688-FE3C-4535-AE62-C1C9F2B0E0D3}" srcOrd="0" destOrd="0" presId="urn:microsoft.com/office/officeart/2005/8/layout/cycle3"/>
    <dgm:cxn modelId="{20F994AE-A796-4B21-B7A6-7DB2365DDC43}" type="presOf" srcId="{EE034ED2-19F8-44D0-9B78-080D6F3C028B}" destId="{1465B300-64DA-44C9-AAEA-0278F27B747B}" srcOrd="0" destOrd="1" presId="urn:microsoft.com/office/officeart/2005/8/layout/cycle3"/>
    <dgm:cxn modelId="{3C16B2FA-E185-4656-A7CE-9CE55CF8E2A1}" type="presOf" srcId="{B68A6215-92BA-48D8-908E-B5E13A83E471}" destId="{658D1A5B-4EA4-49B4-A624-1F44497E5F40}" srcOrd="0" destOrd="3" presId="urn:microsoft.com/office/officeart/2005/8/layout/cycle3"/>
    <dgm:cxn modelId="{B064144E-9FE2-460E-B454-80FB8A2F724B}" srcId="{B3C78B6D-D423-49AC-9301-C4F8733C8BCB}" destId="{EE034ED2-19F8-44D0-9B78-080D6F3C028B}" srcOrd="0" destOrd="0" parTransId="{19B5EE4B-E79D-4FC8-8C94-6834C6854811}" sibTransId="{5F9190AE-DCF4-4F01-BB0C-B00D18FDD143}"/>
    <dgm:cxn modelId="{7BF7C214-59BB-4402-A6E9-B005889D81CF}" type="presOf" srcId="{D449D730-B15D-4544-909E-C5E1F2121943}" destId="{1465B300-64DA-44C9-AAEA-0278F27B747B}" srcOrd="0" destOrd="2" presId="urn:microsoft.com/office/officeart/2005/8/layout/cycle3"/>
    <dgm:cxn modelId="{3F56703F-0F8D-4182-B00F-0EC0F62640F7}" type="presOf" srcId="{A252975B-7566-4013-8DD6-3EB0E3687F02}" destId="{658D1A5B-4EA4-49B4-A624-1F44497E5F40}" srcOrd="0" destOrd="0" presId="urn:microsoft.com/office/officeart/2005/8/layout/cycle3"/>
    <dgm:cxn modelId="{B33CC137-D7A0-4C18-8FF6-9F72286C04E0}" srcId="{4C7DE181-9EF6-4F1F-97D3-09A9022BE348}" destId="{E2CCA223-7700-487B-A1C5-A0847FC481E8}" srcOrd="3" destOrd="0" parTransId="{0C7879DE-81CF-4188-9277-6A92D9C892C0}" sibTransId="{F72555F1-0BD3-413A-A4DD-3875EF337F5A}"/>
    <dgm:cxn modelId="{49F47986-F253-4212-95A9-A8E33C9D05AD}" type="presOf" srcId="{B3C78B6D-D423-49AC-9301-C4F8733C8BCB}" destId="{1465B300-64DA-44C9-AAEA-0278F27B747B}" srcOrd="0" destOrd="0" presId="urn:microsoft.com/office/officeart/2005/8/layout/cycle3"/>
    <dgm:cxn modelId="{B59657EA-E89C-494D-8972-EF4FF4150BCC}" type="presOf" srcId="{0D2AD71D-EAC0-417F-BFF7-F8C4AC3B7F67}" destId="{1465B300-64DA-44C9-AAEA-0278F27B747B}" srcOrd="0" destOrd="3" presId="urn:microsoft.com/office/officeart/2005/8/layout/cycle3"/>
    <dgm:cxn modelId="{44901AB3-8BDD-4F1C-AC35-2BDE834AB38D}" srcId="{A252975B-7566-4013-8DD6-3EB0E3687F02}" destId="{BF1D3E63-5482-469F-B2A2-806079F4DDE9}" srcOrd="1" destOrd="0" parTransId="{1E99299B-318D-4390-85AD-1B0D14B3AB2F}" sibTransId="{1E5E0013-1049-4176-A00C-EAA3CC223197}"/>
    <dgm:cxn modelId="{DDB95269-35C5-4E42-BEA2-2FBD7F180F26}" type="presOf" srcId="{5358C4F1-3D99-4A24-A3A7-5C31AD41C273}" destId="{6F08C332-60CB-404F-83C8-938C5BC6668C}" srcOrd="0" destOrd="1" presId="urn:microsoft.com/office/officeart/2005/8/layout/cycle3"/>
    <dgm:cxn modelId="{2FC94703-6AE5-475F-8028-6F6B6384B169}" type="presOf" srcId="{A5B0E678-BA0C-4ADD-ABA3-1749B1FB0DF4}" destId="{036FDA7C-DB97-4682-BC7B-A215CC6B0D10}" srcOrd="0" destOrd="0" presId="urn:microsoft.com/office/officeart/2005/8/layout/cycle3"/>
    <dgm:cxn modelId="{8D4C1959-45A9-4EE3-A30E-F7632D8F92D8}" srcId="{E2CCA223-7700-487B-A1C5-A0847FC481E8}" destId="{383FAC74-567E-412A-AB50-CB006ED0F5C5}" srcOrd="2" destOrd="0" parTransId="{A2576FA6-2B86-4597-91D3-10F9EFD5A96B}" sibTransId="{57D95D22-83BC-49F2-9DB1-EB50D77538DE}"/>
    <dgm:cxn modelId="{05723D53-A31A-4E0B-B34A-3382B36A007E}" srcId="{DCC25F1C-9098-4F87-8B59-5D4A119B5C8A}" destId="{3E96D2BF-F8DA-4271-97B9-0B157FC75212}" srcOrd="1" destOrd="0" parTransId="{9419FBF0-9026-4AA7-ABFD-980047D4736E}" sibTransId="{8D9F4D06-FA61-45D1-874B-56CF05937C2E}"/>
    <dgm:cxn modelId="{73C79010-8A56-4F75-B2A6-5DBA5E38D10C}" type="presOf" srcId="{BAE633BF-8196-4EED-923A-E1C661B3A599}" destId="{658D1A5B-4EA4-49B4-A624-1F44497E5F40}" srcOrd="0" destOrd="1" presId="urn:microsoft.com/office/officeart/2005/8/layout/cycle3"/>
    <dgm:cxn modelId="{729E6400-8294-4141-9CA3-8FA3A9AD3E73}" type="presOf" srcId="{076CB2DC-3847-47D9-B56E-34EB1A3DFB3F}" destId="{7B7CDA90-5EE2-4643-B2F8-362F4CD3FCE1}" srcOrd="0" destOrd="1" presId="urn:microsoft.com/office/officeart/2005/8/layout/cycle3"/>
    <dgm:cxn modelId="{F694AF56-18AA-4075-9DB7-0164B0BB8CB5}" srcId="{B3C78B6D-D423-49AC-9301-C4F8733C8BCB}" destId="{0D2AD71D-EAC0-417F-BFF7-F8C4AC3B7F67}" srcOrd="2" destOrd="0" parTransId="{6A11AE5C-0F32-46C9-BE81-CBD91BBD79BF}" sibTransId="{C8DFC962-E010-407C-96EC-3E5758C87F8F}"/>
    <dgm:cxn modelId="{CA61C090-1D5C-4FFA-A097-16ECEBEFEA53}" srcId="{DCC25F1C-9098-4F87-8B59-5D4A119B5C8A}" destId="{5358C4F1-3D99-4A24-A3A7-5C31AD41C273}" srcOrd="0" destOrd="0" parTransId="{03BC648B-2FF6-4488-AAEE-1AD23BA68B08}" sibTransId="{AE5981E1-5E3E-4066-B392-C8052B6DEC03}"/>
    <dgm:cxn modelId="{E3A960FC-9D8D-403A-8E8A-DFD62963978A}" type="presOf" srcId="{BF1D3E63-5482-469F-B2A2-806079F4DDE9}" destId="{658D1A5B-4EA4-49B4-A624-1F44497E5F40}" srcOrd="0" destOrd="2" presId="urn:microsoft.com/office/officeart/2005/8/layout/cycle3"/>
    <dgm:cxn modelId="{2E1BA214-B24E-4533-AD1F-A7EAA01C22C7}" srcId="{DCC25F1C-9098-4F87-8B59-5D4A119B5C8A}" destId="{C61FD5ED-F3B5-4B5E-8B2C-D9A9855D0FF2}" srcOrd="2" destOrd="0" parTransId="{A8B10F56-360F-40D4-ACFE-C47518E11369}" sibTransId="{80C3C8B9-2727-43A6-AF38-108C900D8BED}"/>
    <dgm:cxn modelId="{8065AC64-8436-4747-8D3D-54529A6078CF}" srcId="{DCC25F1C-9098-4F87-8B59-5D4A119B5C8A}" destId="{92B6C2A1-2012-44D9-A3B3-EBC970C8A85B}" srcOrd="3" destOrd="0" parTransId="{DB128935-599B-4F5F-A80C-4EE9ACAB1D08}" sibTransId="{C6493D6E-522E-423C-A475-0361F0AADBD0}"/>
    <dgm:cxn modelId="{42852AA5-11EA-4BFD-B5E6-93C21BCCC112}" type="presOf" srcId="{92B6C2A1-2012-44D9-A3B3-EBC970C8A85B}" destId="{6F08C332-60CB-404F-83C8-938C5BC6668C}" srcOrd="0" destOrd="4" presId="urn:microsoft.com/office/officeart/2005/8/layout/cycle3"/>
    <dgm:cxn modelId="{7CE9B77F-18AF-4066-BAE6-E233BAF3B897}" type="presParOf" srcId="{2832E688-FE3C-4535-AE62-C1C9F2B0E0D3}" destId="{11005E8D-FE42-4837-97CF-0FC7829D49B5}" srcOrd="0" destOrd="0" presId="urn:microsoft.com/office/officeart/2005/8/layout/cycle3"/>
    <dgm:cxn modelId="{50AA625C-FE93-4E0D-B1D5-6DA2BCE5478C}" type="presParOf" srcId="{11005E8D-FE42-4837-97CF-0FC7829D49B5}" destId="{6F08C332-60CB-404F-83C8-938C5BC6668C}" srcOrd="0" destOrd="0" presId="urn:microsoft.com/office/officeart/2005/8/layout/cycle3"/>
    <dgm:cxn modelId="{9B0C5B22-FF2C-4A77-B864-7660D4732ABB}" type="presParOf" srcId="{11005E8D-FE42-4837-97CF-0FC7829D49B5}" destId="{036FDA7C-DB97-4682-BC7B-A215CC6B0D10}" srcOrd="1" destOrd="0" presId="urn:microsoft.com/office/officeart/2005/8/layout/cycle3"/>
    <dgm:cxn modelId="{47D14D6C-87A0-458E-BC36-63C3061B0DEB}" type="presParOf" srcId="{11005E8D-FE42-4837-97CF-0FC7829D49B5}" destId="{658D1A5B-4EA4-49B4-A624-1F44497E5F40}" srcOrd="2" destOrd="0" presId="urn:microsoft.com/office/officeart/2005/8/layout/cycle3"/>
    <dgm:cxn modelId="{3D70485F-32F0-4F1E-84DC-8C691D3C6B3C}" type="presParOf" srcId="{11005E8D-FE42-4837-97CF-0FC7829D49B5}" destId="{1465B300-64DA-44C9-AAEA-0278F27B747B}" srcOrd="3" destOrd="0" presId="urn:microsoft.com/office/officeart/2005/8/layout/cycle3"/>
    <dgm:cxn modelId="{DCB13F76-0FAD-42B2-BD6F-9B38C84347CB}" type="presParOf" srcId="{11005E8D-FE42-4837-97CF-0FC7829D49B5}" destId="{7B7CDA90-5EE2-4643-B2F8-362F4CD3FCE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06FA2-DC95-4B19-9F85-84EDAEA31053}">
      <dsp:nvSpPr>
        <dsp:cNvPr id="0" name=""/>
        <dsp:cNvSpPr/>
      </dsp:nvSpPr>
      <dsp:spPr>
        <a:xfrm>
          <a:off x="1492448" y="21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Fly</a:t>
          </a:r>
        </a:p>
      </dsp:txBody>
      <dsp:txXfrm>
        <a:off x="1663498" y="171071"/>
        <a:ext cx="825903" cy="825903"/>
      </dsp:txXfrm>
    </dsp:sp>
    <dsp:sp modelId="{9C5CF551-CF60-4BF6-9238-7DDE0BFAB422}">
      <dsp:nvSpPr>
        <dsp:cNvPr id="0" name=""/>
        <dsp:cNvSpPr/>
      </dsp:nvSpPr>
      <dsp:spPr>
        <a:xfrm rot="3600000">
          <a:off x="2355291" y="1138327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78538" y="1176902"/>
        <a:ext cx="216974" cy="236521"/>
      </dsp:txXfrm>
    </dsp:sp>
    <dsp:sp modelId="{32F9F8B9-FEFE-4D23-AEB7-EBEE000ECE76}">
      <dsp:nvSpPr>
        <dsp:cNvPr id="0" name=""/>
        <dsp:cNvSpPr/>
      </dsp:nvSpPr>
      <dsp:spPr>
        <a:xfrm>
          <a:off x="2368868" y="1518025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Crash</a:t>
          </a:r>
        </a:p>
      </dsp:txBody>
      <dsp:txXfrm>
        <a:off x="2539918" y="1689075"/>
        <a:ext cx="825903" cy="825903"/>
      </dsp:txXfrm>
    </dsp:sp>
    <dsp:sp modelId="{D9954974-76D4-42A8-A5E4-E3C609D20AE2}">
      <dsp:nvSpPr>
        <dsp:cNvPr id="0" name=""/>
        <dsp:cNvSpPr/>
      </dsp:nvSpPr>
      <dsp:spPr>
        <a:xfrm rot="10800000">
          <a:off x="1930240" y="1904926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023229" y="1983766"/>
        <a:ext cx="216974" cy="236521"/>
      </dsp:txXfrm>
    </dsp:sp>
    <dsp:sp modelId="{68FB566B-562A-478C-92C1-4D1EB352762B}">
      <dsp:nvSpPr>
        <dsp:cNvPr id="0" name=""/>
        <dsp:cNvSpPr/>
      </dsp:nvSpPr>
      <dsp:spPr>
        <a:xfrm>
          <a:off x="616028" y="1518025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Fix</a:t>
          </a:r>
        </a:p>
      </dsp:txBody>
      <dsp:txXfrm>
        <a:off x="787078" y="1689075"/>
        <a:ext cx="825903" cy="825903"/>
      </dsp:txXfrm>
    </dsp:sp>
    <dsp:sp modelId="{7B18F77F-E12A-4EA7-B4A7-A261B5500B95}">
      <dsp:nvSpPr>
        <dsp:cNvPr id="0" name=""/>
        <dsp:cNvSpPr/>
      </dsp:nvSpPr>
      <dsp:spPr>
        <a:xfrm rot="18000000">
          <a:off x="1478871" y="1153521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2118" y="1272626"/>
        <a:ext cx="216974" cy="236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DE88A-3090-4E29-9944-2436CD2AD500}">
      <dsp:nvSpPr>
        <dsp:cNvPr id="0" name=""/>
        <dsp:cNvSpPr/>
      </dsp:nvSpPr>
      <dsp:spPr>
        <a:xfrm>
          <a:off x="1311882" y="1619048"/>
          <a:ext cx="1210047" cy="1210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Risk Index</a:t>
          </a:r>
        </a:p>
      </dsp:txBody>
      <dsp:txXfrm>
        <a:off x="1489089" y="1796255"/>
        <a:ext cx="855633" cy="855633"/>
      </dsp:txXfrm>
    </dsp:sp>
    <dsp:sp modelId="{5496E17E-779D-44C8-8087-422427BAD936}">
      <dsp:nvSpPr>
        <dsp:cNvPr id="0" name=""/>
        <dsp:cNvSpPr/>
      </dsp:nvSpPr>
      <dsp:spPr>
        <a:xfrm rot="12900000">
          <a:off x="492809" y="1394061"/>
          <a:ext cx="969954" cy="3448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D2A846-F32C-4460-A128-28E77CD4A930}">
      <dsp:nvSpPr>
        <dsp:cNvPr id="0" name=""/>
        <dsp:cNvSpPr/>
      </dsp:nvSpPr>
      <dsp:spPr>
        <a:xfrm>
          <a:off x="5744" y="828504"/>
          <a:ext cx="1149544" cy="919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Historical Data</a:t>
          </a:r>
        </a:p>
      </dsp:txBody>
      <dsp:txXfrm>
        <a:off x="32679" y="855439"/>
        <a:ext cx="1095674" cy="865765"/>
      </dsp:txXfrm>
    </dsp:sp>
    <dsp:sp modelId="{19A26B0D-96F3-42AC-B2B6-F7C95C4BCEE7}">
      <dsp:nvSpPr>
        <dsp:cNvPr id="0" name=""/>
        <dsp:cNvSpPr/>
      </dsp:nvSpPr>
      <dsp:spPr>
        <a:xfrm rot="19500000">
          <a:off x="2371048" y="1394061"/>
          <a:ext cx="969954" cy="3448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CCDBC1-252A-4DA4-8C8D-734CE05D2EC5}">
      <dsp:nvSpPr>
        <dsp:cNvPr id="0" name=""/>
        <dsp:cNvSpPr/>
      </dsp:nvSpPr>
      <dsp:spPr>
        <a:xfrm>
          <a:off x="2678523" y="828504"/>
          <a:ext cx="1149544" cy="919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Incident Severity</a:t>
          </a:r>
        </a:p>
      </dsp:txBody>
      <dsp:txXfrm>
        <a:off x="2705458" y="855439"/>
        <a:ext cx="1095674" cy="865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06FA2-DC95-4B19-9F85-84EDAEA31053}">
      <dsp:nvSpPr>
        <dsp:cNvPr id="0" name=""/>
        <dsp:cNvSpPr/>
      </dsp:nvSpPr>
      <dsp:spPr>
        <a:xfrm>
          <a:off x="1492448" y="21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Fly</a:t>
          </a:r>
        </a:p>
      </dsp:txBody>
      <dsp:txXfrm>
        <a:off x="1663498" y="171071"/>
        <a:ext cx="825903" cy="825903"/>
      </dsp:txXfrm>
    </dsp:sp>
    <dsp:sp modelId="{9C5CF551-CF60-4BF6-9238-7DDE0BFAB422}">
      <dsp:nvSpPr>
        <dsp:cNvPr id="0" name=""/>
        <dsp:cNvSpPr/>
      </dsp:nvSpPr>
      <dsp:spPr>
        <a:xfrm rot="3600000">
          <a:off x="2355291" y="1138327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78538" y="1176902"/>
        <a:ext cx="216974" cy="236521"/>
      </dsp:txXfrm>
    </dsp:sp>
    <dsp:sp modelId="{32F9F8B9-FEFE-4D23-AEB7-EBEE000ECE76}">
      <dsp:nvSpPr>
        <dsp:cNvPr id="0" name=""/>
        <dsp:cNvSpPr/>
      </dsp:nvSpPr>
      <dsp:spPr>
        <a:xfrm>
          <a:off x="2368868" y="1518025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Crash</a:t>
          </a:r>
        </a:p>
      </dsp:txBody>
      <dsp:txXfrm>
        <a:off x="2539918" y="1689075"/>
        <a:ext cx="825903" cy="825903"/>
      </dsp:txXfrm>
    </dsp:sp>
    <dsp:sp modelId="{D9954974-76D4-42A8-A5E4-E3C609D20AE2}">
      <dsp:nvSpPr>
        <dsp:cNvPr id="0" name=""/>
        <dsp:cNvSpPr/>
      </dsp:nvSpPr>
      <dsp:spPr>
        <a:xfrm rot="10800000">
          <a:off x="1930240" y="1904926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023229" y="1983766"/>
        <a:ext cx="216974" cy="236521"/>
      </dsp:txXfrm>
    </dsp:sp>
    <dsp:sp modelId="{68FB566B-562A-478C-92C1-4D1EB352762B}">
      <dsp:nvSpPr>
        <dsp:cNvPr id="0" name=""/>
        <dsp:cNvSpPr/>
      </dsp:nvSpPr>
      <dsp:spPr>
        <a:xfrm>
          <a:off x="616028" y="1518025"/>
          <a:ext cx="1168003" cy="11680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Fix</a:t>
          </a:r>
        </a:p>
      </dsp:txBody>
      <dsp:txXfrm>
        <a:off x="787078" y="1689075"/>
        <a:ext cx="825903" cy="825903"/>
      </dsp:txXfrm>
    </dsp:sp>
    <dsp:sp modelId="{7B18F77F-E12A-4EA7-B4A7-A261B5500B95}">
      <dsp:nvSpPr>
        <dsp:cNvPr id="0" name=""/>
        <dsp:cNvSpPr/>
      </dsp:nvSpPr>
      <dsp:spPr>
        <a:xfrm rot="18000000">
          <a:off x="1478871" y="1153521"/>
          <a:ext cx="309963" cy="3942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2118" y="1272626"/>
        <a:ext cx="216974" cy="236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DE88A-3090-4E29-9944-2436CD2AD500}">
      <dsp:nvSpPr>
        <dsp:cNvPr id="0" name=""/>
        <dsp:cNvSpPr/>
      </dsp:nvSpPr>
      <dsp:spPr>
        <a:xfrm>
          <a:off x="1311882" y="1619048"/>
          <a:ext cx="1210047" cy="1210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Risk Index</a:t>
          </a:r>
        </a:p>
      </dsp:txBody>
      <dsp:txXfrm>
        <a:off x="1489089" y="1796255"/>
        <a:ext cx="855633" cy="855633"/>
      </dsp:txXfrm>
    </dsp:sp>
    <dsp:sp modelId="{5496E17E-779D-44C8-8087-422427BAD936}">
      <dsp:nvSpPr>
        <dsp:cNvPr id="0" name=""/>
        <dsp:cNvSpPr/>
      </dsp:nvSpPr>
      <dsp:spPr>
        <a:xfrm rot="12900000">
          <a:off x="492809" y="1394061"/>
          <a:ext cx="969954" cy="3448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D2A846-F32C-4460-A128-28E77CD4A930}">
      <dsp:nvSpPr>
        <dsp:cNvPr id="0" name=""/>
        <dsp:cNvSpPr/>
      </dsp:nvSpPr>
      <dsp:spPr>
        <a:xfrm>
          <a:off x="5744" y="828504"/>
          <a:ext cx="1149544" cy="919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Historical Data</a:t>
          </a:r>
        </a:p>
      </dsp:txBody>
      <dsp:txXfrm>
        <a:off x="32679" y="855439"/>
        <a:ext cx="1095674" cy="865765"/>
      </dsp:txXfrm>
    </dsp:sp>
    <dsp:sp modelId="{19A26B0D-96F3-42AC-B2B6-F7C95C4BCEE7}">
      <dsp:nvSpPr>
        <dsp:cNvPr id="0" name=""/>
        <dsp:cNvSpPr/>
      </dsp:nvSpPr>
      <dsp:spPr>
        <a:xfrm rot="19500000">
          <a:off x="2371048" y="1394061"/>
          <a:ext cx="969954" cy="3448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CCDBC1-252A-4DA4-8C8D-734CE05D2EC5}">
      <dsp:nvSpPr>
        <dsp:cNvPr id="0" name=""/>
        <dsp:cNvSpPr/>
      </dsp:nvSpPr>
      <dsp:spPr>
        <a:xfrm>
          <a:off x="2678523" y="828504"/>
          <a:ext cx="1149544" cy="919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Incident Severity</a:t>
          </a:r>
        </a:p>
      </dsp:txBody>
      <dsp:txXfrm>
        <a:off x="2705458" y="855439"/>
        <a:ext cx="1095674" cy="865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D34F5-D7FA-467B-B042-2A9493307674}">
      <dsp:nvSpPr>
        <dsp:cNvPr id="0" name=""/>
        <dsp:cNvSpPr/>
      </dsp:nvSpPr>
      <dsp:spPr>
        <a:xfrm rot="10800000">
          <a:off x="2681478" y="0"/>
          <a:ext cx="5205221" cy="1450446"/>
        </a:xfrm>
        <a:prstGeom prst="nonIsoscelesTrapezoid">
          <a:avLst>
            <a:gd name="adj1" fmla="val 0"/>
            <a:gd name="adj2" fmla="val 6162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Crashing in to people, property, </a:t>
          </a:r>
          <a:r>
            <a:rPr lang="en-US" sz="1100" kern="1200" dirty="0" err="1"/>
            <a:t>etc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Loss of Visual Sight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Untrained operator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Too windy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Area not big enough</a:t>
          </a:r>
        </a:p>
      </dsp:txBody>
      <dsp:txXfrm rot="10800000">
        <a:off x="3575304" y="0"/>
        <a:ext cx="4311396" cy="1450446"/>
      </dsp:txXfrm>
    </dsp:sp>
    <dsp:sp modelId="{690EF4D0-9DF3-41EB-8DEE-DD6761D0407D}">
      <dsp:nvSpPr>
        <dsp:cNvPr id="0" name=""/>
        <dsp:cNvSpPr/>
      </dsp:nvSpPr>
      <dsp:spPr>
        <a:xfrm>
          <a:off x="1787652" y="0"/>
          <a:ext cx="1787652" cy="1450446"/>
        </a:xfrm>
        <a:prstGeom prst="trapezoid">
          <a:avLst>
            <a:gd name="adj" fmla="val 61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Apparent</a:t>
          </a:r>
        </a:p>
      </dsp:txBody>
      <dsp:txXfrm>
        <a:off x="1787652" y="0"/>
        <a:ext cx="1787652" cy="1450446"/>
      </dsp:txXfrm>
    </dsp:sp>
    <dsp:sp modelId="{B3220E66-B6DB-44B0-BD09-9B5E15DF47EB}">
      <dsp:nvSpPr>
        <dsp:cNvPr id="0" name=""/>
        <dsp:cNvSpPr/>
      </dsp:nvSpPr>
      <dsp:spPr>
        <a:xfrm rot="10800000">
          <a:off x="3575304" y="1450446"/>
          <a:ext cx="4311396" cy="1450446"/>
        </a:xfrm>
        <a:prstGeom prst="nonIsoscelesTrapezoid">
          <a:avLst>
            <a:gd name="adj1" fmla="val 0"/>
            <a:gd name="adj2" fmla="val 6162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Autopilot settings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Improper failsafe controls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Improper training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/>
            <a:t>Powerlines</a:t>
          </a:r>
          <a:r>
            <a:rPr lang="en-US" sz="1100" kern="1200" dirty="0"/>
            <a:t> or other hard to see obstructions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Uncontrolled ground access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Flight path clearance</a:t>
          </a:r>
        </a:p>
      </dsp:txBody>
      <dsp:txXfrm rot="10800000">
        <a:off x="4469129" y="1450446"/>
        <a:ext cx="3417570" cy="1450446"/>
      </dsp:txXfrm>
    </dsp:sp>
    <dsp:sp modelId="{3C5C0C76-7F66-4D90-9864-C84B745F2021}">
      <dsp:nvSpPr>
        <dsp:cNvPr id="0" name=""/>
        <dsp:cNvSpPr/>
      </dsp:nvSpPr>
      <dsp:spPr>
        <a:xfrm>
          <a:off x="893826" y="1450446"/>
          <a:ext cx="3575304" cy="1450446"/>
        </a:xfrm>
        <a:prstGeom prst="trapezoid">
          <a:avLst>
            <a:gd name="adj" fmla="val 61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Detailed</a:t>
          </a:r>
        </a:p>
      </dsp:txBody>
      <dsp:txXfrm>
        <a:off x="1519504" y="1450446"/>
        <a:ext cx="2323947" cy="1450446"/>
      </dsp:txXfrm>
    </dsp:sp>
    <dsp:sp modelId="{2AD0F002-8CF3-4D02-ABC6-FDDE4BA4799C}">
      <dsp:nvSpPr>
        <dsp:cNvPr id="0" name=""/>
        <dsp:cNvSpPr/>
      </dsp:nvSpPr>
      <dsp:spPr>
        <a:xfrm rot="10800000">
          <a:off x="4469130" y="2900892"/>
          <a:ext cx="3417569" cy="1450446"/>
        </a:xfrm>
        <a:prstGeom prst="nonIsoscelesTrapezoid">
          <a:avLst>
            <a:gd name="adj1" fmla="val 0"/>
            <a:gd name="adj2" fmla="val 6162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High temperature or elevation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Loose screws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Rolling terrain wind hazards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Updrafts and downdrafts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Human Factors (fatigue, rush, </a:t>
          </a:r>
          <a:r>
            <a:rPr lang="en-US" sz="1100" kern="1200" dirty="0" err="1"/>
            <a:t>etc</a:t>
          </a:r>
          <a:r>
            <a:rPr lang="en-US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Emergency path planning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Component wear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10800000">
        <a:off x="5362956" y="2900892"/>
        <a:ext cx="2523743" cy="1450446"/>
      </dsp:txXfrm>
    </dsp:sp>
    <dsp:sp modelId="{AFCC6A2B-F795-4C28-A937-D4B19E70CEB4}">
      <dsp:nvSpPr>
        <dsp:cNvPr id="0" name=""/>
        <dsp:cNvSpPr/>
      </dsp:nvSpPr>
      <dsp:spPr>
        <a:xfrm>
          <a:off x="0" y="2900892"/>
          <a:ext cx="5362956" cy="1450446"/>
        </a:xfrm>
        <a:prstGeom prst="trapezoid">
          <a:avLst>
            <a:gd name="adj" fmla="val 61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Hidden</a:t>
          </a:r>
        </a:p>
      </dsp:txBody>
      <dsp:txXfrm>
        <a:off x="938517" y="2900892"/>
        <a:ext cx="3485921" cy="1450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48F39-D29F-4BA4-98AF-D57F754F7BEE}">
      <dsp:nvSpPr>
        <dsp:cNvPr id="0" name=""/>
        <dsp:cNvSpPr/>
      </dsp:nvSpPr>
      <dsp:spPr>
        <a:xfrm>
          <a:off x="2950388" y="2364822"/>
          <a:ext cx="1985923" cy="19859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Risk Assessment</a:t>
          </a:r>
        </a:p>
      </dsp:txBody>
      <dsp:txXfrm>
        <a:off x="3241220" y="2655654"/>
        <a:ext cx="1404259" cy="1404259"/>
      </dsp:txXfrm>
    </dsp:sp>
    <dsp:sp modelId="{999DEFB3-A8B5-4B8B-91F3-75443AEE9C38}">
      <dsp:nvSpPr>
        <dsp:cNvPr id="0" name=""/>
        <dsp:cNvSpPr/>
      </dsp:nvSpPr>
      <dsp:spPr>
        <a:xfrm rot="12900000">
          <a:off x="1673933" y="2018253"/>
          <a:ext cx="1521052" cy="5659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177667-B7C4-4EF2-B329-358A2FC54D9E}">
      <dsp:nvSpPr>
        <dsp:cNvPr id="0" name=""/>
        <dsp:cNvSpPr/>
      </dsp:nvSpPr>
      <dsp:spPr>
        <a:xfrm>
          <a:off x="868159" y="1110376"/>
          <a:ext cx="1886627" cy="1509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Quantitative Statistics</a:t>
          </a:r>
        </a:p>
      </dsp:txBody>
      <dsp:txXfrm>
        <a:off x="912365" y="1154582"/>
        <a:ext cx="1798215" cy="1420889"/>
      </dsp:txXfrm>
    </dsp:sp>
    <dsp:sp modelId="{4E6B2F34-EABE-4B3F-8483-FDB57DFE735A}">
      <dsp:nvSpPr>
        <dsp:cNvPr id="0" name=""/>
        <dsp:cNvSpPr/>
      </dsp:nvSpPr>
      <dsp:spPr>
        <a:xfrm rot="16200000">
          <a:off x="3182823" y="1232775"/>
          <a:ext cx="1521052" cy="5659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6219D-C62F-47F6-96A4-598973BBD8FE}">
      <dsp:nvSpPr>
        <dsp:cNvPr id="0" name=""/>
        <dsp:cNvSpPr/>
      </dsp:nvSpPr>
      <dsp:spPr>
        <a:xfrm>
          <a:off x="3000036" y="592"/>
          <a:ext cx="1886627" cy="1509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Predictive Models</a:t>
          </a:r>
        </a:p>
      </dsp:txBody>
      <dsp:txXfrm>
        <a:off x="3044242" y="44798"/>
        <a:ext cx="1798215" cy="1420889"/>
      </dsp:txXfrm>
    </dsp:sp>
    <dsp:sp modelId="{FC3BAC01-A4A3-4AF9-8647-3337AA03CE34}">
      <dsp:nvSpPr>
        <dsp:cNvPr id="0" name=""/>
        <dsp:cNvSpPr/>
      </dsp:nvSpPr>
      <dsp:spPr>
        <a:xfrm rot="19500000">
          <a:off x="4691713" y="2018253"/>
          <a:ext cx="1521052" cy="5659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BD9650-29A9-4154-9F72-6BA88CAA20CC}">
      <dsp:nvSpPr>
        <dsp:cNvPr id="0" name=""/>
        <dsp:cNvSpPr/>
      </dsp:nvSpPr>
      <dsp:spPr>
        <a:xfrm>
          <a:off x="5131913" y="1110376"/>
          <a:ext cx="1886627" cy="1509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Experience</a:t>
          </a:r>
        </a:p>
      </dsp:txBody>
      <dsp:txXfrm>
        <a:off x="5176119" y="1154582"/>
        <a:ext cx="1798215" cy="1420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FDA7C-DB97-4682-BC7B-A215CC6B0D10}">
      <dsp:nvSpPr>
        <dsp:cNvPr id="0" name=""/>
        <dsp:cNvSpPr/>
      </dsp:nvSpPr>
      <dsp:spPr>
        <a:xfrm>
          <a:off x="861940" y="-78415"/>
          <a:ext cx="4199408" cy="4199408"/>
        </a:xfrm>
        <a:prstGeom prst="circularArrow">
          <a:avLst>
            <a:gd name="adj1" fmla="val 4668"/>
            <a:gd name="adj2" fmla="val 272909"/>
            <a:gd name="adj3" fmla="val 13011642"/>
            <a:gd name="adj4" fmla="val 1790918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8C332-60CB-404F-83C8-938C5BC6668C}">
      <dsp:nvSpPr>
        <dsp:cNvPr id="0" name=""/>
        <dsp:cNvSpPr/>
      </dsp:nvSpPr>
      <dsp:spPr>
        <a:xfrm>
          <a:off x="1628326" y="1143"/>
          <a:ext cx="2666637" cy="1333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Human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Accountability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Flight/Safety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Crew Briefings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Checklists</a:t>
          </a:r>
        </a:p>
      </dsp:txBody>
      <dsp:txXfrm>
        <a:off x="1693413" y="66230"/>
        <a:ext cx="2536463" cy="1203144"/>
      </dsp:txXfrm>
    </dsp:sp>
    <dsp:sp modelId="{658D1A5B-4EA4-49B4-A624-1F44497E5F40}">
      <dsp:nvSpPr>
        <dsp:cNvPr id="0" name=""/>
        <dsp:cNvSpPr/>
      </dsp:nvSpPr>
      <dsp:spPr>
        <a:xfrm>
          <a:off x="3136192" y="1509009"/>
          <a:ext cx="2666637" cy="1333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Airframe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Maintenance Checks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Testing Procedures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Scale Appropriate Risk Mitigation</a:t>
          </a:r>
        </a:p>
      </dsp:txBody>
      <dsp:txXfrm>
        <a:off x="3201279" y="1574096"/>
        <a:ext cx="2536463" cy="1203144"/>
      </dsp:txXfrm>
    </dsp:sp>
    <dsp:sp modelId="{1465B300-64DA-44C9-AAEA-0278F27B747B}">
      <dsp:nvSpPr>
        <dsp:cNvPr id="0" name=""/>
        <dsp:cNvSpPr/>
      </dsp:nvSpPr>
      <dsp:spPr>
        <a:xfrm>
          <a:off x="1628326" y="3016876"/>
          <a:ext cx="2666637" cy="1333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Environment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Airspace Assessments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Weather Assessments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Hazard Assessments</a:t>
          </a:r>
        </a:p>
      </dsp:txBody>
      <dsp:txXfrm>
        <a:off x="1693413" y="3081963"/>
        <a:ext cx="2536463" cy="1203144"/>
      </dsp:txXfrm>
    </dsp:sp>
    <dsp:sp modelId="{7B7CDA90-5EE2-4643-B2F8-362F4CD3FCE1}">
      <dsp:nvSpPr>
        <dsp:cNvPr id="0" name=""/>
        <dsp:cNvSpPr/>
      </dsp:nvSpPr>
      <dsp:spPr>
        <a:xfrm>
          <a:off x="120459" y="1509009"/>
          <a:ext cx="2666637" cy="1333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Operations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Risk Mitigation Strategies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Emergency Procedures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Contingency Procedures</a:t>
          </a:r>
        </a:p>
      </dsp:txBody>
      <dsp:txXfrm>
        <a:off x="185546" y="1574096"/>
        <a:ext cx="2536463" cy="120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456" y="4037990"/>
            <a:ext cx="3209544" cy="1219810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605642"/>
            <a:ext cx="7886700" cy="1085046"/>
          </a:xfrm>
        </p:spPr>
        <p:txBody>
          <a:bodyPr/>
          <a:lstStyle>
            <a:lvl1pPr>
              <a:defRPr>
                <a:solidFill>
                  <a:srgbClr val="00558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3837025" cy="4086077"/>
          </a:xfrm>
        </p:spPr>
        <p:txBody>
          <a:bodyPr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500">
                <a:latin typeface="Arial" charset="0"/>
                <a:ea typeface="Arial" charset="0"/>
                <a:cs typeface="Arial" charset="0"/>
              </a:defRPr>
            </a:lvl2pPr>
            <a:lvl3pPr>
              <a:defRPr sz="135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3"/>
          </p:nvPr>
        </p:nvSpPr>
        <p:spPr>
          <a:xfrm>
            <a:off x="4673010" y="1825626"/>
            <a:ext cx="3842341" cy="4086077"/>
          </a:xfrm>
        </p:spPr>
        <p:txBody>
          <a:bodyPr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500">
                <a:latin typeface="Arial" charset="0"/>
                <a:ea typeface="Arial" charset="0"/>
                <a:cs typeface="Arial" charset="0"/>
              </a:defRPr>
            </a:lvl2pPr>
            <a:lvl3pPr>
              <a:defRPr sz="1350"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32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558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1980" y="1825626"/>
            <a:ext cx="4703371" cy="4070351"/>
          </a:xfrm>
        </p:spPr>
        <p:txBody>
          <a:bodyPr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65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5626"/>
            <a:ext cx="3057525" cy="40703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53715"/>
            <a:ext cx="7886700" cy="179630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4C32-60D5-49A6-B646-5D8CD7C551AD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39A9-A4F6-45AA-97F6-6B25FD65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0334" y="6356352"/>
            <a:ext cx="157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3589-8920-43E6-92CA-D30364E67E1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7927" y="6356352"/>
            <a:ext cx="41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596A-E5BE-4143-ABDD-2C47274FE1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2" y="6245978"/>
            <a:ext cx="8196317" cy="0"/>
          </a:xfrm>
          <a:prstGeom prst="line">
            <a:avLst/>
          </a:prstGeom>
          <a:ln w="19050" cmpd="sng">
            <a:solidFill>
              <a:srgbClr val="0F7F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97103"/>
            <a:ext cx="1869881" cy="6034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296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545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UASSafety@ucmerced.edu" TargetMode="External"/><Relationship Id="rId4" Type="http://schemas.openxmlformats.org/officeDocument/2006/relationships/hyperlink" Target="http://tinyurl.com/UC-UAS-COE" TargetMode="External"/><Relationship Id="rId5" Type="http://schemas.openxmlformats.org/officeDocument/2006/relationships/hyperlink" Target="http://uassafety.ucmerced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stark2@ucmerced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4758" y="735994"/>
            <a:ext cx="8214484" cy="2387600"/>
          </a:xfrm>
        </p:spPr>
        <p:txBody>
          <a:bodyPr/>
          <a:lstStyle/>
          <a:p>
            <a:r>
              <a:rPr lang="en-US" sz="3600" dirty="0"/>
              <a:t>The University of California </a:t>
            </a:r>
            <a:br>
              <a:rPr lang="en-US" sz="3600" dirty="0"/>
            </a:br>
            <a:r>
              <a:rPr lang="en-US" sz="3600" dirty="0"/>
              <a:t>UAS Safety Management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72" y="4883999"/>
            <a:ext cx="3209544" cy="121981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Brandon Stark,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Director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Unmanned Aircraft System Safety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Center of Excellence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University of California</a:t>
            </a:r>
          </a:p>
        </p:txBody>
      </p:sp>
    </p:spTree>
    <p:extLst>
      <p:ext uri="{BB962C8B-B14F-4D97-AF65-F5344CB8AC3E}">
        <p14:creationId xmlns:p14="http://schemas.microsoft.com/office/powerpoint/2010/main" val="33160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knowledge of UAS regulations</a:t>
            </a:r>
          </a:p>
          <a:p>
            <a:pPr lvl="1"/>
            <a:r>
              <a:rPr lang="en-US" dirty="0"/>
              <a:t>Don’t blame recent changes! – UAS have been heavily regulated since 2005</a:t>
            </a:r>
          </a:p>
          <a:p>
            <a:pPr lvl="1"/>
            <a:r>
              <a:rPr lang="en-US" dirty="0"/>
              <a:t>Recent changes have only decreased the number restrictions (by adding more alternative process with new rules)</a:t>
            </a:r>
          </a:p>
          <a:p>
            <a:pPr lvl="1"/>
            <a:r>
              <a:rPr lang="en-US" dirty="0"/>
              <a:t>Affects both for end-users and the campus administrators</a:t>
            </a:r>
          </a:p>
          <a:p>
            <a:endParaRPr lang="en-US" dirty="0"/>
          </a:p>
          <a:p>
            <a:r>
              <a:rPr lang="en-US" dirty="0"/>
              <a:t>Lack of value-added oversight</a:t>
            </a:r>
          </a:p>
          <a:p>
            <a:pPr lvl="1"/>
            <a:r>
              <a:rPr lang="en-US" dirty="0"/>
              <a:t>Current reporting mechanisms offer no improvement to regular use</a:t>
            </a:r>
          </a:p>
          <a:p>
            <a:pPr lvl="1"/>
            <a:r>
              <a:rPr lang="en-US" dirty="0"/>
              <a:t>Hard to encourage buy-in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“Legal” ≠ “Safe”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019" y="3620467"/>
            <a:ext cx="6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because you follow the letter of the law does not mean that you are guaranteed to be safe</a:t>
            </a:r>
          </a:p>
        </p:txBody>
      </p:sp>
    </p:spTree>
    <p:extLst>
      <p:ext uri="{BB962C8B-B14F-4D97-AF65-F5344CB8AC3E}">
        <p14:creationId xmlns:p14="http://schemas.microsoft.com/office/powerpoint/2010/main" val="24085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Safety Management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7661656"/>
              </p:ext>
            </p:extLst>
          </p:nvPr>
        </p:nvGraphicFramePr>
        <p:xfrm>
          <a:off x="109538" y="1843087"/>
          <a:ext cx="4152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469510"/>
              </p:ext>
            </p:extLst>
          </p:nvPr>
        </p:nvGraphicFramePr>
        <p:xfrm>
          <a:off x="4562475" y="1562100"/>
          <a:ext cx="3833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6912" y="4929486"/>
            <a:ext cx="519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in model-building analysis, we still utilize statistics and probability to derive our risk management analytics</a:t>
            </a:r>
          </a:p>
        </p:txBody>
      </p:sp>
    </p:spTree>
    <p:extLst>
      <p:ext uri="{BB962C8B-B14F-4D97-AF65-F5344CB8AC3E}">
        <p14:creationId xmlns:p14="http://schemas.microsoft.com/office/powerpoint/2010/main" val="9163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Safety Management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7661656"/>
              </p:ext>
            </p:extLst>
          </p:nvPr>
        </p:nvGraphicFramePr>
        <p:xfrm>
          <a:off x="109538" y="1843087"/>
          <a:ext cx="4152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469510"/>
              </p:ext>
            </p:extLst>
          </p:nvPr>
        </p:nvGraphicFramePr>
        <p:xfrm>
          <a:off x="4562475" y="1562100"/>
          <a:ext cx="3833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6912" y="4929486"/>
            <a:ext cx="519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in model-building analysis, we still utilize statistics and probability to derive our risk management analytics</a:t>
            </a:r>
          </a:p>
        </p:txBody>
      </p:sp>
      <p:sp>
        <p:nvSpPr>
          <p:cNvPr id="2" name="Cloud 1"/>
          <p:cNvSpPr/>
          <p:nvPr/>
        </p:nvSpPr>
        <p:spPr>
          <a:xfrm>
            <a:off x="381000" y="1362074"/>
            <a:ext cx="8496300" cy="4638675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Unmanned Aircrafts have no historical data and technology developments far outpaces data collection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09022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Safety Management Systems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Ensuring safety with Unmanned Aircrafts requires a different approach that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Incorporates a dynamic risk management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 built in mechanisms for improvement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Scales appropriately to risk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exactly why the FAA has spent the past decade developing what is now known as Safety Management Systems (2006)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Safety Management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225389" y="1427214"/>
            <a:ext cx="6855680" cy="47739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4800" y="1804349"/>
            <a:ext cx="3081337" cy="10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Policies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Policies establish the organizational hierarchy and responsibilities at each level. They establish oversight requirements and processes to meet safety 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9209" y="3213654"/>
            <a:ext cx="1773101" cy="1663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Risk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workflow for a formal process to describe the system, identify hazards, assess risk, and control/minimize risk.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4063" y="3213654"/>
            <a:ext cx="1778201" cy="1738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Assurance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 the evaluation of the effectiveness of risk management  strategies and ensure compliance with other oversight entities, including the FAA, the Center, and OPRM. </a:t>
            </a:r>
          </a:p>
        </p:txBody>
      </p:sp>
      <p:sp>
        <p:nvSpPr>
          <p:cNvPr id="8" name="Up-Down Arrow 7"/>
          <p:cNvSpPr/>
          <p:nvPr/>
        </p:nvSpPr>
        <p:spPr>
          <a:xfrm rot="2955232">
            <a:off x="2511286" y="2169359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19144032">
            <a:off x="6616153" y="2319455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16200000">
            <a:off x="4479535" y="2544204"/>
            <a:ext cx="277302" cy="2144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5737" y="4314456"/>
            <a:ext cx="2288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Promotion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Educational outreach on UAS policies and FAA regulations, training on UAS Risk Management and Safety Assurance. Developing a safety culture at all levels of UAS operations.</a:t>
            </a:r>
          </a:p>
        </p:txBody>
      </p:sp>
    </p:spTree>
    <p:extLst>
      <p:ext uri="{BB962C8B-B14F-4D97-AF65-F5344CB8AC3E}">
        <p14:creationId xmlns:p14="http://schemas.microsoft.com/office/powerpoint/2010/main" val="15684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Risk Management &amp; Safety Assurance</a:t>
            </a:r>
          </a:p>
        </p:txBody>
      </p:sp>
      <p:pic>
        <p:nvPicPr>
          <p:cNvPr id="1026" name="Picture 2" descr="Design and Performa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95" y="1825625"/>
            <a:ext cx="35880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Safety Risk Management and Safety Assurance are two separate processes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its useful to think about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08838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Safety requires effective practices in managing risk from</a:t>
            </a:r>
          </a:p>
          <a:p>
            <a:pPr lvl="1"/>
            <a:r>
              <a:rPr lang="en-US" dirty="0"/>
              <a:t>The Aircraft</a:t>
            </a:r>
          </a:p>
          <a:p>
            <a:pPr lvl="1"/>
            <a:r>
              <a:rPr lang="en-US" dirty="0"/>
              <a:t>The Environment</a:t>
            </a:r>
          </a:p>
          <a:p>
            <a:pPr lvl="1"/>
            <a:r>
              <a:rPr lang="en-US" dirty="0"/>
              <a:t>The Human</a:t>
            </a:r>
          </a:p>
          <a:p>
            <a:pPr lvl="1"/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Identify hazards</a:t>
            </a:r>
          </a:p>
          <a:p>
            <a:pPr lvl="1"/>
            <a:r>
              <a:rPr lang="en-US" dirty="0"/>
              <a:t>Risk Analysis and Assessment</a:t>
            </a:r>
          </a:p>
          <a:p>
            <a:pPr lvl="1"/>
            <a:r>
              <a:rPr lang="en-US" dirty="0"/>
              <a:t>Controls for Risk</a:t>
            </a:r>
          </a:p>
          <a:p>
            <a:pPr lvl="1"/>
            <a:r>
              <a:rPr lang="en-US" dirty="0"/>
              <a:t>Residual Risk</a:t>
            </a:r>
          </a:p>
          <a:p>
            <a:pPr lvl="1"/>
            <a:r>
              <a:rPr lang="en-US" dirty="0"/>
              <a:t>System Operation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4360" t="18114" r="18432" b="10942"/>
          <a:stretch/>
        </p:blipFill>
        <p:spPr>
          <a:xfrm>
            <a:off x="4798848" y="1825625"/>
            <a:ext cx="3565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hazards?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3468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87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60" t="18114" r="18432" b="10942"/>
          <a:stretch/>
        </p:blipFill>
        <p:spPr>
          <a:xfrm>
            <a:off x="2608050" y="1802417"/>
            <a:ext cx="3565853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561" y="1912349"/>
            <a:ext cx="280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component is required for safety!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7255" y="1536340"/>
            <a:ext cx="256681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Is the human trained?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4227" y="3118895"/>
            <a:ext cx="241828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Is the airspace safe?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3476" y="4052352"/>
            <a:ext cx="295671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Is the aircraft ready to fly?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159" y="4237018"/>
            <a:ext cx="244613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chain helps us identify some risks, but not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UAS Safety</a:t>
            </a:r>
          </a:p>
          <a:p>
            <a:r>
              <a:rPr lang="en-US" dirty="0"/>
              <a:t>Safety Management System</a:t>
            </a:r>
          </a:p>
          <a:p>
            <a:pPr lvl="1"/>
            <a:r>
              <a:rPr lang="en-US" dirty="0"/>
              <a:t>Policies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Safety Assurance</a:t>
            </a:r>
          </a:p>
          <a:p>
            <a:pPr lvl="1"/>
            <a:r>
              <a:rPr lang="en-US" dirty="0"/>
              <a:t>Safety Promotion</a:t>
            </a:r>
          </a:p>
          <a:p>
            <a:r>
              <a:rPr lang="en-US" dirty="0"/>
              <a:t>Moving forward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system to identify hazards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9803" y="206098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9803" y="338654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9803" y="471211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912" y="338654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3694" y="338654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2966" y="1757446"/>
            <a:ext cx="19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73" y="2757230"/>
            <a:ext cx="2800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SHELL Model to think about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Interaction within each component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between each component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30058" y="5035416"/>
            <a:ext cx="1784598" cy="990396"/>
            <a:chOff x="6748679" y="4836969"/>
            <a:chExt cx="2077263" cy="1156576"/>
          </a:xfrm>
        </p:grpSpPr>
        <p:sp>
          <p:nvSpPr>
            <p:cNvPr id="12" name="Flowchart: Off-page Connector 11"/>
            <p:cNvSpPr/>
            <p:nvPr/>
          </p:nvSpPr>
          <p:spPr>
            <a:xfrm rot="16200000">
              <a:off x="7911338" y="4661561"/>
              <a:ext cx="562234" cy="913050"/>
            </a:xfrm>
            <a:prstGeom prst="flowChartOffpageConnector">
              <a:avLst/>
            </a:prstGeom>
            <a:solidFill>
              <a:srgbClr val="7030A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8679" y="5490359"/>
              <a:ext cx="2077263" cy="503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See Hazard Identification Questionnaire Pamphlet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15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Model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Bugs in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Process errors</a:t>
            </a:r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Airframe issues</a:t>
            </a:r>
          </a:p>
          <a:p>
            <a:pPr lvl="1"/>
            <a:r>
              <a:rPr lang="en-US" dirty="0"/>
              <a:t>Other equipment failures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Weather conditions</a:t>
            </a:r>
          </a:p>
          <a:p>
            <a:r>
              <a:rPr lang="en-US" dirty="0" err="1"/>
              <a:t>Liveware</a:t>
            </a:r>
            <a:endParaRPr lang="en-US" dirty="0"/>
          </a:p>
          <a:p>
            <a:pPr lvl="1"/>
            <a:r>
              <a:rPr lang="en-US" dirty="0"/>
              <a:t>Fatigue</a:t>
            </a:r>
          </a:p>
          <a:p>
            <a:pPr lvl="1"/>
            <a:r>
              <a:rPr lang="en-US" dirty="0"/>
              <a:t>Lack of training</a:t>
            </a:r>
          </a:p>
          <a:p>
            <a:r>
              <a:rPr lang="en-US" dirty="0" err="1"/>
              <a:t>Liveware</a:t>
            </a:r>
            <a:endParaRPr lang="en-US" dirty="0"/>
          </a:p>
          <a:p>
            <a:pPr lvl="1"/>
            <a:r>
              <a:rPr lang="en-US" dirty="0"/>
              <a:t>Management failure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4545" y="22121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4545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4545" y="4863251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0654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78436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47708" y="1908587"/>
            <a:ext cx="19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539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Model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20908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Software↔Liveware</a:t>
            </a:r>
            <a:endParaRPr lang="en-US" dirty="0"/>
          </a:p>
          <a:p>
            <a:pPr lvl="1"/>
            <a:r>
              <a:rPr lang="en-US" dirty="0"/>
              <a:t>How the user interacts with the non-physical aspects</a:t>
            </a:r>
          </a:p>
          <a:p>
            <a:pPr lvl="2"/>
            <a:r>
              <a:rPr lang="en-US" dirty="0"/>
              <a:t>Programming/Planning</a:t>
            </a:r>
          </a:p>
          <a:p>
            <a:pPr lvl="2"/>
            <a:r>
              <a:rPr lang="en-US" dirty="0"/>
              <a:t>Checklists/Processes</a:t>
            </a:r>
          </a:p>
          <a:p>
            <a:r>
              <a:rPr lang="en-US" dirty="0" err="1"/>
              <a:t>Hardware↔Liveware</a:t>
            </a:r>
            <a:endParaRPr lang="en-US" dirty="0"/>
          </a:p>
          <a:p>
            <a:pPr lvl="1"/>
            <a:r>
              <a:rPr lang="en-US" dirty="0"/>
              <a:t>Man &amp; Machine</a:t>
            </a:r>
          </a:p>
          <a:p>
            <a:pPr lvl="2"/>
            <a:r>
              <a:rPr lang="en-US" dirty="0"/>
              <a:t>Ground Control Equipment</a:t>
            </a:r>
          </a:p>
          <a:p>
            <a:r>
              <a:rPr lang="en-US" dirty="0" err="1"/>
              <a:t>Environment↔Liveware</a:t>
            </a:r>
            <a:endParaRPr lang="en-US" dirty="0"/>
          </a:p>
          <a:p>
            <a:pPr lvl="1"/>
            <a:r>
              <a:rPr lang="en-US" dirty="0"/>
              <a:t>Man vs the environment</a:t>
            </a:r>
          </a:p>
          <a:p>
            <a:pPr lvl="2"/>
            <a:r>
              <a:rPr lang="en-US" dirty="0"/>
              <a:t>Too hot-&gt;inattention</a:t>
            </a:r>
          </a:p>
          <a:p>
            <a:pPr lvl="1"/>
            <a:r>
              <a:rPr lang="en-US" dirty="0"/>
              <a:t>Man vs the workplace environment</a:t>
            </a:r>
          </a:p>
          <a:p>
            <a:r>
              <a:rPr lang="en-US" dirty="0" err="1"/>
              <a:t>Liveware↔Liveware</a:t>
            </a:r>
            <a:endParaRPr lang="en-US" dirty="0"/>
          </a:p>
          <a:p>
            <a:pPr lvl="1"/>
            <a:r>
              <a:rPr lang="en-US" dirty="0"/>
              <a:t>Communication failures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4545" y="22121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4545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4545" y="4863251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0654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78436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47708" y="1908587"/>
            <a:ext cx="19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14347" y="2212125"/>
            <a:ext cx="1367822" cy="17704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3292" y="1291645"/>
            <a:ext cx="2258417" cy="145238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Human Factors are a major component of hazards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1865" y="5058402"/>
            <a:ext cx="2116581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After we identify hazards, we must analyze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Hazards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272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1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Probability and Severity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Probability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2281761"/>
              </p:ext>
            </p:extLst>
          </p:nvPr>
        </p:nvGraphicFramePr>
        <p:xfrm>
          <a:off x="630238" y="2505075"/>
          <a:ext cx="386873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94">
                  <a:extLst>
                    <a:ext uri="{9D8B030D-6E8A-4147-A177-3AD203B41FA5}">
                      <a16:colId xmlns:a16="http://schemas.microsoft.com/office/drawing/2014/main" xmlns="" val="2509676946"/>
                    </a:ext>
                  </a:extLst>
                </a:gridCol>
                <a:gridCol w="2251994">
                  <a:extLst>
                    <a:ext uri="{9D8B030D-6E8A-4147-A177-3AD203B41FA5}">
                      <a16:colId xmlns:a16="http://schemas.microsoft.com/office/drawing/2014/main" xmlns="" val="3964756731"/>
                    </a:ext>
                  </a:extLst>
                </a:gridCol>
                <a:gridCol w="652449">
                  <a:extLst>
                    <a:ext uri="{9D8B030D-6E8A-4147-A177-3AD203B41FA5}">
                      <a16:colId xmlns:a16="http://schemas.microsoft.com/office/drawing/2014/main" xmlns="" val="304680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1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Likely</a:t>
                      </a:r>
                      <a:r>
                        <a:rPr lang="en-US" sz="1200" baseline="0" dirty="0"/>
                        <a:t> to occur many 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1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Occasional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Likely</a:t>
                      </a:r>
                      <a:r>
                        <a:rPr lang="en-US" sz="1200" baseline="0" dirty="0"/>
                        <a:t> to occur sometimes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170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Unlikely to occur, but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595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Improbable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unlikely to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07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Extremely</a:t>
                      </a:r>
                      <a:r>
                        <a:rPr lang="en-US" sz="1200" baseline="0" dirty="0"/>
                        <a:t> Improbable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Almost inconceivable</a:t>
                      </a:r>
                      <a:r>
                        <a:rPr lang="en-US" sz="1200" baseline="0" dirty="0"/>
                        <a:t> to occur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3174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Severity Table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61342123"/>
              </p:ext>
            </p:extLst>
          </p:nvPr>
        </p:nvGraphicFramePr>
        <p:xfrm>
          <a:off x="4629150" y="2505075"/>
          <a:ext cx="3887787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90">
                  <a:extLst>
                    <a:ext uri="{9D8B030D-6E8A-4147-A177-3AD203B41FA5}">
                      <a16:colId xmlns:a16="http://schemas.microsoft.com/office/drawing/2014/main" xmlns="" val="522409675"/>
                    </a:ext>
                  </a:extLst>
                </a:gridCol>
                <a:gridCol w="2236879">
                  <a:extLst>
                    <a:ext uri="{9D8B030D-6E8A-4147-A177-3AD203B41FA5}">
                      <a16:colId xmlns:a16="http://schemas.microsoft.com/office/drawing/2014/main" xmlns="" val="114103999"/>
                    </a:ext>
                  </a:extLst>
                </a:gridCol>
                <a:gridCol w="589618">
                  <a:extLst>
                    <a:ext uri="{9D8B030D-6E8A-4147-A177-3AD203B41FA5}">
                      <a16:colId xmlns:a16="http://schemas.microsoft.com/office/drawing/2014/main" xmlns="" val="185131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18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Catastrophic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Equipment destroyed</a:t>
                      </a:r>
                      <a:r>
                        <a:rPr lang="en-US" sz="1200" baseline="0" dirty="0"/>
                        <a:t>, deaths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411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Hazardous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large reduction in safety margins,</a:t>
                      </a:r>
                      <a:r>
                        <a:rPr lang="en-US" sz="1200" baseline="0" dirty="0"/>
                        <a:t> serious injury, major equipment damage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645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US" sz="1200" baseline="0" dirty="0"/>
                        <a:t> significant reduction in safety margins, serious incident, injury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91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Nuisance, use of emergency</a:t>
                      </a:r>
                      <a:r>
                        <a:rPr lang="en-US" sz="1200" baseline="0" dirty="0"/>
                        <a:t> procedures, minor incident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62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Negligible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Few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20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1823"/>
              </p:ext>
            </p:extLst>
          </p:nvPr>
        </p:nvGraphicFramePr>
        <p:xfrm>
          <a:off x="570917" y="1477503"/>
          <a:ext cx="7835064" cy="3270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844">
                  <a:extLst>
                    <a:ext uri="{9D8B030D-6E8A-4147-A177-3AD203B41FA5}">
                      <a16:colId xmlns:a16="http://schemas.microsoft.com/office/drawing/2014/main" xmlns="" val="838654101"/>
                    </a:ext>
                  </a:extLst>
                </a:gridCol>
                <a:gridCol w="1305844">
                  <a:extLst>
                    <a:ext uri="{9D8B030D-6E8A-4147-A177-3AD203B41FA5}">
                      <a16:colId xmlns:a16="http://schemas.microsoft.com/office/drawing/2014/main" xmlns="" val="2842433709"/>
                    </a:ext>
                  </a:extLst>
                </a:gridCol>
                <a:gridCol w="1305844">
                  <a:extLst>
                    <a:ext uri="{9D8B030D-6E8A-4147-A177-3AD203B41FA5}">
                      <a16:colId xmlns:a16="http://schemas.microsoft.com/office/drawing/2014/main" xmlns="" val="821254560"/>
                    </a:ext>
                  </a:extLst>
                </a:gridCol>
                <a:gridCol w="1305844">
                  <a:extLst>
                    <a:ext uri="{9D8B030D-6E8A-4147-A177-3AD203B41FA5}">
                      <a16:colId xmlns:a16="http://schemas.microsoft.com/office/drawing/2014/main" xmlns="" val="2426032116"/>
                    </a:ext>
                  </a:extLst>
                </a:gridCol>
                <a:gridCol w="1305844">
                  <a:extLst>
                    <a:ext uri="{9D8B030D-6E8A-4147-A177-3AD203B41FA5}">
                      <a16:colId xmlns:a16="http://schemas.microsoft.com/office/drawing/2014/main" xmlns="" val="2285117962"/>
                    </a:ext>
                  </a:extLst>
                </a:gridCol>
                <a:gridCol w="1305844">
                  <a:extLst>
                    <a:ext uri="{9D8B030D-6E8A-4147-A177-3AD203B41FA5}">
                      <a16:colId xmlns:a16="http://schemas.microsoft.com/office/drawing/2014/main" xmlns="" val="931619202"/>
                    </a:ext>
                  </a:extLst>
                </a:gridCol>
              </a:tblGrid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Catastrophic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Hazardous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231380"/>
                  </a:ext>
                </a:extLst>
              </a:tr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324713"/>
                  </a:ext>
                </a:extLst>
              </a:tr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Occasional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6061158"/>
                  </a:ext>
                </a:extLst>
              </a:tr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21355"/>
                  </a:ext>
                </a:extLst>
              </a:tr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Improbable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6417298"/>
                  </a:ext>
                </a:extLst>
              </a:tr>
              <a:tr h="545147">
                <a:tc>
                  <a:txBody>
                    <a:bodyPr/>
                    <a:lstStyle/>
                    <a:p>
                      <a:r>
                        <a:rPr lang="en-US" dirty="0"/>
                        <a:t>Extremely</a:t>
                      </a:r>
                      <a:r>
                        <a:rPr lang="en-US" baseline="0" dirty="0"/>
                        <a:t> Improbable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420229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38289" y="5310018"/>
            <a:ext cx="56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Risk Analysis is a continuous and dynamic process. Our control strategy should account for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Strategies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27514"/>
              </p:ext>
            </p:extLst>
          </p:nvPr>
        </p:nvGraphicFramePr>
        <p:xfrm>
          <a:off x="166255" y="1690690"/>
          <a:ext cx="59232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45630" y="4548485"/>
            <a:ext cx="2913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Hierarch of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Eliminate the hazard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Reduce the hazard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Provide safety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Provide safety warnings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Provide safety procedures</a:t>
            </a:r>
          </a:p>
        </p:txBody>
      </p:sp>
    </p:spTree>
    <p:extLst>
      <p:ext uri="{BB962C8B-B14F-4D97-AF65-F5344CB8AC3E}">
        <p14:creationId xmlns:p14="http://schemas.microsoft.com/office/powerpoint/2010/main" val="1584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Control Strategies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Address the weak points in the SHELL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3150" y="22121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63150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3150" y="4863251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9259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7041" y="353768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7041" y="1923517"/>
            <a:ext cx="19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  <a:p>
            <a:r>
              <a:rPr lang="en-US" dirty="0"/>
              <a:t>‘</a:t>
            </a:r>
            <a:r>
              <a:rPr lang="en-US" dirty="0" err="1"/>
              <a:t>Liveware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76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Mitigation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 UAS Safety and Operations prior to operations</a:t>
            </a:r>
          </a:p>
          <a:p>
            <a:r>
              <a:rPr lang="en-US" dirty="0" smtClean="0"/>
              <a:t>All pilots and ground crews are briefed before each flight</a:t>
            </a:r>
          </a:p>
          <a:p>
            <a:r>
              <a:rPr lang="en-US" dirty="0" smtClean="0"/>
              <a:t>Pilots must have sufficient training</a:t>
            </a:r>
          </a:p>
          <a:p>
            <a:r>
              <a:rPr lang="en-US" dirty="0" smtClean="0"/>
              <a:t>Preflight procedures should include </a:t>
            </a:r>
          </a:p>
          <a:p>
            <a:pPr lvl="1"/>
            <a:r>
              <a:rPr lang="en-US" dirty="0" smtClean="0"/>
              <a:t>Weather Assessment</a:t>
            </a:r>
          </a:p>
          <a:p>
            <a:pPr lvl="1"/>
            <a:r>
              <a:rPr lang="en-US" dirty="0" smtClean="0"/>
              <a:t>Airspace Assessment</a:t>
            </a:r>
          </a:p>
          <a:p>
            <a:pPr lvl="1"/>
            <a:r>
              <a:rPr lang="en-US" dirty="0" smtClean="0"/>
              <a:t>Aircraft Assessment/Preflight Checklist</a:t>
            </a:r>
          </a:p>
          <a:p>
            <a:r>
              <a:rPr lang="en-US" dirty="0" smtClean="0"/>
              <a:t>Operate only in open/clear areas</a:t>
            </a:r>
          </a:p>
          <a:p>
            <a:r>
              <a:rPr lang="en-US" dirty="0" smtClean="0"/>
              <a:t>Follow-up after each operation with</a:t>
            </a:r>
          </a:p>
          <a:p>
            <a:pPr lvl="1"/>
            <a:r>
              <a:rPr lang="en-US" dirty="0" smtClean="0"/>
              <a:t>Flight records</a:t>
            </a:r>
          </a:p>
          <a:p>
            <a:pPr lvl="1"/>
            <a:r>
              <a:rPr lang="en-US" dirty="0" smtClean="0"/>
              <a:t>Maintenance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to Be Prepared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bring a fire extinguisher and/or a bucket of sand as appropriate</a:t>
            </a:r>
          </a:p>
          <a:p>
            <a:r>
              <a:rPr lang="en-US" dirty="0" smtClean="0"/>
              <a:t>Always bring a first aid kit</a:t>
            </a:r>
          </a:p>
          <a:p>
            <a:r>
              <a:rPr lang="en-US" dirty="0" smtClean="0"/>
              <a:t>Never fly over people</a:t>
            </a:r>
          </a:p>
          <a:p>
            <a:r>
              <a:rPr lang="en-US" dirty="0" smtClean="0"/>
              <a:t>Never fly in a manner that creates a hazard to people or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UAS activity is already occurring in the UC system?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every campus has a ‘Drone Lab’</a:t>
            </a:r>
          </a:p>
          <a:p>
            <a:r>
              <a:rPr lang="en-US" dirty="0"/>
              <a:t>Largely Engineering groups</a:t>
            </a:r>
          </a:p>
          <a:p>
            <a:r>
              <a:rPr lang="en-US" dirty="0"/>
              <a:t>Increased interest in Environmental, Agricultural, Archeological, and Ecological research groups</a:t>
            </a:r>
          </a:p>
          <a:p>
            <a:endParaRPr lang="en-US" dirty="0"/>
          </a:p>
          <a:p>
            <a:r>
              <a:rPr lang="en-US" dirty="0"/>
              <a:t>Journalism, Facility Management, Publicity/Multimedia groups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03" y="2317998"/>
            <a:ext cx="3842147" cy="2881610"/>
          </a:xfrm>
        </p:spPr>
      </p:pic>
    </p:spTree>
    <p:extLst>
      <p:ext uri="{BB962C8B-B14F-4D97-AF65-F5344CB8AC3E}">
        <p14:creationId xmlns:p14="http://schemas.microsoft.com/office/powerpoint/2010/main" val="311544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measures should scale appropriately to the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5981552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26482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91420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 Drones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&lt; 0.55lbs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Rotary-Wing </a:t>
                      </a:r>
                    </a:p>
                    <a:p>
                      <a:r>
                        <a:rPr lang="en-US" dirty="0" smtClean="0"/>
                        <a:t>&lt;4.4lbs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Fixed-wing</a:t>
                      </a:r>
                      <a:r>
                        <a:rPr lang="en-US" baseline="0" dirty="0" smtClean="0"/>
                        <a:t> or</a:t>
                      </a:r>
                    </a:p>
                    <a:p>
                      <a:r>
                        <a:rPr lang="en-US" baseline="0" dirty="0" smtClean="0"/>
                        <a:t>Rotary-wing &gt; 4.4 </a:t>
                      </a:r>
                      <a:r>
                        <a:rPr lang="en-US" baseline="0" dirty="0" err="1" smtClean="0"/>
                        <a:t>lbs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41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Unsupervised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Supervision</a:t>
                      </a:r>
                      <a:r>
                        <a:rPr lang="en-US" baseline="0" dirty="0" smtClean="0"/>
                        <a:t> Recommended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1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19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</a:t>
                      </a:r>
                      <a:r>
                        <a:rPr lang="en-US" baseline="0" dirty="0" smtClean="0"/>
                        <a:t> not 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SUAS License strongly recommended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SUAS License for Instructor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01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 Flight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r>
                        <a:rPr lang="en-US" baseline="0" dirty="0" smtClean="0"/>
                        <a:t> each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r>
                        <a:rPr lang="en-US" baseline="0" dirty="0" smtClean="0"/>
                        <a:t> each flight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78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 Extinguisher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D Fire Extinguisher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D Fire Extinguisher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23781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5385" y="5008313"/>
            <a:ext cx="397323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How do we know that our control measures are effective?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1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Assurance</a:t>
            </a:r>
          </a:p>
        </p:txBody>
      </p:sp>
      <p:pic>
        <p:nvPicPr>
          <p:cNvPr id="1026" name="Picture 2" descr="Design and Performa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95" y="1825625"/>
            <a:ext cx="35880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Safety Risk Management and Safety Assurance are two separate processes</a:t>
            </a:r>
          </a:p>
          <a:p>
            <a:pPr lvl="1"/>
            <a:r>
              <a:rPr lang="en-US" dirty="0"/>
              <a:t>But they must be able to share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we looking for?</a:t>
            </a:r>
          </a:p>
          <a:p>
            <a:r>
              <a:rPr lang="en-US" dirty="0"/>
              <a:t>What are the key performance indicators (KPI)?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record?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a person can write down</a:t>
            </a:r>
          </a:p>
          <a:p>
            <a:r>
              <a:rPr lang="en-US" dirty="0"/>
              <a:t>Items that can be pulled</a:t>
            </a:r>
          </a:p>
          <a:p>
            <a:pPr lvl="1"/>
            <a:r>
              <a:rPr lang="en-US" dirty="0"/>
              <a:t>Airspace class, weather conditions, aircraft usage, pilot experience</a:t>
            </a:r>
          </a:p>
          <a:p>
            <a:r>
              <a:rPr lang="en-US" dirty="0"/>
              <a:t>Aircraft telemetry</a:t>
            </a:r>
          </a:p>
          <a:p>
            <a:pPr lvl="1"/>
            <a:r>
              <a:rPr lang="en-US" dirty="0"/>
              <a:t>Flight paths, aircraft orientation, sensor readings,  </a:t>
            </a:r>
          </a:p>
        </p:txBody>
      </p:sp>
    </p:spTree>
    <p:extLst>
      <p:ext uri="{BB962C8B-B14F-4D97-AF65-F5344CB8AC3E}">
        <p14:creationId xmlns:p14="http://schemas.microsoft.com/office/powerpoint/2010/main" val="3600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 in the records?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rates</a:t>
            </a:r>
          </a:p>
          <a:p>
            <a:pPr lvl="1"/>
            <a:r>
              <a:rPr lang="en-US" dirty="0"/>
              <a:t>Aircraft type, location, altitudes</a:t>
            </a:r>
          </a:p>
          <a:p>
            <a:r>
              <a:rPr lang="en-US" dirty="0"/>
              <a:t>Incident rates</a:t>
            </a:r>
          </a:p>
          <a:p>
            <a:pPr lvl="1"/>
            <a:r>
              <a:rPr lang="en-US" dirty="0"/>
              <a:t>Separated between human factors, environmental factors and equipment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219431" y="1066930"/>
            <a:ext cx="2622288" cy="4934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2011" cy="4351338"/>
          </a:xfrm>
        </p:spPr>
        <p:txBody>
          <a:bodyPr>
            <a:normAutofit/>
          </a:bodyPr>
          <a:lstStyle/>
          <a:p>
            <a:r>
              <a:rPr lang="en-US" dirty="0"/>
              <a:t>Flight Requests</a:t>
            </a:r>
          </a:p>
          <a:p>
            <a:pPr lvl="1"/>
            <a:r>
              <a:rPr lang="en-US" dirty="0"/>
              <a:t>Pilot information</a:t>
            </a:r>
          </a:p>
          <a:p>
            <a:pPr lvl="1"/>
            <a:r>
              <a:rPr lang="en-US" dirty="0"/>
              <a:t>Aircraft information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Date/Time</a:t>
            </a:r>
          </a:p>
          <a:p>
            <a:pPr lvl="1"/>
            <a:r>
              <a:rPr lang="en-US" dirty="0"/>
              <a:t>Flying over people</a:t>
            </a:r>
          </a:p>
          <a:p>
            <a:pPr lvl="1"/>
            <a:r>
              <a:rPr lang="en-US" dirty="0"/>
              <a:t>Purpose of flight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287445" y="1344109"/>
            <a:ext cx="2780356" cy="4535256"/>
          </a:xfrm>
        </p:spPr>
        <p:txBody>
          <a:bodyPr>
            <a:noAutofit/>
          </a:bodyPr>
          <a:lstStyle/>
          <a:p>
            <a:r>
              <a:rPr lang="en-US" dirty="0"/>
              <a:t>Pilot experience</a:t>
            </a:r>
          </a:p>
          <a:p>
            <a:r>
              <a:rPr lang="en-US" dirty="0"/>
              <a:t>Ground crew experience</a:t>
            </a:r>
          </a:p>
          <a:p>
            <a:r>
              <a:rPr lang="en-US" dirty="0"/>
              <a:t>Aircraft Usage</a:t>
            </a:r>
          </a:p>
          <a:p>
            <a:pPr lvl="1"/>
            <a:r>
              <a:rPr lang="en-US" dirty="0"/>
              <a:t>Component Wear</a:t>
            </a:r>
          </a:p>
          <a:p>
            <a:pPr lvl="1"/>
            <a:r>
              <a:rPr lang="en-US" dirty="0"/>
              <a:t>Battery monitoring</a:t>
            </a:r>
            <a:br>
              <a:rPr lang="en-US" dirty="0"/>
            </a:br>
            <a:r>
              <a:rPr lang="en-US" dirty="0"/>
              <a:t>Safety Statistics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Airspace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Hazards</a:t>
            </a:r>
          </a:p>
          <a:p>
            <a:pPr lvl="1"/>
            <a:endParaRPr lang="en-US" dirty="0"/>
          </a:p>
          <a:p>
            <a:r>
              <a:rPr lang="en-US" dirty="0"/>
              <a:t>End-results</a:t>
            </a:r>
          </a:p>
          <a:p>
            <a:pPr lvl="1"/>
            <a:r>
              <a:rPr lang="en-US" dirty="0"/>
              <a:t>Trends/Analysis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47240" y="2327564"/>
            <a:ext cx="914400" cy="7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9"/>
          <p:cNvSpPr txBox="1">
            <a:spLocks/>
          </p:cNvSpPr>
          <p:nvPr/>
        </p:nvSpPr>
        <p:spPr>
          <a:xfrm>
            <a:off x="3439075" y="1825625"/>
            <a:ext cx="2780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Flight Records</a:t>
            </a:r>
          </a:p>
          <a:p>
            <a:pPr lvl="1"/>
            <a:r>
              <a:rPr lang="en-US" dirty="0"/>
              <a:t>Pilot information</a:t>
            </a:r>
          </a:p>
          <a:p>
            <a:pPr lvl="1"/>
            <a:r>
              <a:rPr lang="en-US" dirty="0"/>
              <a:t>Ground crew information</a:t>
            </a:r>
          </a:p>
          <a:p>
            <a:pPr lvl="1"/>
            <a:r>
              <a:rPr lang="en-US" dirty="0"/>
              <a:t>Aircraft information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Date/Time</a:t>
            </a:r>
          </a:p>
          <a:p>
            <a:pPr lvl="1"/>
            <a:r>
              <a:rPr lang="en-US" dirty="0"/>
              <a:t>Number and duration of each flight</a:t>
            </a:r>
          </a:p>
          <a:p>
            <a:pPr lvl="1"/>
            <a:r>
              <a:rPr lang="en-US" dirty="0"/>
              <a:t>Operation Survey</a:t>
            </a:r>
          </a:p>
          <a:p>
            <a:pPr lvl="2"/>
            <a:r>
              <a:rPr lang="en-US" dirty="0"/>
              <a:t>Incidents</a:t>
            </a:r>
          </a:p>
          <a:p>
            <a:pPr lvl="2"/>
            <a:r>
              <a:rPr lang="en-US" dirty="0"/>
              <a:t>Accidents</a:t>
            </a:r>
          </a:p>
          <a:p>
            <a:pPr lvl="2"/>
            <a:r>
              <a:rPr lang="en-US" dirty="0"/>
              <a:t>Near-misses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281" y="4451088"/>
            <a:ext cx="254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Airspace </a:t>
            </a:r>
            <a:r>
              <a:rPr lang="en-US" dirty="0" err="1"/>
              <a:t>Deconfliction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6278" y="2229322"/>
            <a:ext cx="338806" cy="2268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11736" y="2576945"/>
            <a:ext cx="649904" cy="544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62494" y="2576945"/>
            <a:ext cx="392964" cy="54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48615" y="1942155"/>
            <a:ext cx="838830" cy="755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29983" y="1518963"/>
            <a:ext cx="657462" cy="710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48615" y="2629845"/>
            <a:ext cx="906843" cy="151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63207" y="3534299"/>
            <a:ext cx="1292251" cy="274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14208" y="2814389"/>
            <a:ext cx="1647432" cy="769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62494" y="4972522"/>
            <a:ext cx="392964" cy="30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Telemetry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tell us?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Moderately useful for data mining</a:t>
            </a:r>
          </a:p>
          <a:p>
            <a:r>
              <a:rPr lang="en-US" dirty="0"/>
              <a:t>More useful for incident reports, post-crash analysis</a:t>
            </a:r>
          </a:p>
          <a:p>
            <a:r>
              <a:rPr lang="en-US" dirty="0"/>
              <a:t>Validate operational controls/restrictions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useful?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Position/Speed </a:t>
            </a:r>
          </a:p>
          <a:p>
            <a:pPr lvl="1"/>
            <a:r>
              <a:rPr lang="en-US" dirty="0"/>
              <a:t>Validate </a:t>
            </a:r>
            <a:r>
              <a:rPr lang="en-US" dirty="0" err="1"/>
              <a:t>geofences</a:t>
            </a:r>
            <a:endParaRPr lang="en-US" dirty="0"/>
          </a:p>
          <a:p>
            <a:pPr lvl="1"/>
            <a:r>
              <a:rPr lang="en-US" dirty="0"/>
              <a:t>Validate airspeed restrictions</a:t>
            </a:r>
          </a:p>
          <a:p>
            <a:r>
              <a:rPr lang="en-US" dirty="0"/>
              <a:t>Communication Packets</a:t>
            </a:r>
          </a:p>
          <a:p>
            <a:pPr lvl="1"/>
            <a:r>
              <a:rPr lang="en-US" dirty="0"/>
              <a:t>Identify momentary loss of communication or sensor readings</a:t>
            </a:r>
          </a:p>
          <a:p>
            <a:r>
              <a:rPr lang="en-US" dirty="0"/>
              <a:t>Length of Flight</a:t>
            </a:r>
          </a:p>
          <a:p>
            <a:pPr lvl="1"/>
            <a:r>
              <a:rPr lang="en-US" dirty="0"/>
              <a:t>Simplify data entry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Safety Management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628650" y="1427215"/>
            <a:ext cx="8096249" cy="467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4800" y="1804349"/>
            <a:ext cx="3081337" cy="10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Policies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Policies establish the organizational hierarchy and responsibilities at each level. They establish oversight requirements and processes to meet safety 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3487" y="3213654"/>
            <a:ext cx="1895475" cy="1663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Risk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workflow for a formal process to describe the system, identify hazards, assess risk, and control/minimize risk.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0050" y="3213654"/>
            <a:ext cx="2054947" cy="1738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Assurance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 the evaluation of the effectiveness of risk management  strategies and ensure compliance with other oversight entities, including the FAA, the Center, and OPRM. </a:t>
            </a:r>
          </a:p>
        </p:txBody>
      </p:sp>
      <p:sp>
        <p:nvSpPr>
          <p:cNvPr id="8" name="Up-Down Arrow 7"/>
          <p:cNvSpPr/>
          <p:nvPr/>
        </p:nvSpPr>
        <p:spPr>
          <a:xfrm rot="2955232">
            <a:off x="2511286" y="2169359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19144032">
            <a:off x="6616153" y="2319455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16200000">
            <a:off x="4471012" y="2316049"/>
            <a:ext cx="277302" cy="2601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9059" y="4314456"/>
            <a:ext cx="25250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Promotion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Educational outreach on UAS policies and FAA regulations, training on UAS Risk Management and Safety Assurance. Developing a safety culture at all levels of UAS operations.</a:t>
            </a:r>
          </a:p>
        </p:txBody>
      </p:sp>
      <p:sp>
        <p:nvSpPr>
          <p:cNvPr id="12" name="Freeform 11"/>
          <p:cNvSpPr/>
          <p:nvPr/>
        </p:nvSpPr>
        <p:spPr>
          <a:xfrm>
            <a:off x="306347" y="1359995"/>
            <a:ext cx="8698404" cy="4808723"/>
          </a:xfrm>
          <a:custGeom>
            <a:avLst/>
            <a:gdLst>
              <a:gd name="connsiteX0" fmla="*/ 2279038 w 8698404"/>
              <a:gd name="connsiteY0" fmla="*/ 37133 h 4743740"/>
              <a:gd name="connsiteX1" fmla="*/ 2840674 w 8698404"/>
              <a:gd name="connsiteY1" fmla="*/ 1494603 h 4743740"/>
              <a:gd name="connsiteX2" fmla="*/ 6057320 w 8698404"/>
              <a:gd name="connsiteY2" fmla="*/ 1508528 h 4743740"/>
              <a:gd name="connsiteX3" fmla="*/ 6321893 w 8698404"/>
              <a:gd name="connsiteY3" fmla="*/ 0 h 4743740"/>
              <a:gd name="connsiteX4" fmla="*/ 8252808 w 8698404"/>
              <a:gd name="connsiteY4" fmla="*/ 1016515 h 4743740"/>
              <a:gd name="connsiteX5" fmla="*/ 8698404 w 8698404"/>
              <a:gd name="connsiteY5" fmla="*/ 3239853 h 4743740"/>
              <a:gd name="connsiteX6" fmla="*/ 8062502 w 8698404"/>
              <a:gd name="connsiteY6" fmla="*/ 4219236 h 4743740"/>
              <a:gd name="connsiteX7" fmla="*/ 5263602 w 8698404"/>
              <a:gd name="connsiteY7" fmla="*/ 4697324 h 4743740"/>
              <a:gd name="connsiteX8" fmla="*/ 2079448 w 8698404"/>
              <a:gd name="connsiteY8" fmla="*/ 4743740 h 4743740"/>
              <a:gd name="connsiteX9" fmla="*/ 487371 w 8698404"/>
              <a:gd name="connsiteY9" fmla="*/ 3940739 h 4743740"/>
              <a:gd name="connsiteX10" fmla="*/ 0 w 8698404"/>
              <a:gd name="connsiteY10" fmla="*/ 1884499 h 4743740"/>
              <a:gd name="connsiteX11" fmla="*/ 1123273 w 8698404"/>
              <a:gd name="connsiteY11" fmla="*/ 208873 h 4743740"/>
              <a:gd name="connsiteX12" fmla="*/ 1160406 w 8698404"/>
              <a:gd name="connsiteY12" fmla="*/ 236723 h 4743740"/>
              <a:gd name="connsiteX13" fmla="*/ 2279038 w 8698404"/>
              <a:gd name="connsiteY13" fmla="*/ 37133 h 4743740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1123273 w 8698404"/>
              <a:gd name="connsiteY11" fmla="*/ 273856 h 4808723"/>
              <a:gd name="connsiteX12" fmla="*/ 1160406 w 8698404"/>
              <a:gd name="connsiteY12" fmla="*/ 301706 h 4808723"/>
              <a:gd name="connsiteX13" fmla="*/ 2548253 w 8698404"/>
              <a:gd name="connsiteY13" fmla="*/ 0 h 4808723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1123273 w 8698404"/>
              <a:gd name="connsiteY11" fmla="*/ 273856 h 4808723"/>
              <a:gd name="connsiteX12" fmla="*/ 1406412 w 8698404"/>
              <a:gd name="connsiteY12" fmla="*/ 162457 h 4808723"/>
              <a:gd name="connsiteX13" fmla="*/ 2548253 w 8698404"/>
              <a:gd name="connsiteY13" fmla="*/ 0 h 4808723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594128 w 8698404"/>
              <a:gd name="connsiteY11" fmla="*/ 835492 h 4808723"/>
              <a:gd name="connsiteX12" fmla="*/ 1406412 w 8698404"/>
              <a:gd name="connsiteY12" fmla="*/ 162457 h 4808723"/>
              <a:gd name="connsiteX13" fmla="*/ 2548253 w 8698404"/>
              <a:gd name="connsiteY13" fmla="*/ 0 h 480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98404" h="4808723">
                <a:moveTo>
                  <a:pt x="2548253" y="0"/>
                </a:moveTo>
                <a:lnTo>
                  <a:pt x="2840674" y="1559586"/>
                </a:lnTo>
                <a:lnTo>
                  <a:pt x="6057320" y="1573511"/>
                </a:lnTo>
                <a:lnTo>
                  <a:pt x="6321893" y="64983"/>
                </a:lnTo>
                <a:lnTo>
                  <a:pt x="8252808" y="1081498"/>
                </a:lnTo>
                <a:lnTo>
                  <a:pt x="8698404" y="3304836"/>
                </a:lnTo>
                <a:lnTo>
                  <a:pt x="8062502" y="4284219"/>
                </a:lnTo>
                <a:lnTo>
                  <a:pt x="5263602" y="4762307"/>
                </a:lnTo>
                <a:lnTo>
                  <a:pt x="2079448" y="4808723"/>
                </a:lnTo>
                <a:lnTo>
                  <a:pt x="487371" y="4005722"/>
                </a:lnTo>
                <a:lnTo>
                  <a:pt x="0" y="1949482"/>
                </a:lnTo>
                <a:lnTo>
                  <a:pt x="594128" y="835492"/>
                </a:lnTo>
                <a:cubicBezTo>
                  <a:pt x="628400" y="859972"/>
                  <a:pt x="1392361" y="148403"/>
                  <a:pt x="1406412" y="162457"/>
                </a:cubicBezTo>
                <a:lnTo>
                  <a:pt x="2548253" y="0"/>
                </a:lnTo>
                <a:close/>
              </a:path>
            </a:pathLst>
          </a:cu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Policies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147638" y="1628775"/>
            <a:ext cx="4229100" cy="4014788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1107" y="2597945"/>
            <a:ext cx="2062163" cy="8477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System-wide Policies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107" y="3667125"/>
            <a:ext cx="2062163" cy="8477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Campus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107" y="4736305"/>
            <a:ext cx="2062163" cy="8477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Policies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207748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Standards for Authorizations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Advisory Board for reviews and audits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661261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campus grounds,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usage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enforcement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86388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Equipment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compliance</a:t>
            </a:r>
          </a:p>
        </p:txBody>
      </p:sp>
    </p:spTree>
    <p:extLst>
      <p:ext uri="{BB962C8B-B14F-4D97-AF65-F5344CB8AC3E}">
        <p14:creationId xmlns:p14="http://schemas.microsoft.com/office/powerpoint/2010/main" val="1957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Campus Policies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UAS usage to specific locations on campus grounds</a:t>
            </a:r>
          </a:p>
          <a:p>
            <a:r>
              <a:rPr lang="en-US" dirty="0"/>
              <a:t>Requiring additional training for the operation of UC-owned equipment</a:t>
            </a:r>
          </a:p>
          <a:p>
            <a:r>
              <a:rPr lang="en-US" dirty="0"/>
              <a:t>Requiring field-safety training for off-campus UAS usage</a:t>
            </a:r>
          </a:p>
          <a:p>
            <a:r>
              <a:rPr lang="en-US" dirty="0"/>
              <a:t>Formalizing a process for a UAS request, including student club or 3</a:t>
            </a:r>
            <a:r>
              <a:rPr lang="en-US" baseline="30000" dirty="0"/>
              <a:t>rd</a:t>
            </a:r>
            <a:r>
              <a:rPr lang="en-US" dirty="0"/>
              <a:t> party commercial</a:t>
            </a:r>
          </a:p>
          <a:p>
            <a:r>
              <a:rPr lang="en-US" dirty="0"/>
              <a:t>Requiring authorization for indoor flights</a:t>
            </a:r>
          </a:p>
          <a:p>
            <a:r>
              <a:rPr lang="en-US" dirty="0"/>
              <a:t>Campuses can manage their own authorization/reporting system</a:t>
            </a:r>
          </a:p>
          <a:p>
            <a:r>
              <a:rPr lang="en-US" dirty="0"/>
              <a:t>Ban using a drone to spy, trespass, interfere with campus activities,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Restrictions on the purchasing of equipment</a:t>
            </a:r>
          </a:p>
        </p:txBody>
      </p:sp>
    </p:spTree>
    <p:extLst>
      <p:ext uri="{BB962C8B-B14F-4D97-AF65-F5344CB8AC3E}">
        <p14:creationId xmlns:p14="http://schemas.microsoft.com/office/powerpoint/2010/main" val="23508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 cannot waive federal regulations </a:t>
            </a:r>
          </a:p>
          <a:p>
            <a:pPr lvl="1"/>
            <a:r>
              <a:rPr lang="en-US" dirty="0"/>
              <a:t>All non-recreational UAS activity requires a license</a:t>
            </a:r>
          </a:p>
          <a:p>
            <a:r>
              <a:rPr lang="en-US" dirty="0"/>
              <a:t>Campus policy cannot ban all drones from flying over campus</a:t>
            </a:r>
          </a:p>
          <a:p>
            <a:pPr lvl="1"/>
            <a:r>
              <a:rPr lang="en-US" dirty="0"/>
              <a:t>Only the FAA can regulate airspace. Campus can ban the operation of drones on campus grounds, or ban drones from taking off/landing on campus grounds</a:t>
            </a:r>
          </a:p>
          <a:p>
            <a:r>
              <a:rPr lang="en-US" dirty="0"/>
              <a:t>Requiring additional equipment for any aircraft in the airspace above campus</a:t>
            </a:r>
          </a:p>
          <a:p>
            <a:pPr lvl="1"/>
            <a:r>
              <a:rPr lang="en-US" dirty="0"/>
              <a:t>Campus can require equipment for drones that are operated on campus grounds</a:t>
            </a:r>
          </a:p>
        </p:txBody>
      </p:sp>
    </p:spTree>
    <p:extLst>
      <p:ext uri="{BB962C8B-B14F-4D97-AF65-F5344CB8AC3E}">
        <p14:creationId xmlns:p14="http://schemas.microsoft.com/office/powerpoint/2010/main" val="2213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Vocab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UAS – Unmanned Aircraft System</a:t>
            </a:r>
          </a:p>
          <a:p>
            <a:r>
              <a:rPr lang="en-US" dirty="0"/>
              <a:t>COA – Certificate of Authorization, applies for both Public Agencies or Commercial UAS flights</a:t>
            </a:r>
          </a:p>
          <a:p>
            <a:r>
              <a:rPr lang="en-US" dirty="0"/>
              <a:t>Part 107 – New SUAS Regulations (Aug 29</a:t>
            </a:r>
            <a:r>
              <a:rPr lang="en-US" baseline="30000" dirty="0"/>
              <a:t>th</a:t>
            </a:r>
            <a:r>
              <a:rPr lang="en-US" dirty="0"/>
              <a:t>, 2016)</a:t>
            </a:r>
          </a:p>
          <a:p>
            <a:r>
              <a:rPr lang="en-US" dirty="0"/>
              <a:t>Pilot Certificate – Pilot’s license</a:t>
            </a:r>
          </a:p>
          <a:p>
            <a:r>
              <a:rPr lang="en-US" dirty="0"/>
              <a:t>Remote Pilot Certificate – New SUAS RPIC license</a:t>
            </a:r>
          </a:p>
          <a:p>
            <a:r>
              <a:rPr lang="en-US" dirty="0"/>
              <a:t>RPIC – Remote Pilot in command</a:t>
            </a:r>
          </a:p>
          <a:p>
            <a:r>
              <a:rPr lang="en-US" dirty="0"/>
              <a:t>UAS Registration – Each aircraft must have an FAA number (starts with N or FA)</a:t>
            </a:r>
          </a:p>
          <a:p>
            <a:r>
              <a:rPr lang="en-US" dirty="0"/>
              <a:t>SUAS – Small UAS (under 55 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r>
              <a:rPr lang="en-US" dirty="0"/>
              <a:t>Section 333 Exemption – Congressional exemption from the prohibition of commercial UAS flights</a:t>
            </a:r>
          </a:p>
          <a:p>
            <a:r>
              <a:rPr lang="en-US" dirty="0"/>
              <a:t>VO – Visual observer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0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FAA requires that the </a:t>
            </a:r>
          </a:p>
          <a:p>
            <a:pPr marL="342900" lvl="1" indent="0">
              <a:buNone/>
            </a:pPr>
            <a:r>
              <a:rPr lang="en-US" dirty="0"/>
              <a:t>(1) remote pilot in command, (2) owner, or (3) person manipulating the flight controls </a:t>
            </a:r>
          </a:p>
          <a:p>
            <a:pPr marL="0" indent="0">
              <a:buNone/>
            </a:pPr>
            <a:r>
              <a:rPr lang="en-US" dirty="0"/>
              <a:t>make available to the FAA, upon request,</a:t>
            </a:r>
          </a:p>
          <a:p>
            <a:pPr marL="342900" lvl="1" indent="0">
              <a:buNone/>
            </a:pPr>
            <a:r>
              <a:rPr lang="en-US" dirty="0"/>
              <a:t>(1) Remote Pilot Certificate with small UAS Rating</a:t>
            </a:r>
          </a:p>
          <a:p>
            <a:pPr marL="342900" lvl="1" indent="0">
              <a:buNone/>
            </a:pPr>
            <a:r>
              <a:rPr lang="en-US" dirty="0"/>
              <a:t>(2) Any document, record, or report on</a:t>
            </a:r>
          </a:p>
          <a:p>
            <a:pPr marL="685800" lvl="2" indent="0">
              <a:buNone/>
            </a:pPr>
            <a:r>
              <a:rPr lang="en-US" dirty="0"/>
              <a:t>(a) Aircraft registration</a:t>
            </a:r>
          </a:p>
          <a:p>
            <a:pPr marL="685800" lvl="2" indent="0">
              <a:buNone/>
            </a:pPr>
            <a:r>
              <a:rPr lang="en-US" dirty="0"/>
              <a:t>(b) Flight records</a:t>
            </a:r>
          </a:p>
          <a:p>
            <a:pPr marL="685800" lvl="2" indent="0">
              <a:buNone/>
            </a:pPr>
            <a:r>
              <a:rPr lang="en-US" dirty="0"/>
              <a:t>(c) Incident reports</a:t>
            </a:r>
          </a:p>
          <a:p>
            <a:pPr marL="685800" lvl="2" indent="0">
              <a:buNone/>
            </a:pPr>
            <a:r>
              <a:rPr lang="en-US" dirty="0"/>
              <a:t>(d) Deviation from regulations</a:t>
            </a:r>
          </a:p>
          <a:p>
            <a:pPr marL="685800" lvl="2" indent="0">
              <a:buNone/>
            </a:pPr>
            <a:r>
              <a:rPr lang="en-US" dirty="0"/>
              <a:t>(e) Authorization from ATC (as appropriate)</a:t>
            </a:r>
          </a:p>
          <a:p>
            <a:pPr marL="685800" lvl="2" indent="0">
              <a:buNone/>
            </a:pPr>
            <a:r>
              <a:rPr lang="en-US" dirty="0"/>
              <a:t>(f) Waiver from specific provisions (as appropriate)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FAA requires that the </a:t>
            </a:r>
          </a:p>
          <a:p>
            <a:pPr marL="342900" lvl="1" indent="0">
              <a:buNone/>
            </a:pPr>
            <a:r>
              <a:rPr lang="en-US" dirty="0"/>
              <a:t>(1) remote pilot in command, (2) owner, (3) person manipulating the flight controls , or (4) visual observer</a:t>
            </a:r>
          </a:p>
          <a:p>
            <a:pPr marL="0" indent="0">
              <a:buNone/>
            </a:pPr>
            <a:r>
              <a:rPr lang="en-US" dirty="0"/>
              <a:t>To allow the FAA, upon request, to test or inspect</a:t>
            </a:r>
          </a:p>
          <a:p>
            <a:pPr marL="342900" lvl="1" indent="0">
              <a:buNone/>
            </a:pPr>
            <a:r>
              <a:rPr lang="en-US" dirty="0"/>
              <a:t>(1) The SUAS</a:t>
            </a:r>
          </a:p>
          <a:p>
            <a:pPr marL="342900" lvl="1" indent="0">
              <a:buNone/>
            </a:pPr>
            <a:r>
              <a:rPr lang="en-US" dirty="0"/>
              <a:t>(2) The remote pilot in command</a:t>
            </a:r>
          </a:p>
          <a:p>
            <a:pPr marL="342900" lvl="1" indent="0">
              <a:buNone/>
            </a:pPr>
            <a:r>
              <a:rPr lang="en-US" dirty="0"/>
              <a:t>(3) The person manipulating the flight controls</a:t>
            </a:r>
          </a:p>
          <a:p>
            <a:pPr marL="342900" lvl="1" indent="0">
              <a:buNone/>
            </a:pPr>
            <a:r>
              <a:rPr lang="en-US" dirty="0"/>
              <a:t>(4) The visual observer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FAA requires that the remote pilot in command to file a report to the FAA within 10 days of any incident that causes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dirty="0"/>
              <a:t>	(1) Serious injury to any person or any loss of consciousness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en-US" dirty="0"/>
              <a:t>	(2) Damage to any property, other than the SUAS, greater than $500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Policy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compliance with FAA regulations</a:t>
            </a:r>
          </a:p>
          <a:p>
            <a:r>
              <a:rPr lang="en-US" dirty="0"/>
              <a:t>Requires compliance with UC Insurance Policy</a:t>
            </a:r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Prior authorization</a:t>
            </a:r>
          </a:p>
          <a:p>
            <a:pPr lvl="1"/>
            <a:r>
              <a:rPr lang="en-US" dirty="0"/>
              <a:t>Campuses may manage their own authorization/reporting system</a:t>
            </a:r>
          </a:p>
          <a:p>
            <a:pPr lvl="1"/>
            <a:r>
              <a:rPr lang="en-US" dirty="0"/>
              <a:t>Operate in a manner that ensures public safety, right to privacy, civil rights and civil liberties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Insurance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coverage for UC-owned aircraft</a:t>
            </a:r>
          </a:p>
          <a:p>
            <a:pPr lvl="1"/>
            <a:r>
              <a:rPr lang="en-US" dirty="0"/>
              <a:t>Under 55 </a:t>
            </a:r>
            <a:r>
              <a:rPr lang="en-US" dirty="0" err="1"/>
              <a:t>lbs</a:t>
            </a:r>
            <a:endParaRPr lang="en-US" dirty="0"/>
          </a:p>
          <a:p>
            <a:pPr lvl="1"/>
            <a:r>
              <a:rPr lang="en-US" dirty="0"/>
              <a:t>Flight operations are within line of sight</a:t>
            </a:r>
          </a:p>
          <a:p>
            <a:pPr lvl="1"/>
            <a:r>
              <a:rPr lang="en-US" dirty="0"/>
              <a:t>Flight operations are below 400 </a:t>
            </a:r>
            <a:r>
              <a:rPr lang="en-US" dirty="0" err="1"/>
              <a:t>ft</a:t>
            </a:r>
            <a:endParaRPr lang="en-US" dirty="0"/>
          </a:p>
          <a:p>
            <a:pPr lvl="1"/>
            <a:r>
              <a:rPr lang="en-US" dirty="0"/>
              <a:t>For official UC-business (including research)</a:t>
            </a:r>
          </a:p>
          <a:p>
            <a:r>
              <a:rPr lang="en-US" dirty="0"/>
              <a:t>Any UAS’s that do not meet these criteria must be approved by the underwriter before they can be covered.</a:t>
            </a:r>
          </a:p>
        </p:txBody>
      </p:sp>
    </p:spTree>
    <p:extLst>
      <p:ext uri="{BB962C8B-B14F-4D97-AF65-F5344CB8AC3E}">
        <p14:creationId xmlns:p14="http://schemas.microsoft.com/office/powerpoint/2010/main" val="5807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for Reporting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Risk Services is developing a </a:t>
            </a:r>
            <a:r>
              <a:rPr lang="en-US" dirty="0" err="1"/>
              <a:t>systemwide</a:t>
            </a:r>
            <a:r>
              <a:rPr lang="en-US" dirty="0"/>
              <a:t> resource for authorizations and reporting</a:t>
            </a:r>
          </a:p>
          <a:p>
            <a:endParaRPr lang="en-US" dirty="0"/>
          </a:p>
          <a:p>
            <a:r>
              <a:rPr lang="en-US" dirty="0"/>
              <a:t>Until its active, there are temporary forms available at uassafety.ucmerced.edu </a:t>
            </a:r>
          </a:p>
        </p:txBody>
      </p:sp>
    </p:spTree>
    <p:extLst>
      <p:ext uri="{BB962C8B-B14F-4D97-AF65-F5344CB8AC3E}">
        <p14:creationId xmlns:p14="http://schemas.microsoft.com/office/powerpoint/2010/main" val="31779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Safety Management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628650" y="1427215"/>
            <a:ext cx="8096249" cy="467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4800" y="1804349"/>
            <a:ext cx="3081337" cy="10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Policies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Policies establish the organizational hierarchy and responsibilities at each level. They establish oversight requirements and processes to meet safety 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3487" y="3213654"/>
            <a:ext cx="1895475" cy="1663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Risk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workflow for a formal process to describe the system, identify hazards, assess risk, and control/minimize risk.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0050" y="3213654"/>
            <a:ext cx="2054947" cy="1738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Assurance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 the evaluation of the effectiveness of risk management  strategies and ensure compliance with other oversight entities, including the FAA, the Center, and OPRM. </a:t>
            </a:r>
          </a:p>
        </p:txBody>
      </p:sp>
      <p:sp>
        <p:nvSpPr>
          <p:cNvPr id="8" name="Up-Down Arrow 7"/>
          <p:cNvSpPr/>
          <p:nvPr/>
        </p:nvSpPr>
        <p:spPr>
          <a:xfrm rot="2955232">
            <a:off x="2511286" y="2169359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19144032">
            <a:off x="6616153" y="2319455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16200000">
            <a:off x="4471012" y="2316049"/>
            <a:ext cx="277302" cy="2601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9059" y="4314456"/>
            <a:ext cx="25250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Promotion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Educational outreach on UAS policies and FAA regulations, training on UAS Risk Management and Safety Assurance. Developing a safety culture at all levels of UAS operations.</a:t>
            </a:r>
          </a:p>
        </p:txBody>
      </p:sp>
      <p:sp>
        <p:nvSpPr>
          <p:cNvPr id="12" name="Freeform 11"/>
          <p:cNvSpPr/>
          <p:nvPr/>
        </p:nvSpPr>
        <p:spPr>
          <a:xfrm>
            <a:off x="355242" y="1300923"/>
            <a:ext cx="8632355" cy="4832363"/>
          </a:xfrm>
          <a:custGeom>
            <a:avLst/>
            <a:gdLst>
              <a:gd name="connsiteX0" fmla="*/ 2279038 w 8698404"/>
              <a:gd name="connsiteY0" fmla="*/ 37133 h 4743740"/>
              <a:gd name="connsiteX1" fmla="*/ 2840674 w 8698404"/>
              <a:gd name="connsiteY1" fmla="*/ 1494603 h 4743740"/>
              <a:gd name="connsiteX2" fmla="*/ 6057320 w 8698404"/>
              <a:gd name="connsiteY2" fmla="*/ 1508528 h 4743740"/>
              <a:gd name="connsiteX3" fmla="*/ 6321893 w 8698404"/>
              <a:gd name="connsiteY3" fmla="*/ 0 h 4743740"/>
              <a:gd name="connsiteX4" fmla="*/ 8252808 w 8698404"/>
              <a:gd name="connsiteY4" fmla="*/ 1016515 h 4743740"/>
              <a:gd name="connsiteX5" fmla="*/ 8698404 w 8698404"/>
              <a:gd name="connsiteY5" fmla="*/ 3239853 h 4743740"/>
              <a:gd name="connsiteX6" fmla="*/ 8062502 w 8698404"/>
              <a:gd name="connsiteY6" fmla="*/ 4219236 h 4743740"/>
              <a:gd name="connsiteX7" fmla="*/ 5263602 w 8698404"/>
              <a:gd name="connsiteY7" fmla="*/ 4697324 h 4743740"/>
              <a:gd name="connsiteX8" fmla="*/ 2079448 w 8698404"/>
              <a:gd name="connsiteY8" fmla="*/ 4743740 h 4743740"/>
              <a:gd name="connsiteX9" fmla="*/ 487371 w 8698404"/>
              <a:gd name="connsiteY9" fmla="*/ 3940739 h 4743740"/>
              <a:gd name="connsiteX10" fmla="*/ 0 w 8698404"/>
              <a:gd name="connsiteY10" fmla="*/ 1884499 h 4743740"/>
              <a:gd name="connsiteX11" fmla="*/ 1123273 w 8698404"/>
              <a:gd name="connsiteY11" fmla="*/ 208873 h 4743740"/>
              <a:gd name="connsiteX12" fmla="*/ 1160406 w 8698404"/>
              <a:gd name="connsiteY12" fmla="*/ 236723 h 4743740"/>
              <a:gd name="connsiteX13" fmla="*/ 2279038 w 8698404"/>
              <a:gd name="connsiteY13" fmla="*/ 37133 h 4743740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1123273 w 8698404"/>
              <a:gd name="connsiteY11" fmla="*/ 273856 h 4808723"/>
              <a:gd name="connsiteX12" fmla="*/ 1160406 w 8698404"/>
              <a:gd name="connsiteY12" fmla="*/ 301706 h 4808723"/>
              <a:gd name="connsiteX13" fmla="*/ 2548253 w 8698404"/>
              <a:gd name="connsiteY13" fmla="*/ 0 h 4808723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1123273 w 8698404"/>
              <a:gd name="connsiteY11" fmla="*/ 273856 h 4808723"/>
              <a:gd name="connsiteX12" fmla="*/ 1406412 w 8698404"/>
              <a:gd name="connsiteY12" fmla="*/ 162457 h 4808723"/>
              <a:gd name="connsiteX13" fmla="*/ 2548253 w 8698404"/>
              <a:gd name="connsiteY13" fmla="*/ 0 h 4808723"/>
              <a:gd name="connsiteX0" fmla="*/ 2548253 w 8698404"/>
              <a:gd name="connsiteY0" fmla="*/ 0 h 4808723"/>
              <a:gd name="connsiteX1" fmla="*/ 2840674 w 8698404"/>
              <a:gd name="connsiteY1" fmla="*/ 1559586 h 4808723"/>
              <a:gd name="connsiteX2" fmla="*/ 6057320 w 8698404"/>
              <a:gd name="connsiteY2" fmla="*/ 1573511 h 4808723"/>
              <a:gd name="connsiteX3" fmla="*/ 6321893 w 8698404"/>
              <a:gd name="connsiteY3" fmla="*/ 64983 h 4808723"/>
              <a:gd name="connsiteX4" fmla="*/ 8252808 w 8698404"/>
              <a:gd name="connsiteY4" fmla="*/ 1081498 h 4808723"/>
              <a:gd name="connsiteX5" fmla="*/ 8698404 w 8698404"/>
              <a:gd name="connsiteY5" fmla="*/ 3304836 h 4808723"/>
              <a:gd name="connsiteX6" fmla="*/ 8062502 w 8698404"/>
              <a:gd name="connsiteY6" fmla="*/ 4284219 h 4808723"/>
              <a:gd name="connsiteX7" fmla="*/ 5263602 w 8698404"/>
              <a:gd name="connsiteY7" fmla="*/ 4762307 h 4808723"/>
              <a:gd name="connsiteX8" fmla="*/ 2079448 w 8698404"/>
              <a:gd name="connsiteY8" fmla="*/ 4808723 h 4808723"/>
              <a:gd name="connsiteX9" fmla="*/ 487371 w 8698404"/>
              <a:gd name="connsiteY9" fmla="*/ 4005722 h 4808723"/>
              <a:gd name="connsiteX10" fmla="*/ 0 w 8698404"/>
              <a:gd name="connsiteY10" fmla="*/ 1949482 h 4808723"/>
              <a:gd name="connsiteX11" fmla="*/ 594128 w 8698404"/>
              <a:gd name="connsiteY11" fmla="*/ 835492 h 4808723"/>
              <a:gd name="connsiteX12" fmla="*/ 1406412 w 8698404"/>
              <a:gd name="connsiteY12" fmla="*/ 162457 h 4808723"/>
              <a:gd name="connsiteX13" fmla="*/ 2548253 w 8698404"/>
              <a:gd name="connsiteY13" fmla="*/ 0 h 4808723"/>
              <a:gd name="connsiteX0" fmla="*/ 2548253 w 8698404"/>
              <a:gd name="connsiteY0" fmla="*/ 59072 h 4867795"/>
              <a:gd name="connsiteX1" fmla="*/ 2988341 w 8698404"/>
              <a:gd name="connsiteY1" fmla="*/ 0 h 4867795"/>
              <a:gd name="connsiteX2" fmla="*/ 6057320 w 8698404"/>
              <a:gd name="connsiteY2" fmla="*/ 1632583 h 4867795"/>
              <a:gd name="connsiteX3" fmla="*/ 6321893 w 8698404"/>
              <a:gd name="connsiteY3" fmla="*/ 124055 h 4867795"/>
              <a:gd name="connsiteX4" fmla="*/ 8252808 w 8698404"/>
              <a:gd name="connsiteY4" fmla="*/ 1140570 h 4867795"/>
              <a:gd name="connsiteX5" fmla="*/ 8698404 w 8698404"/>
              <a:gd name="connsiteY5" fmla="*/ 3363908 h 4867795"/>
              <a:gd name="connsiteX6" fmla="*/ 8062502 w 8698404"/>
              <a:gd name="connsiteY6" fmla="*/ 4343291 h 4867795"/>
              <a:gd name="connsiteX7" fmla="*/ 5263602 w 8698404"/>
              <a:gd name="connsiteY7" fmla="*/ 4821379 h 4867795"/>
              <a:gd name="connsiteX8" fmla="*/ 2079448 w 8698404"/>
              <a:gd name="connsiteY8" fmla="*/ 4867795 h 4867795"/>
              <a:gd name="connsiteX9" fmla="*/ 487371 w 8698404"/>
              <a:gd name="connsiteY9" fmla="*/ 4064794 h 4867795"/>
              <a:gd name="connsiteX10" fmla="*/ 0 w 8698404"/>
              <a:gd name="connsiteY10" fmla="*/ 2008554 h 4867795"/>
              <a:gd name="connsiteX11" fmla="*/ 594128 w 8698404"/>
              <a:gd name="connsiteY11" fmla="*/ 894564 h 4867795"/>
              <a:gd name="connsiteX12" fmla="*/ 1406412 w 8698404"/>
              <a:gd name="connsiteY12" fmla="*/ 221529 h 4867795"/>
              <a:gd name="connsiteX13" fmla="*/ 2548253 w 8698404"/>
              <a:gd name="connsiteY13" fmla="*/ 59072 h 4867795"/>
              <a:gd name="connsiteX0" fmla="*/ 2548253 w 8698404"/>
              <a:gd name="connsiteY0" fmla="*/ 73545 h 4882268"/>
              <a:gd name="connsiteX1" fmla="*/ 2988341 w 8698404"/>
              <a:gd name="connsiteY1" fmla="*/ 14473 h 4882268"/>
              <a:gd name="connsiteX2" fmla="*/ 5875576 w 8698404"/>
              <a:gd name="connsiteY2" fmla="*/ 0 h 4882268"/>
              <a:gd name="connsiteX3" fmla="*/ 6321893 w 8698404"/>
              <a:gd name="connsiteY3" fmla="*/ 138528 h 4882268"/>
              <a:gd name="connsiteX4" fmla="*/ 8252808 w 8698404"/>
              <a:gd name="connsiteY4" fmla="*/ 1155043 h 4882268"/>
              <a:gd name="connsiteX5" fmla="*/ 8698404 w 8698404"/>
              <a:gd name="connsiteY5" fmla="*/ 3378381 h 4882268"/>
              <a:gd name="connsiteX6" fmla="*/ 8062502 w 8698404"/>
              <a:gd name="connsiteY6" fmla="*/ 4357764 h 4882268"/>
              <a:gd name="connsiteX7" fmla="*/ 5263602 w 8698404"/>
              <a:gd name="connsiteY7" fmla="*/ 4835852 h 4882268"/>
              <a:gd name="connsiteX8" fmla="*/ 2079448 w 8698404"/>
              <a:gd name="connsiteY8" fmla="*/ 4882268 h 4882268"/>
              <a:gd name="connsiteX9" fmla="*/ 487371 w 8698404"/>
              <a:gd name="connsiteY9" fmla="*/ 4079267 h 4882268"/>
              <a:gd name="connsiteX10" fmla="*/ 0 w 8698404"/>
              <a:gd name="connsiteY10" fmla="*/ 2023027 h 4882268"/>
              <a:gd name="connsiteX11" fmla="*/ 594128 w 8698404"/>
              <a:gd name="connsiteY11" fmla="*/ 909037 h 4882268"/>
              <a:gd name="connsiteX12" fmla="*/ 1406412 w 8698404"/>
              <a:gd name="connsiteY12" fmla="*/ 236002 h 4882268"/>
              <a:gd name="connsiteX13" fmla="*/ 2548253 w 8698404"/>
              <a:gd name="connsiteY13" fmla="*/ 73545 h 4882268"/>
              <a:gd name="connsiteX0" fmla="*/ 2548253 w 8698404"/>
              <a:gd name="connsiteY0" fmla="*/ 73545 h 4835852"/>
              <a:gd name="connsiteX1" fmla="*/ 2988341 w 8698404"/>
              <a:gd name="connsiteY1" fmla="*/ 14473 h 4835852"/>
              <a:gd name="connsiteX2" fmla="*/ 5875576 w 8698404"/>
              <a:gd name="connsiteY2" fmla="*/ 0 h 4835852"/>
              <a:gd name="connsiteX3" fmla="*/ 6321893 w 8698404"/>
              <a:gd name="connsiteY3" fmla="*/ 138528 h 4835852"/>
              <a:gd name="connsiteX4" fmla="*/ 8252808 w 8698404"/>
              <a:gd name="connsiteY4" fmla="*/ 1155043 h 4835852"/>
              <a:gd name="connsiteX5" fmla="*/ 8698404 w 8698404"/>
              <a:gd name="connsiteY5" fmla="*/ 3378381 h 4835852"/>
              <a:gd name="connsiteX6" fmla="*/ 8062502 w 8698404"/>
              <a:gd name="connsiteY6" fmla="*/ 4357764 h 4835852"/>
              <a:gd name="connsiteX7" fmla="*/ 5263602 w 8698404"/>
              <a:gd name="connsiteY7" fmla="*/ 4835852 h 4835852"/>
              <a:gd name="connsiteX8" fmla="*/ 3107438 w 8698404"/>
              <a:gd name="connsiteY8" fmla="*/ 2894442 h 4835852"/>
              <a:gd name="connsiteX9" fmla="*/ 487371 w 8698404"/>
              <a:gd name="connsiteY9" fmla="*/ 4079267 h 4835852"/>
              <a:gd name="connsiteX10" fmla="*/ 0 w 8698404"/>
              <a:gd name="connsiteY10" fmla="*/ 2023027 h 4835852"/>
              <a:gd name="connsiteX11" fmla="*/ 594128 w 8698404"/>
              <a:gd name="connsiteY11" fmla="*/ 909037 h 4835852"/>
              <a:gd name="connsiteX12" fmla="*/ 1406412 w 8698404"/>
              <a:gd name="connsiteY12" fmla="*/ 236002 h 4835852"/>
              <a:gd name="connsiteX13" fmla="*/ 2548253 w 8698404"/>
              <a:gd name="connsiteY13" fmla="*/ 73545 h 4835852"/>
              <a:gd name="connsiteX0" fmla="*/ 2548253 w 8698404"/>
              <a:gd name="connsiteY0" fmla="*/ 73545 h 4357764"/>
              <a:gd name="connsiteX1" fmla="*/ 2988341 w 8698404"/>
              <a:gd name="connsiteY1" fmla="*/ 14473 h 4357764"/>
              <a:gd name="connsiteX2" fmla="*/ 5875576 w 8698404"/>
              <a:gd name="connsiteY2" fmla="*/ 0 h 4357764"/>
              <a:gd name="connsiteX3" fmla="*/ 6321893 w 8698404"/>
              <a:gd name="connsiteY3" fmla="*/ 138528 h 4357764"/>
              <a:gd name="connsiteX4" fmla="*/ 8252808 w 8698404"/>
              <a:gd name="connsiteY4" fmla="*/ 1155043 h 4357764"/>
              <a:gd name="connsiteX5" fmla="*/ 8698404 w 8698404"/>
              <a:gd name="connsiteY5" fmla="*/ 3378381 h 4357764"/>
              <a:gd name="connsiteX6" fmla="*/ 8062502 w 8698404"/>
              <a:gd name="connsiteY6" fmla="*/ 4357764 h 4357764"/>
              <a:gd name="connsiteX7" fmla="*/ 5456705 w 8698404"/>
              <a:gd name="connsiteY7" fmla="*/ 3046809 h 4357764"/>
              <a:gd name="connsiteX8" fmla="*/ 3107438 w 8698404"/>
              <a:gd name="connsiteY8" fmla="*/ 2894442 h 4357764"/>
              <a:gd name="connsiteX9" fmla="*/ 487371 w 8698404"/>
              <a:gd name="connsiteY9" fmla="*/ 4079267 h 4357764"/>
              <a:gd name="connsiteX10" fmla="*/ 0 w 8698404"/>
              <a:gd name="connsiteY10" fmla="*/ 2023027 h 4357764"/>
              <a:gd name="connsiteX11" fmla="*/ 594128 w 8698404"/>
              <a:gd name="connsiteY11" fmla="*/ 909037 h 4357764"/>
              <a:gd name="connsiteX12" fmla="*/ 1406412 w 8698404"/>
              <a:gd name="connsiteY12" fmla="*/ 236002 h 4357764"/>
              <a:gd name="connsiteX13" fmla="*/ 2548253 w 8698404"/>
              <a:gd name="connsiteY13" fmla="*/ 73545 h 4357764"/>
              <a:gd name="connsiteX0" fmla="*/ 2548253 w 8698404"/>
              <a:gd name="connsiteY0" fmla="*/ 73545 h 4811923"/>
              <a:gd name="connsiteX1" fmla="*/ 2988341 w 8698404"/>
              <a:gd name="connsiteY1" fmla="*/ 14473 h 4811923"/>
              <a:gd name="connsiteX2" fmla="*/ 5875576 w 8698404"/>
              <a:gd name="connsiteY2" fmla="*/ 0 h 4811923"/>
              <a:gd name="connsiteX3" fmla="*/ 6321893 w 8698404"/>
              <a:gd name="connsiteY3" fmla="*/ 138528 h 4811923"/>
              <a:gd name="connsiteX4" fmla="*/ 8252808 w 8698404"/>
              <a:gd name="connsiteY4" fmla="*/ 1155043 h 4811923"/>
              <a:gd name="connsiteX5" fmla="*/ 8698404 w 8698404"/>
              <a:gd name="connsiteY5" fmla="*/ 3378381 h 4811923"/>
              <a:gd name="connsiteX6" fmla="*/ 8062502 w 8698404"/>
              <a:gd name="connsiteY6" fmla="*/ 4357764 h 4811923"/>
              <a:gd name="connsiteX7" fmla="*/ 5456705 w 8698404"/>
              <a:gd name="connsiteY7" fmla="*/ 3046809 h 4811923"/>
              <a:gd name="connsiteX8" fmla="*/ 3107438 w 8698404"/>
              <a:gd name="connsiteY8" fmla="*/ 2894442 h 4811923"/>
              <a:gd name="connsiteX9" fmla="*/ 2929558 w 8698404"/>
              <a:gd name="connsiteY9" fmla="*/ 4811923 h 4811923"/>
              <a:gd name="connsiteX10" fmla="*/ 0 w 8698404"/>
              <a:gd name="connsiteY10" fmla="*/ 2023027 h 4811923"/>
              <a:gd name="connsiteX11" fmla="*/ 594128 w 8698404"/>
              <a:gd name="connsiteY11" fmla="*/ 909037 h 4811923"/>
              <a:gd name="connsiteX12" fmla="*/ 1406412 w 8698404"/>
              <a:gd name="connsiteY12" fmla="*/ 236002 h 4811923"/>
              <a:gd name="connsiteX13" fmla="*/ 2548253 w 8698404"/>
              <a:gd name="connsiteY13" fmla="*/ 73545 h 4811923"/>
              <a:gd name="connsiteX0" fmla="*/ 1954125 w 8104276"/>
              <a:gd name="connsiteY0" fmla="*/ 73545 h 4811923"/>
              <a:gd name="connsiteX1" fmla="*/ 2394213 w 8104276"/>
              <a:gd name="connsiteY1" fmla="*/ 14473 h 4811923"/>
              <a:gd name="connsiteX2" fmla="*/ 5281448 w 8104276"/>
              <a:gd name="connsiteY2" fmla="*/ 0 h 4811923"/>
              <a:gd name="connsiteX3" fmla="*/ 5727765 w 8104276"/>
              <a:gd name="connsiteY3" fmla="*/ 138528 h 4811923"/>
              <a:gd name="connsiteX4" fmla="*/ 7658680 w 8104276"/>
              <a:gd name="connsiteY4" fmla="*/ 1155043 h 4811923"/>
              <a:gd name="connsiteX5" fmla="*/ 8104276 w 8104276"/>
              <a:gd name="connsiteY5" fmla="*/ 3378381 h 4811923"/>
              <a:gd name="connsiteX6" fmla="*/ 7468374 w 8104276"/>
              <a:gd name="connsiteY6" fmla="*/ 4357764 h 4811923"/>
              <a:gd name="connsiteX7" fmla="*/ 4862577 w 8104276"/>
              <a:gd name="connsiteY7" fmla="*/ 3046809 h 4811923"/>
              <a:gd name="connsiteX8" fmla="*/ 2513310 w 8104276"/>
              <a:gd name="connsiteY8" fmla="*/ 2894442 h 4811923"/>
              <a:gd name="connsiteX9" fmla="*/ 2335430 w 8104276"/>
              <a:gd name="connsiteY9" fmla="*/ 4811923 h 4811923"/>
              <a:gd name="connsiteX10" fmla="*/ 348669 w 8104276"/>
              <a:gd name="connsiteY10" fmla="*/ 4198277 h 4811923"/>
              <a:gd name="connsiteX11" fmla="*/ 0 w 8104276"/>
              <a:gd name="connsiteY11" fmla="*/ 909037 h 4811923"/>
              <a:gd name="connsiteX12" fmla="*/ 812284 w 8104276"/>
              <a:gd name="connsiteY12" fmla="*/ 236002 h 4811923"/>
              <a:gd name="connsiteX13" fmla="*/ 1954125 w 8104276"/>
              <a:gd name="connsiteY13" fmla="*/ 73545 h 4811923"/>
              <a:gd name="connsiteX0" fmla="*/ 1954125 w 8104276"/>
              <a:gd name="connsiteY0" fmla="*/ 73545 h 4811923"/>
              <a:gd name="connsiteX1" fmla="*/ 2394213 w 8104276"/>
              <a:gd name="connsiteY1" fmla="*/ 14473 h 4811923"/>
              <a:gd name="connsiteX2" fmla="*/ 5281448 w 8104276"/>
              <a:gd name="connsiteY2" fmla="*/ 0 h 4811923"/>
              <a:gd name="connsiteX3" fmla="*/ 5727765 w 8104276"/>
              <a:gd name="connsiteY3" fmla="*/ 138528 h 4811923"/>
              <a:gd name="connsiteX4" fmla="*/ 7658680 w 8104276"/>
              <a:gd name="connsiteY4" fmla="*/ 1155043 h 4811923"/>
              <a:gd name="connsiteX5" fmla="*/ 8104276 w 8104276"/>
              <a:gd name="connsiteY5" fmla="*/ 3378381 h 4811923"/>
              <a:gd name="connsiteX6" fmla="*/ 7468374 w 8104276"/>
              <a:gd name="connsiteY6" fmla="*/ 4357764 h 4811923"/>
              <a:gd name="connsiteX7" fmla="*/ 4862577 w 8104276"/>
              <a:gd name="connsiteY7" fmla="*/ 3046809 h 4811923"/>
              <a:gd name="connsiteX8" fmla="*/ 2428118 w 8104276"/>
              <a:gd name="connsiteY8" fmla="*/ 2979635 h 4811923"/>
              <a:gd name="connsiteX9" fmla="*/ 2335430 w 8104276"/>
              <a:gd name="connsiteY9" fmla="*/ 4811923 h 4811923"/>
              <a:gd name="connsiteX10" fmla="*/ 348669 w 8104276"/>
              <a:gd name="connsiteY10" fmla="*/ 4198277 h 4811923"/>
              <a:gd name="connsiteX11" fmla="*/ 0 w 8104276"/>
              <a:gd name="connsiteY11" fmla="*/ 909037 h 4811923"/>
              <a:gd name="connsiteX12" fmla="*/ 812284 w 8104276"/>
              <a:gd name="connsiteY12" fmla="*/ 236002 h 4811923"/>
              <a:gd name="connsiteX13" fmla="*/ 1954125 w 8104276"/>
              <a:gd name="connsiteY13" fmla="*/ 73545 h 4811923"/>
              <a:gd name="connsiteX0" fmla="*/ 1954125 w 8104276"/>
              <a:gd name="connsiteY0" fmla="*/ 73545 h 4800564"/>
              <a:gd name="connsiteX1" fmla="*/ 2394213 w 8104276"/>
              <a:gd name="connsiteY1" fmla="*/ 14473 h 4800564"/>
              <a:gd name="connsiteX2" fmla="*/ 5281448 w 8104276"/>
              <a:gd name="connsiteY2" fmla="*/ 0 h 4800564"/>
              <a:gd name="connsiteX3" fmla="*/ 5727765 w 8104276"/>
              <a:gd name="connsiteY3" fmla="*/ 138528 h 4800564"/>
              <a:gd name="connsiteX4" fmla="*/ 7658680 w 8104276"/>
              <a:gd name="connsiteY4" fmla="*/ 1155043 h 4800564"/>
              <a:gd name="connsiteX5" fmla="*/ 8104276 w 8104276"/>
              <a:gd name="connsiteY5" fmla="*/ 3378381 h 4800564"/>
              <a:gd name="connsiteX6" fmla="*/ 7468374 w 8104276"/>
              <a:gd name="connsiteY6" fmla="*/ 4357764 h 4800564"/>
              <a:gd name="connsiteX7" fmla="*/ 4862577 w 8104276"/>
              <a:gd name="connsiteY7" fmla="*/ 3046809 h 4800564"/>
              <a:gd name="connsiteX8" fmla="*/ 2428118 w 8104276"/>
              <a:gd name="connsiteY8" fmla="*/ 2979635 h 4800564"/>
              <a:gd name="connsiteX9" fmla="*/ 2443341 w 8104276"/>
              <a:gd name="connsiteY9" fmla="*/ 4800564 h 4800564"/>
              <a:gd name="connsiteX10" fmla="*/ 348669 w 8104276"/>
              <a:gd name="connsiteY10" fmla="*/ 4198277 h 4800564"/>
              <a:gd name="connsiteX11" fmla="*/ 0 w 8104276"/>
              <a:gd name="connsiteY11" fmla="*/ 909037 h 4800564"/>
              <a:gd name="connsiteX12" fmla="*/ 812284 w 8104276"/>
              <a:gd name="connsiteY12" fmla="*/ 236002 h 4800564"/>
              <a:gd name="connsiteX13" fmla="*/ 1954125 w 8104276"/>
              <a:gd name="connsiteY13" fmla="*/ 73545 h 4800564"/>
              <a:gd name="connsiteX0" fmla="*/ 1954125 w 8104276"/>
              <a:gd name="connsiteY0" fmla="*/ 73545 h 4800564"/>
              <a:gd name="connsiteX1" fmla="*/ 2394213 w 8104276"/>
              <a:gd name="connsiteY1" fmla="*/ 14473 h 4800564"/>
              <a:gd name="connsiteX2" fmla="*/ 5281448 w 8104276"/>
              <a:gd name="connsiteY2" fmla="*/ 0 h 4800564"/>
              <a:gd name="connsiteX3" fmla="*/ 5727765 w 8104276"/>
              <a:gd name="connsiteY3" fmla="*/ 138528 h 4800564"/>
              <a:gd name="connsiteX4" fmla="*/ 7658680 w 8104276"/>
              <a:gd name="connsiteY4" fmla="*/ 1155043 h 4800564"/>
              <a:gd name="connsiteX5" fmla="*/ 8104276 w 8104276"/>
              <a:gd name="connsiteY5" fmla="*/ 3378381 h 4800564"/>
              <a:gd name="connsiteX6" fmla="*/ 7468374 w 8104276"/>
              <a:gd name="connsiteY6" fmla="*/ 4357764 h 4800564"/>
              <a:gd name="connsiteX7" fmla="*/ 4890975 w 8104276"/>
              <a:gd name="connsiteY7" fmla="*/ 3018411 h 4800564"/>
              <a:gd name="connsiteX8" fmla="*/ 2428118 w 8104276"/>
              <a:gd name="connsiteY8" fmla="*/ 2979635 h 4800564"/>
              <a:gd name="connsiteX9" fmla="*/ 2443341 w 8104276"/>
              <a:gd name="connsiteY9" fmla="*/ 4800564 h 4800564"/>
              <a:gd name="connsiteX10" fmla="*/ 348669 w 8104276"/>
              <a:gd name="connsiteY10" fmla="*/ 4198277 h 4800564"/>
              <a:gd name="connsiteX11" fmla="*/ 0 w 8104276"/>
              <a:gd name="connsiteY11" fmla="*/ 909037 h 4800564"/>
              <a:gd name="connsiteX12" fmla="*/ 812284 w 8104276"/>
              <a:gd name="connsiteY12" fmla="*/ 236002 h 4800564"/>
              <a:gd name="connsiteX13" fmla="*/ 1954125 w 8104276"/>
              <a:gd name="connsiteY13" fmla="*/ 73545 h 4800564"/>
              <a:gd name="connsiteX0" fmla="*/ 1954125 w 8104276"/>
              <a:gd name="connsiteY0" fmla="*/ 73545 h 4800564"/>
              <a:gd name="connsiteX1" fmla="*/ 2394213 w 8104276"/>
              <a:gd name="connsiteY1" fmla="*/ 14473 h 4800564"/>
              <a:gd name="connsiteX2" fmla="*/ 5281448 w 8104276"/>
              <a:gd name="connsiteY2" fmla="*/ 0 h 4800564"/>
              <a:gd name="connsiteX3" fmla="*/ 5727765 w 8104276"/>
              <a:gd name="connsiteY3" fmla="*/ 138528 h 4800564"/>
              <a:gd name="connsiteX4" fmla="*/ 7658680 w 8104276"/>
              <a:gd name="connsiteY4" fmla="*/ 1155043 h 4800564"/>
              <a:gd name="connsiteX5" fmla="*/ 8104276 w 8104276"/>
              <a:gd name="connsiteY5" fmla="*/ 3378381 h 4800564"/>
              <a:gd name="connsiteX6" fmla="*/ 4884200 w 8104276"/>
              <a:gd name="connsiteY6" fmla="*/ 4425918 h 4800564"/>
              <a:gd name="connsiteX7" fmla="*/ 4890975 w 8104276"/>
              <a:gd name="connsiteY7" fmla="*/ 3018411 h 4800564"/>
              <a:gd name="connsiteX8" fmla="*/ 2428118 w 8104276"/>
              <a:gd name="connsiteY8" fmla="*/ 2979635 h 4800564"/>
              <a:gd name="connsiteX9" fmla="*/ 2443341 w 8104276"/>
              <a:gd name="connsiteY9" fmla="*/ 4800564 h 4800564"/>
              <a:gd name="connsiteX10" fmla="*/ 348669 w 8104276"/>
              <a:gd name="connsiteY10" fmla="*/ 4198277 h 4800564"/>
              <a:gd name="connsiteX11" fmla="*/ 0 w 8104276"/>
              <a:gd name="connsiteY11" fmla="*/ 909037 h 4800564"/>
              <a:gd name="connsiteX12" fmla="*/ 812284 w 8104276"/>
              <a:gd name="connsiteY12" fmla="*/ 236002 h 4800564"/>
              <a:gd name="connsiteX13" fmla="*/ 1954125 w 8104276"/>
              <a:gd name="connsiteY13" fmla="*/ 73545 h 4800564"/>
              <a:gd name="connsiteX0" fmla="*/ 1954125 w 7658680"/>
              <a:gd name="connsiteY0" fmla="*/ 73545 h 4800564"/>
              <a:gd name="connsiteX1" fmla="*/ 2394213 w 7658680"/>
              <a:gd name="connsiteY1" fmla="*/ 14473 h 4800564"/>
              <a:gd name="connsiteX2" fmla="*/ 5281448 w 7658680"/>
              <a:gd name="connsiteY2" fmla="*/ 0 h 4800564"/>
              <a:gd name="connsiteX3" fmla="*/ 5727765 w 7658680"/>
              <a:gd name="connsiteY3" fmla="*/ 138528 h 4800564"/>
              <a:gd name="connsiteX4" fmla="*/ 7658680 w 7658680"/>
              <a:gd name="connsiteY4" fmla="*/ 1155043 h 4800564"/>
              <a:gd name="connsiteX5" fmla="*/ 2373657 w 7658680"/>
              <a:gd name="connsiteY5" fmla="*/ 4440448 h 4800564"/>
              <a:gd name="connsiteX6" fmla="*/ 4884200 w 7658680"/>
              <a:gd name="connsiteY6" fmla="*/ 4425918 h 4800564"/>
              <a:gd name="connsiteX7" fmla="*/ 4890975 w 7658680"/>
              <a:gd name="connsiteY7" fmla="*/ 3018411 h 4800564"/>
              <a:gd name="connsiteX8" fmla="*/ 2428118 w 7658680"/>
              <a:gd name="connsiteY8" fmla="*/ 2979635 h 4800564"/>
              <a:gd name="connsiteX9" fmla="*/ 2443341 w 7658680"/>
              <a:gd name="connsiteY9" fmla="*/ 4800564 h 4800564"/>
              <a:gd name="connsiteX10" fmla="*/ 348669 w 7658680"/>
              <a:gd name="connsiteY10" fmla="*/ 4198277 h 4800564"/>
              <a:gd name="connsiteX11" fmla="*/ 0 w 7658680"/>
              <a:gd name="connsiteY11" fmla="*/ 909037 h 4800564"/>
              <a:gd name="connsiteX12" fmla="*/ 812284 w 7658680"/>
              <a:gd name="connsiteY12" fmla="*/ 236002 h 4800564"/>
              <a:gd name="connsiteX13" fmla="*/ 1954125 w 7658680"/>
              <a:gd name="connsiteY13" fmla="*/ 73545 h 4800564"/>
              <a:gd name="connsiteX0" fmla="*/ 1954125 w 5727765"/>
              <a:gd name="connsiteY0" fmla="*/ 73545 h 4863759"/>
              <a:gd name="connsiteX1" fmla="*/ 2394213 w 5727765"/>
              <a:gd name="connsiteY1" fmla="*/ 14473 h 4863759"/>
              <a:gd name="connsiteX2" fmla="*/ 5281448 w 5727765"/>
              <a:gd name="connsiteY2" fmla="*/ 0 h 4863759"/>
              <a:gd name="connsiteX3" fmla="*/ 5727765 w 5727765"/>
              <a:gd name="connsiteY3" fmla="*/ 138528 h 4863759"/>
              <a:gd name="connsiteX4" fmla="*/ 2490332 w 5727765"/>
              <a:gd name="connsiteY4" fmla="*/ 4863759 h 4863759"/>
              <a:gd name="connsiteX5" fmla="*/ 2373657 w 5727765"/>
              <a:gd name="connsiteY5" fmla="*/ 4440448 h 4863759"/>
              <a:gd name="connsiteX6" fmla="*/ 4884200 w 5727765"/>
              <a:gd name="connsiteY6" fmla="*/ 4425918 h 4863759"/>
              <a:gd name="connsiteX7" fmla="*/ 4890975 w 5727765"/>
              <a:gd name="connsiteY7" fmla="*/ 3018411 h 4863759"/>
              <a:gd name="connsiteX8" fmla="*/ 2428118 w 5727765"/>
              <a:gd name="connsiteY8" fmla="*/ 2979635 h 4863759"/>
              <a:gd name="connsiteX9" fmla="*/ 2443341 w 5727765"/>
              <a:gd name="connsiteY9" fmla="*/ 4800564 h 4863759"/>
              <a:gd name="connsiteX10" fmla="*/ 348669 w 5727765"/>
              <a:gd name="connsiteY10" fmla="*/ 4198277 h 4863759"/>
              <a:gd name="connsiteX11" fmla="*/ 0 w 5727765"/>
              <a:gd name="connsiteY11" fmla="*/ 909037 h 4863759"/>
              <a:gd name="connsiteX12" fmla="*/ 812284 w 5727765"/>
              <a:gd name="connsiteY12" fmla="*/ 236002 h 4863759"/>
              <a:gd name="connsiteX13" fmla="*/ 1954125 w 5727765"/>
              <a:gd name="connsiteY13" fmla="*/ 73545 h 4863759"/>
              <a:gd name="connsiteX0" fmla="*/ 1954125 w 7732629"/>
              <a:gd name="connsiteY0" fmla="*/ 73545 h 4863759"/>
              <a:gd name="connsiteX1" fmla="*/ 2394213 w 7732629"/>
              <a:gd name="connsiteY1" fmla="*/ 14473 h 4863759"/>
              <a:gd name="connsiteX2" fmla="*/ 5281448 w 7732629"/>
              <a:gd name="connsiteY2" fmla="*/ 0 h 4863759"/>
              <a:gd name="connsiteX3" fmla="*/ 7732629 w 7732629"/>
              <a:gd name="connsiteY3" fmla="*/ 4846836 h 4863759"/>
              <a:gd name="connsiteX4" fmla="*/ 2490332 w 7732629"/>
              <a:gd name="connsiteY4" fmla="*/ 4863759 h 4863759"/>
              <a:gd name="connsiteX5" fmla="*/ 2373657 w 7732629"/>
              <a:gd name="connsiteY5" fmla="*/ 4440448 h 4863759"/>
              <a:gd name="connsiteX6" fmla="*/ 4884200 w 7732629"/>
              <a:gd name="connsiteY6" fmla="*/ 4425918 h 4863759"/>
              <a:gd name="connsiteX7" fmla="*/ 4890975 w 7732629"/>
              <a:gd name="connsiteY7" fmla="*/ 3018411 h 4863759"/>
              <a:gd name="connsiteX8" fmla="*/ 2428118 w 7732629"/>
              <a:gd name="connsiteY8" fmla="*/ 2979635 h 4863759"/>
              <a:gd name="connsiteX9" fmla="*/ 2443341 w 7732629"/>
              <a:gd name="connsiteY9" fmla="*/ 4800564 h 4863759"/>
              <a:gd name="connsiteX10" fmla="*/ 348669 w 7732629"/>
              <a:gd name="connsiteY10" fmla="*/ 4198277 h 4863759"/>
              <a:gd name="connsiteX11" fmla="*/ 0 w 7732629"/>
              <a:gd name="connsiteY11" fmla="*/ 909037 h 4863759"/>
              <a:gd name="connsiteX12" fmla="*/ 812284 w 7732629"/>
              <a:gd name="connsiteY12" fmla="*/ 236002 h 4863759"/>
              <a:gd name="connsiteX13" fmla="*/ 1954125 w 7732629"/>
              <a:gd name="connsiteY13" fmla="*/ 73545 h 4863759"/>
              <a:gd name="connsiteX0" fmla="*/ 1954125 w 8087123"/>
              <a:gd name="connsiteY0" fmla="*/ 59072 h 4849286"/>
              <a:gd name="connsiteX1" fmla="*/ 2394213 w 8087123"/>
              <a:gd name="connsiteY1" fmla="*/ 0 h 4849286"/>
              <a:gd name="connsiteX2" fmla="*/ 8087123 w 8087123"/>
              <a:gd name="connsiteY2" fmla="*/ 212707 h 4849286"/>
              <a:gd name="connsiteX3" fmla="*/ 7732629 w 8087123"/>
              <a:gd name="connsiteY3" fmla="*/ 4832363 h 4849286"/>
              <a:gd name="connsiteX4" fmla="*/ 2490332 w 8087123"/>
              <a:gd name="connsiteY4" fmla="*/ 4849286 h 4849286"/>
              <a:gd name="connsiteX5" fmla="*/ 2373657 w 8087123"/>
              <a:gd name="connsiteY5" fmla="*/ 4425975 h 4849286"/>
              <a:gd name="connsiteX6" fmla="*/ 4884200 w 8087123"/>
              <a:gd name="connsiteY6" fmla="*/ 4411445 h 4849286"/>
              <a:gd name="connsiteX7" fmla="*/ 4890975 w 8087123"/>
              <a:gd name="connsiteY7" fmla="*/ 3003938 h 4849286"/>
              <a:gd name="connsiteX8" fmla="*/ 2428118 w 8087123"/>
              <a:gd name="connsiteY8" fmla="*/ 2965162 h 4849286"/>
              <a:gd name="connsiteX9" fmla="*/ 2443341 w 8087123"/>
              <a:gd name="connsiteY9" fmla="*/ 4786091 h 4849286"/>
              <a:gd name="connsiteX10" fmla="*/ 348669 w 8087123"/>
              <a:gd name="connsiteY10" fmla="*/ 4183804 h 4849286"/>
              <a:gd name="connsiteX11" fmla="*/ 0 w 8087123"/>
              <a:gd name="connsiteY11" fmla="*/ 894564 h 4849286"/>
              <a:gd name="connsiteX12" fmla="*/ 812284 w 8087123"/>
              <a:gd name="connsiteY12" fmla="*/ 221529 h 4849286"/>
              <a:gd name="connsiteX13" fmla="*/ 1954125 w 8087123"/>
              <a:gd name="connsiteY13" fmla="*/ 59072 h 4849286"/>
              <a:gd name="connsiteX0" fmla="*/ 2499357 w 8632355"/>
              <a:gd name="connsiteY0" fmla="*/ 59072 h 4849286"/>
              <a:gd name="connsiteX1" fmla="*/ 2939445 w 8632355"/>
              <a:gd name="connsiteY1" fmla="*/ 0 h 4849286"/>
              <a:gd name="connsiteX2" fmla="*/ 8632355 w 8632355"/>
              <a:gd name="connsiteY2" fmla="*/ 212707 h 4849286"/>
              <a:gd name="connsiteX3" fmla="*/ 8277861 w 8632355"/>
              <a:gd name="connsiteY3" fmla="*/ 4832363 h 4849286"/>
              <a:gd name="connsiteX4" fmla="*/ 3035564 w 8632355"/>
              <a:gd name="connsiteY4" fmla="*/ 4849286 h 4849286"/>
              <a:gd name="connsiteX5" fmla="*/ 2918889 w 8632355"/>
              <a:gd name="connsiteY5" fmla="*/ 4425975 h 4849286"/>
              <a:gd name="connsiteX6" fmla="*/ 5429432 w 8632355"/>
              <a:gd name="connsiteY6" fmla="*/ 4411445 h 4849286"/>
              <a:gd name="connsiteX7" fmla="*/ 5436207 w 8632355"/>
              <a:gd name="connsiteY7" fmla="*/ 3003938 h 4849286"/>
              <a:gd name="connsiteX8" fmla="*/ 2973350 w 8632355"/>
              <a:gd name="connsiteY8" fmla="*/ 2965162 h 4849286"/>
              <a:gd name="connsiteX9" fmla="*/ 2988573 w 8632355"/>
              <a:gd name="connsiteY9" fmla="*/ 4786091 h 4849286"/>
              <a:gd name="connsiteX10" fmla="*/ 893901 w 8632355"/>
              <a:gd name="connsiteY10" fmla="*/ 4183804 h 4849286"/>
              <a:gd name="connsiteX11" fmla="*/ 0 w 8632355"/>
              <a:gd name="connsiteY11" fmla="*/ 3137967 h 4849286"/>
              <a:gd name="connsiteX12" fmla="*/ 1357516 w 8632355"/>
              <a:gd name="connsiteY12" fmla="*/ 221529 h 4849286"/>
              <a:gd name="connsiteX13" fmla="*/ 2499357 w 8632355"/>
              <a:gd name="connsiteY13" fmla="*/ 59072 h 4849286"/>
              <a:gd name="connsiteX0" fmla="*/ 2499357 w 8632355"/>
              <a:gd name="connsiteY0" fmla="*/ 59072 h 4849286"/>
              <a:gd name="connsiteX1" fmla="*/ 2939445 w 8632355"/>
              <a:gd name="connsiteY1" fmla="*/ 0 h 4849286"/>
              <a:gd name="connsiteX2" fmla="*/ 8632355 w 8632355"/>
              <a:gd name="connsiteY2" fmla="*/ 212707 h 4849286"/>
              <a:gd name="connsiteX3" fmla="*/ 8277861 w 8632355"/>
              <a:gd name="connsiteY3" fmla="*/ 4832363 h 4849286"/>
              <a:gd name="connsiteX4" fmla="*/ 3035564 w 8632355"/>
              <a:gd name="connsiteY4" fmla="*/ 4849286 h 4849286"/>
              <a:gd name="connsiteX5" fmla="*/ 2918889 w 8632355"/>
              <a:gd name="connsiteY5" fmla="*/ 4425975 h 4849286"/>
              <a:gd name="connsiteX6" fmla="*/ 5429432 w 8632355"/>
              <a:gd name="connsiteY6" fmla="*/ 4411445 h 4849286"/>
              <a:gd name="connsiteX7" fmla="*/ 5436207 w 8632355"/>
              <a:gd name="connsiteY7" fmla="*/ 3003938 h 4849286"/>
              <a:gd name="connsiteX8" fmla="*/ 2973350 w 8632355"/>
              <a:gd name="connsiteY8" fmla="*/ 2965162 h 4849286"/>
              <a:gd name="connsiteX9" fmla="*/ 2988573 w 8632355"/>
              <a:gd name="connsiteY9" fmla="*/ 4786091 h 4849286"/>
              <a:gd name="connsiteX10" fmla="*/ 893901 w 8632355"/>
              <a:gd name="connsiteY10" fmla="*/ 4183804 h 4849286"/>
              <a:gd name="connsiteX11" fmla="*/ 0 w 8632355"/>
              <a:gd name="connsiteY11" fmla="*/ 3137967 h 4849286"/>
              <a:gd name="connsiteX12" fmla="*/ 125064 w 8632355"/>
              <a:gd name="connsiteY12" fmla="*/ 1351750 h 4849286"/>
              <a:gd name="connsiteX13" fmla="*/ 2499357 w 8632355"/>
              <a:gd name="connsiteY13" fmla="*/ 59072 h 4849286"/>
              <a:gd name="connsiteX0" fmla="*/ 2499357 w 8632355"/>
              <a:gd name="connsiteY0" fmla="*/ 59072 h 4849286"/>
              <a:gd name="connsiteX1" fmla="*/ 2939445 w 8632355"/>
              <a:gd name="connsiteY1" fmla="*/ 0 h 4849286"/>
              <a:gd name="connsiteX2" fmla="*/ 8632355 w 8632355"/>
              <a:gd name="connsiteY2" fmla="*/ 212707 h 4849286"/>
              <a:gd name="connsiteX3" fmla="*/ 8277861 w 8632355"/>
              <a:gd name="connsiteY3" fmla="*/ 4832363 h 4849286"/>
              <a:gd name="connsiteX4" fmla="*/ 3035564 w 8632355"/>
              <a:gd name="connsiteY4" fmla="*/ 4849286 h 4849286"/>
              <a:gd name="connsiteX5" fmla="*/ 2918889 w 8632355"/>
              <a:gd name="connsiteY5" fmla="*/ 4425975 h 4849286"/>
              <a:gd name="connsiteX6" fmla="*/ 5429432 w 8632355"/>
              <a:gd name="connsiteY6" fmla="*/ 4411445 h 4849286"/>
              <a:gd name="connsiteX7" fmla="*/ 5430527 w 8632355"/>
              <a:gd name="connsiteY7" fmla="*/ 2975540 h 4849286"/>
              <a:gd name="connsiteX8" fmla="*/ 2973350 w 8632355"/>
              <a:gd name="connsiteY8" fmla="*/ 2965162 h 4849286"/>
              <a:gd name="connsiteX9" fmla="*/ 2988573 w 8632355"/>
              <a:gd name="connsiteY9" fmla="*/ 4786091 h 4849286"/>
              <a:gd name="connsiteX10" fmla="*/ 893901 w 8632355"/>
              <a:gd name="connsiteY10" fmla="*/ 4183804 h 4849286"/>
              <a:gd name="connsiteX11" fmla="*/ 0 w 8632355"/>
              <a:gd name="connsiteY11" fmla="*/ 3137967 h 4849286"/>
              <a:gd name="connsiteX12" fmla="*/ 125064 w 8632355"/>
              <a:gd name="connsiteY12" fmla="*/ 1351750 h 4849286"/>
              <a:gd name="connsiteX13" fmla="*/ 2499357 w 8632355"/>
              <a:gd name="connsiteY13" fmla="*/ 59072 h 4849286"/>
              <a:gd name="connsiteX0" fmla="*/ 2499357 w 8632355"/>
              <a:gd name="connsiteY0" fmla="*/ 59072 h 4849286"/>
              <a:gd name="connsiteX1" fmla="*/ 2939445 w 8632355"/>
              <a:gd name="connsiteY1" fmla="*/ 0 h 4849286"/>
              <a:gd name="connsiteX2" fmla="*/ 8632355 w 8632355"/>
              <a:gd name="connsiteY2" fmla="*/ 212707 h 4849286"/>
              <a:gd name="connsiteX3" fmla="*/ 8277861 w 8632355"/>
              <a:gd name="connsiteY3" fmla="*/ 4832363 h 4849286"/>
              <a:gd name="connsiteX4" fmla="*/ 3035564 w 8632355"/>
              <a:gd name="connsiteY4" fmla="*/ 4849286 h 4849286"/>
              <a:gd name="connsiteX5" fmla="*/ 2918889 w 8632355"/>
              <a:gd name="connsiteY5" fmla="*/ 4425975 h 4849286"/>
              <a:gd name="connsiteX6" fmla="*/ 5429432 w 8632355"/>
              <a:gd name="connsiteY6" fmla="*/ 4411445 h 4849286"/>
              <a:gd name="connsiteX7" fmla="*/ 5430527 w 8632355"/>
              <a:gd name="connsiteY7" fmla="*/ 2964181 h 4849286"/>
              <a:gd name="connsiteX8" fmla="*/ 2973350 w 8632355"/>
              <a:gd name="connsiteY8" fmla="*/ 2965162 h 4849286"/>
              <a:gd name="connsiteX9" fmla="*/ 2988573 w 8632355"/>
              <a:gd name="connsiteY9" fmla="*/ 4786091 h 4849286"/>
              <a:gd name="connsiteX10" fmla="*/ 893901 w 8632355"/>
              <a:gd name="connsiteY10" fmla="*/ 4183804 h 4849286"/>
              <a:gd name="connsiteX11" fmla="*/ 0 w 8632355"/>
              <a:gd name="connsiteY11" fmla="*/ 3137967 h 4849286"/>
              <a:gd name="connsiteX12" fmla="*/ 125064 w 8632355"/>
              <a:gd name="connsiteY12" fmla="*/ 1351750 h 4849286"/>
              <a:gd name="connsiteX13" fmla="*/ 2499357 w 8632355"/>
              <a:gd name="connsiteY13" fmla="*/ 59072 h 4849286"/>
              <a:gd name="connsiteX0" fmla="*/ 2499357 w 8632355"/>
              <a:gd name="connsiteY0" fmla="*/ 59072 h 4849286"/>
              <a:gd name="connsiteX1" fmla="*/ 2939445 w 8632355"/>
              <a:gd name="connsiteY1" fmla="*/ 0 h 4849286"/>
              <a:gd name="connsiteX2" fmla="*/ 8632355 w 8632355"/>
              <a:gd name="connsiteY2" fmla="*/ 212707 h 4849286"/>
              <a:gd name="connsiteX3" fmla="*/ 8277861 w 8632355"/>
              <a:gd name="connsiteY3" fmla="*/ 4832363 h 4849286"/>
              <a:gd name="connsiteX4" fmla="*/ 3035564 w 8632355"/>
              <a:gd name="connsiteY4" fmla="*/ 4849286 h 4849286"/>
              <a:gd name="connsiteX5" fmla="*/ 2998402 w 8632355"/>
              <a:gd name="connsiteY5" fmla="*/ 4414616 h 4849286"/>
              <a:gd name="connsiteX6" fmla="*/ 5429432 w 8632355"/>
              <a:gd name="connsiteY6" fmla="*/ 4411445 h 4849286"/>
              <a:gd name="connsiteX7" fmla="*/ 5430527 w 8632355"/>
              <a:gd name="connsiteY7" fmla="*/ 2964181 h 4849286"/>
              <a:gd name="connsiteX8" fmla="*/ 2973350 w 8632355"/>
              <a:gd name="connsiteY8" fmla="*/ 2965162 h 4849286"/>
              <a:gd name="connsiteX9" fmla="*/ 2988573 w 8632355"/>
              <a:gd name="connsiteY9" fmla="*/ 4786091 h 4849286"/>
              <a:gd name="connsiteX10" fmla="*/ 893901 w 8632355"/>
              <a:gd name="connsiteY10" fmla="*/ 4183804 h 4849286"/>
              <a:gd name="connsiteX11" fmla="*/ 0 w 8632355"/>
              <a:gd name="connsiteY11" fmla="*/ 3137967 h 4849286"/>
              <a:gd name="connsiteX12" fmla="*/ 125064 w 8632355"/>
              <a:gd name="connsiteY12" fmla="*/ 1351750 h 4849286"/>
              <a:gd name="connsiteX13" fmla="*/ 2499357 w 8632355"/>
              <a:gd name="connsiteY13" fmla="*/ 59072 h 4849286"/>
              <a:gd name="connsiteX0" fmla="*/ 2499357 w 8632355"/>
              <a:gd name="connsiteY0" fmla="*/ 59072 h 4832363"/>
              <a:gd name="connsiteX1" fmla="*/ 2939445 w 8632355"/>
              <a:gd name="connsiteY1" fmla="*/ 0 h 4832363"/>
              <a:gd name="connsiteX2" fmla="*/ 8632355 w 8632355"/>
              <a:gd name="connsiteY2" fmla="*/ 212707 h 4832363"/>
              <a:gd name="connsiteX3" fmla="*/ 8277861 w 8632355"/>
              <a:gd name="connsiteY3" fmla="*/ 4832363 h 4832363"/>
              <a:gd name="connsiteX4" fmla="*/ 2987939 w 8632355"/>
              <a:gd name="connsiteY4" fmla="*/ 4792136 h 4832363"/>
              <a:gd name="connsiteX5" fmla="*/ 2998402 w 8632355"/>
              <a:gd name="connsiteY5" fmla="*/ 4414616 h 4832363"/>
              <a:gd name="connsiteX6" fmla="*/ 5429432 w 8632355"/>
              <a:gd name="connsiteY6" fmla="*/ 4411445 h 4832363"/>
              <a:gd name="connsiteX7" fmla="*/ 5430527 w 8632355"/>
              <a:gd name="connsiteY7" fmla="*/ 2964181 h 4832363"/>
              <a:gd name="connsiteX8" fmla="*/ 2973350 w 8632355"/>
              <a:gd name="connsiteY8" fmla="*/ 2965162 h 4832363"/>
              <a:gd name="connsiteX9" fmla="*/ 2988573 w 8632355"/>
              <a:gd name="connsiteY9" fmla="*/ 4786091 h 4832363"/>
              <a:gd name="connsiteX10" fmla="*/ 893901 w 8632355"/>
              <a:gd name="connsiteY10" fmla="*/ 4183804 h 4832363"/>
              <a:gd name="connsiteX11" fmla="*/ 0 w 8632355"/>
              <a:gd name="connsiteY11" fmla="*/ 3137967 h 4832363"/>
              <a:gd name="connsiteX12" fmla="*/ 125064 w 8632355"/>
              <a:gd name="connsiteY12" fmla="*/ 1351750 h 4832363"/>
              <a:gd name="connsiteX13" fmla="*/ 2499357 w 8632355"/>
              <a:gd name="connsiteY13" fmla="*/ 59072 h 4832363"/>
              <a:gd name="connsiteX0" fmla="*/ 2499357 w 8632355"/>
              <a:gd name="connsiteY0" fmla="*/ 59072 h 4832363"/>
              <a:gd name="connsiteX1" fmla="*/ 2939445 w 8632355"/>
              <a:gd name="connsiteY1" fmla="*/ 0 h 4832363"/>
              <a:gd name="connsiteX2" fmla="*/ 8632355 w 8632355"/>
              <a:gd name="connsiteY2" fmla="*/ 212707 h 4832363"/>
              <a:gd name="connsiteX3" fmla="*/ 8277861 w 8632355"/>
              <a:gd name="connsiteY3" fmla="*/ 4832363 h 4832363"/>
              <a:gd name="connsiteX4" fmla="*/ 2987939 w 8632355"/>
              <a:gd name="connsiteY4" fmla="*/ 4792136 h 4832363"/>
              <a:gd name="connsiteX5" fmla="*/ 2985702 w 8632355"/>
              <a:gd name="connsiteY5" fmla="*/ 4419379 h 4832363"/>
              <a:gd name="connsiteX6" fmla="*/ 5429432 w 8632355"/>
              <a:gd name="connsiteY6" fmla="*/ 4411445 h 4832363"/>
              <a:gd name="connsiteX7" fmla="*/ 5430527 w 8632355"/>
              <a:gd name="connsiteY7" fmla="*/ 2964181 h 4832363"/>
              <a:gd name="connsiteX8" fmla="*/ 2973350 w 8632355"/>
              <a:gd name="connsiteY8" fmla="*/ 2965162 h 4832363"/>
              <a:gd name="connsiteX9" fmla="*/ 2988573 w 8632355"/>
              <a:gd name="connsiteY9" fmla="*/ 4786091 h 4832363"/>
              <a:gd name="connsiteX10" fmla="*/ 893901 w 8632355"/>
              <a:gd name="connsiteY10" fmla="*/ 4183804 h 4832363"/>
              <a:gd name="connsiteX11" fmla="*/ 0 w 8632355"/>
              <a:gd name="connsiteY11" fmla="*/ 3137967 h 4832363"/>
              <a:gd name="connsiteX12" fmla="*/ 125064 w 8632355"/>
              <a:gd name="connsiteY12" fmla="*/ 1351750 h 4832363"/>
              <a:gd name="connsiteX13" fmla="*/ 2499357 w 8632355"/>
              <a:gd name="connsiteY13" fmla="*/ 59072 h 48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2355" h="4832363">
                <a:moveTo>
                  <a:pt x="2499357" y="59072"/>
                </a:moveTo>
                <a:lnTo>
                  <a:pt x="2939445" y="0"/>
                </a:lnTo>
                <a:lnTo>
                  <a:pt x="8632355" y="212707"/>
                </a:lnTo>
                <a:lnTo>
                  <a:pt x="8277861" y="4832363"/>
                </a:lnTo>
                <a:lnTo>
                  <a:pt x="2987939" y="4792136"/>
                </a:lnTo>
                <a:cubicBezTo>
                  <a:pt x="2987193" y="4667884"/>
                  <a:pt x="2986448" y="4543631"/>
                  <a:pt x="2985702" y="4419379"/>
                </a:cubicBezTo>
                <a:lnTo>
                  <a:pt x="5429432" y="4411445"/>
                </a:lnTo>
                <a:cubicBezTo>
                  <a:pt x="5431690" y="3942276"/>
                  <a:pt x="5428269" y="3433350"/>
                  <a:pt x="5430527" y="2964181"/>
                </a:cubicBezTo>
                <a:lnTo>
                  <a:pt x="2973350" y="2965162"/>
                </a:lnTo>
                <a:lnTo>
                  <a:pt x="2988573" y="4786091"/>
                </a:lnTo>
                <a:lnTo>
                  <a:pt x="893901" y="4183804"/>
                </a:lnTo>
                <a:lnTo>
                  <a:pt x="0" y="3137967"/>
                </a:lnTo>
                <a:cubicBezTo>
                  <a:pt x="34272" y="3162447"/>
                  <a:pt x="111013" y="1337696"/>
                  <a:pt x="125064" y="1351750"/>
                </a:cubicBezTo>
                <a:lnTo>
                  <a:pt x="2499357" y="59072"/>
                </a:lnTo>
                <a:close/>
              </a:path>
            </a:pathLst>
          </a:cu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Center of Excellence on UAS Safety</a:t>
            </a:r>
          </a:p>
          <a:p>
            <a:pPr lvl="1"/>
            <a:r>
              <a:rPr lang="en-US" dirty="0"/>
              <a:t>Production of UC UAS Fleet Management System</a:t>
            </a:r>
          </a:p>
          <a:p>
            <a:pPr lvl="1"/>
            <a:r>
              <a:rPr lang="en-US" dirty="0"/>
              <a:t>Yearly visits to campuses</a:t>
            </a:r>
          </a:p>
          <a:p>
            <a:pPr lvl="1"/>
            <a:r>
              <a:rPr lang="en-US" dirty="0"/>
              <a:t>Two UAS </a:t>
            </a:r>
            <a:r>
              <a:rPr lang="en-US" dirty="0" err="1"/>
              <a:t>listservs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UC-UAS-EHS-L for EH&amp;S, Risk and Campus Safety</a:t>
            </a:r>
          </a:p>
          <a:p>
            <a:pPr lvl="2"/>
            <a:r>
              <a:rPr lang="en-US" dirty="0"/>
              <a:t>UC-UAS-RESEARCH-L for researchers and other end-users</a:t>
            </a:r>
          </a:p>
          <a:p>
            <a:pPr lvl="1"/>
            <a:r>
              <a:rPr lang="en-US" dirty="0"/>
              <a:t>Develop presentations and other resources</a:t>
            </a:r>
          </a:p>
          <a:p>
            <a:pPr lvl="1"/>
            <a:r>
              <a:rPr lang="en-US" dirty="0"/>
              <a:t>Training material and videos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must be communicated at all levels</a:t>
            </a:r>
          </a:p>
          <a:p>
            <a:r>
              <a:rPr lang="en-US" dirty="0"/>
              <a:t>Resources are available for campuses to use, modify and distribute</a:t>
            </a:r>
          </a:p>
          <a:p>
            <a:endParaRPr lang="en-US" dirty="0"/>
          </a:p>
          <a:p>
            <a:r>
              <a:rPr lang="en-US" dirty="0"/>
              <a:t>Recommended Targets</a:t>
            </a:r>
          </a:p>
          <a:p>
            <a:pPr lvl="1"/>
            <a:r>
              <a:rPr lang="en-US" dirty="0"/>
              <a:t>New Student Orientations</a:t>
            </a:r>
          </a:p>
          <a:p>
            <a:pPr lvl="1"/>
            <a:r>
              <a:rPr lang="en-US" dirty="0"/>
              <a:t>Student Club Training</a:t>
            </a:r>
          </a:p>
          <a:p>
            <a:pPr lvl="1"/>
            <a:r>
              <a:rPr lang="en-US" dirty="0"/>
              <a:t>Laboratory Safety Training</a:t>
            </a:r>
          </a:p>
          <a:p>
            <a:pPr lvl="1"/>
            <a:r>
              <a:rPr lang="en-US" dirty="0"/>
              <a:t>Field Safety Training</a:t>
            </a:r>
          </a:p>
        </p:txBody>
      </p:sp>
    </p:spTree>
    <p:extLst>
      <p:ext uri="{BB962C8B-B14F-4D97-AF65-F5344CB8AC3E}">
        <p14:creationId xmlns:p14="http://schemas.microsoft.com/office/powerpoint/2010/main" val="2614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Safety Management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225389" y="1427214"/>
            <a:ext cx="6855680" cy="47739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4800" y="1804349"/>
            <a:ext cx="3081337" cy="10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Policies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Policies establish the organizational hierarchy and responsibilities at each level. They establish oversight requirements and processes to meet safety goals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9209" y="3213654"/>
            <a:ext cx="1773101" cy="1663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Risk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workflow for a formal process to describe the system, identify hazards, assess risk, and control/minimize risk.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4063" y="3213654"/>
            <a:ext cx="1778201" cy="1738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Assurance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 the evaluation of the effectiveness of risk management  strategies and ensure compliance with other oversight entities, including the FAA, the Center, and OPRM. </a:t>
            </a:r>
          </a:p>
        </p:txBody>
      </p:sp>
      <p:sp>
        <p:nvSpPr>
          <p:cNvPr id="8" name="Up-Down Arrow 7"/>
          <p:cNvSpPr/>
          <p:nvPr/>
        </p:nvSpPr>
        <p:spPr>
          <a:xfrm rot="2955232">
            <a:off x="2511286" y="2169359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19144032">
            <a:off x="6616153" y="2319455"/>
            <a:ext cx="294229" cy="8666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16200000">
            <a:off x="4479535" y="2544204"/>
            <a:ext cx="277302" cy="2144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5737" y="4314456"/>
            <a:ext cx="2288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Safety Promotion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Educational outreach on UAS policies and FAA regulations, training on UAS Risk Management and Safety Assurance. Developing a safety culture at all levels of UAS operations.</a:t>
            </a:r>
          </a:p>
        </p:txBody>
      </p:sp>
    </p:spTree>
    <p:extLst>
      <p:ext uri="{BB962C8B-B14F-4D97-AF65-F5344CB8AC3E}">
        <p14:creationId xmlns:p14="http://schemas.microsoft.com/office/powerpoint/2010/main" val="29399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Excellence on Unmanned Aircraft System Safety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One-stop shop for all things UAS</a:t>
            </a:r>
          </a:p>
          <a:p>
            <a:endParaRPr lang="en-US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Answer any question about drones, regulations, safety, risk management, applications or research</a:t>
            </a:r>
          </a:p>
          <a:p>
            <a:pPr lvl="1"/>
            <a:r>
              <a:rPr lang="en-US" dirty="0"/>
              <a:t>Files permissions and requests on behalf of faculty/staff</a:t>
            </a:r>
          </a:p>
          <a:p>
            <a:pPr lvl="1"/>
            <a:r>
              <a:rPr lang="en-US" dirty="0"/>
              <a:t>Provide reports on UAS activity</a:t>
            </a:r>
          </a:p>
          <a:p>
            <a:pPr lvl="1"/>
            <a:r>
              <a:rPr lang="en-US" dirty="0"/>
              <a:t>UAS Safety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57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53715"/>
            <a:ext cx="7886700" cy="680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Expect a flood of UAS activity!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4783" y="3282752"/>
            <a:ext cx="417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will come from all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Student Clubs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Campus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Visitors</a:t>
            </a:r>
          </a:p>
        </p:txBody>
      </p:sp>
    </p:spTree>
    <p:extLst>
      <p:ext uri="{BB962C8B-B14F-4D97-AF65-F5344CB8AC3E}">
        <p14:creationId xmlns:p14="http://schemas.microsoft.com/office/powerpoint/2010/main" val="34173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10 years!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0508" y="2226469"/>
            <a:ext cx="2759319" cy="3052763"/>
          </a:xfrm>
        </p:spPr>
        <p:txBody>
          <a:bodyPr>
            <a:noAutofit/>
          </a:bodyPr>
          <a:lstStyle/>
          <a:p>
            <a:r>
              <a:rPr lang="en-US" sz="1200" dirty="0"/>
              <a:t>How many drone deliveries are you going to allow simultaneously?</a:t>
            </a:r>
          </a:p>
          <a:p>
            <a:r>
              <a:rPr lang="en-US" sz="1200" dirty="0"/>
              <a:t>Who will decide who has authorization to record football practices?</a:t>
            </a:r>
          </a:p>
          <a:p>
            <a:r>
              <a:rPr lang="en-US" sz="1200" dirty="0"/>
              <a:t>Will privacy still exist?</a:t>
            </a:r>
          </a:p>
          <a:p>
            <a:r>
              <a:rPr lang="en-US" sz="1200" dirty="0"/>
              <a:t>What happens when the police want to use a UAS to monitor a crowd?</a:t>
            </a:r>
          </a:p>
          <a:p>
            <a:r>
              <a:rPr lang="en-US" sz="1200" dirty="0"/>
              <a:t>Will the drones crash into each other in flight?</a:t>
            </a:r>
          </a:p>
          <a:p>
            <a:r>
              <a:rPr lang="en-US" sz="1200" dirty="0"/>
              <a:t>Will there be an airborne Uber or Lyft?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2" descr="http://www.uasmagazine.com/uploads/posts/web/2016/01/NASA_UTM_persistent_system_14522020069094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r="67"/>
          <a:stretch/>
        </p:blipFill>
        <p:spPr bwMode="auto">
          <a:xfrm>
            <a:off x="87924" y="2226469"/>
            <a:ext cx="5662246" cy="29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2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52</a:t>
            </a:fld>
            <a:endParaRPr lang="en-US"/>
          </a:p>
        </p:txBody>
      </p:sp>
      <p:sp>
        <p:nvSpPr>
          <p:cNvPr id="4" name="AutoShape 81"/>
          <p:cNvSpPr>
            <a:spLocks/>
          </p:cNvSpPr>
          <p:nvPr/>
        </p:nvSpPr>
        <p:spPr bwMode="auto">
          <a:xfrm>
            <a:off x="723900" y="1976624"/>
            <a:ext cx="276011" cy="2022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lIns="28575" tIns="28575" rIns="28575" bIns="28575" anchor="ctr"/>
          <a:lstStyle/>
          <a:p>
            <a:pPr defTabSz="256896">
              <a:defRPr/>
            </a:pPr>
            <a:endParaRPr lang="es-ES" sz="157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0055" y="1891604"/>
            <a:ext cx="3529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Email: </a:t>
            </a:r>
            <a:r>
              <a:rPr lang="en-US" sz="1500" dirty="0">
                <a:hlinkClick r:id="rId2"/>
              </a:rPr>
              <a:t>bstark2@ucmerced.edu</a:t>
            </a:r>
            <a:endParaRPr lang="en-US" sz="1500" dirty="0"/>
          </a:p>
          <a:p>
            <a:r>
              <a:rPr lang="en-US" sz="1500" dirty="0"/>
              <a:t>            </a:t>
            </a:r>
            <a:r>
              <a:rPr lang="en-US" sz="1500" dirty="0">
                <a:hlinkClick r:id="rId3"/>
              </a:rPr>
              <a:t>UASSafety@ucmerced.edu</a:t>
            </a:r>
            <a:r>
              <a:rPr lang="en-US" sz="1500" dirty="0"/>
              <a:t>  </a:t>
            </a:r>
          </a:p>
          <a:p>
            <a:r>
              <a:rPr lang="en-US" sz="1500" u="sng" dirty="0">
                <a:hlinkClick r:id="rId4"/>
              </a:rPr>
              <a:t>http://tinyurl.com/UC-UAS-COE</a:t>
            </a:r>
            <a:endParaRPr lang="en-US" sz="1500" u="sng" dirty="0"/>
          </a:p>
          <a:p>
            <a:r>
              <a:rPr lang="en-US" sz="1500" dirty="0">
                <a:hlinkClick r:id="rId5"/>
              </a:rPr>
              <a:t>http://uassafety.ucmerced.edu/</a:t>
            </a:r>
            <a:r>
              <a:rPr lang="en-US" sz="1500" dirty="0"/>
              <a:t> </a:t>
            </a:r>
          </a:p>
          <a:p>
            <a:endParaRPr lang="en-US" sz="1500" dirty="0"/>
          </a:p>
          <a:p>
            <a:r>
              <a:rPr lang="en-US" sz="1500" dirty="0"/>
              <a:t>Phone: (209) 201 - 2051</a:t>
            </a:r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4499478" y="1936685"/>
            <a:ext cx="272630" cy="272630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TextBox 5"/>
          <p:cNvSpPr txBox="1"/>
          <p:nvPr/>
        </p:nvSpPr>
        <p:spPr>
          <a:xfrm>
            <a:off x="4818007" y="1906206"/>
            <a:ext cx="3871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Facebook page: https://www.facebook.com/UC.UAS.Safety/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1953815" y="3550174"/>
            <a:ext cx="5236369" cy="507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Please sign up for the UC UAS </a:t>
            </a:r>
            <a:r>
              <a:rPr lang="en-US" sz="1350" dirty="0" err="1"/>
              <a:t>Listserves</a:t>
            </a:r>
            <a:r>
              <a:rPr lang="en-US" sz="1350" dirty="0"/>
              <a:t> if you’d like to be kept in the loop of the latest developments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4500" y="4290997"/>
            <a:ext cx="401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 Presentations:</a:t>
            </a:r>
          </a:p>
          <a:p>
            <a:r>
              <a:rPr lang="en-US" dirty="0" smtClean="0"/>
              <a:t>Drones in the UC System</a:t>
            </a:r>
          </a:p>
          <a:p>
            <a:r>
              <a:rPr lang="en-US" dirty="0" smtClean="0"/>
              <a:t>SUAS Remote Pilot Certificate Exam</a:t>
            </a:r>
          </a:p>
          <a:p>
            <a:r>
              <a:rPr lang="en-US" dirty="0" smtClean="0"/>
              <a:t>Drones for Student Clubs</a:t>
            </a:r>
          </a:p>
          <a:p>
            <a:r>
              <a:rPr lang="en-US" dirty="0" smtClean="0"/>
              <a:t>Drones for Researchers</a:t>
            </a:r>
          </a:p>
          <a:p>
            <a:r>
              <a:rPr lang="en-US" dirty="0" smtClean="0"/>
              <a:t>Drones for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or Model Aircraft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54883" y="1986350"/>
            <a:ext cx="5810759" cy="35549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932169" y="2033408"/>
            <a:ext cx="1431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Aircraft</a:t>
            </a:r>
          </a:p>
        </p:txBody>
      </p:sp>
      <p:sp>
        <p:nvSpPr>
          <p:cNvPr id="9" name="Oval 8"/>
          <p:cNvSpPr/>
          <p:nvPr/>
        </p:nvSpPr>
        <p:spPr>
          <a:xfrm>
            <a:off x="4227320" y="2444642"/>
            <a:ext cx="3435024" cy="29064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4932169" y="2535794"/>
            <a:ext cx="1829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Unmanned Aircraft</a:t>
            </a:r>
          </a:p>
        </p:txBody>
      </p:sp>
      <p:sp>
        <p:nvSpPr>
          <p:cNvPr id="11" name="Oval 10"/>
          <p:cNvSpPr/>
          <p:nvPr/>
        </p:nvSpPr>
        <p:spPr>
          <a:xfrm>
            <a:off x="4953761" y="3054767"/>
            <a:ext cx="2205648" cy="197379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118860" y="3054768"/>
            <a:ext cx="1829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Unmanned Aircraft</a:t>
            </a:r>
          </a:p>
        </p:txBody>
      </p:sp>
      <p:sp>
        <p:nvSpPr>
          <p:cNvPr id="13" name="Oval 12"/>
          <p:cNvSpPr/>
          <p:nvPr/>
        </p:nvSpPr>
        <p:spPr>
          <a:xfrm>
            <a:off x="4585460" y="3651458"/>
            <a:ext cx="2212879" cy="1232316"/>
          </a:xfrm>
          <a:prstGeom prst="ellipse">
            <a:avLst/>
          </a:prstGeom>
          <a:solidFill>
            <a:srgbClr val="CCFF66">
              <a:alpha val="45882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4783580" y="4060341"/>
            <a:ext cx="1829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150" y="2529284"/>
            <a:ext cx="2331787" cy="2793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Model Aircraft are defined as a subset of Unmanned Aircraft.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Model Aircraft are differentiated from Unmanned Aircraft </a:t>
            </a:r>
            <a:r>
              <a:rPr lang="en-US" sz="1350" b="1" dirty="0"/>
              <a:t>only by the purpose in which they are flown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Sec 336 in H.R. 658 – “The FAA Modernization and Reform Act of 2012”</a:t>
            </a:r>
          </a:p>
        </p:txBody>
      </p:sp>
    </p:spTree>
    <p:extLst>
      <p:ext uri="{BB962C8B-B14F-4D97-AF65-F5344CB8AC3E}">
        <p14:creationId xmlns:p14="http://schemas.microsoft.com/office/powerpoint/2010/main" val="203624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UC get flight authorizations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2" name="Straight Arrow Connector 11"/>
          <p:cNvCxnSpPr>
            <a:endCxn id="19" idx="3"/>
          </p:cNvCxnSpPr>
          <p:nvPr/>
        </p:nvCxnSpPr>
        <p:spPr>
          <a:xfrm>
            <a:off x="357188" y="3523949"/>
            <a:ext cx="7438171" cy="2604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661483" y="1758191"/>
            <a:ext cx="1916588" cy="7329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/>
              <a:t>Recreation/Education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Student Recreation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Student Curriculum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Not for research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3606741" y="2491178"/>
            <a:ext cx="1013036" cy="1032771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59577" y="1545514"/>
            <a:ext cx="2489073" cy="11364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/>
              <a:t>Public Agency Operations (PAO)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UC-Owned Aircraft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Only for public research purposes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No hard-restrictions on operations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International students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5947895" y="2682003"/>
            <a:ext cx="1056219" cy="8419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34125" y="4417976"/>
            <a:ext cx="2559456" cy="10907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/>
              <a:t>Section 333 Exemption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1000" dirty="0"/>
              <a:t>UC-Owned Aircraft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1000" dirty="0"/>
              <a:t>Only specific UAS models allowed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1000" dirty="0"/>
              <a:t>Requires Private Pilot’s License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1000" dirty="0"/>
              <a:t>Used for very specific cases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6934851" y="3498036"/>
            <a:ext cx="679002" cy="91994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7795359" y="3089954"/>
            <a:ext cx="1034315" cy="920071"/>
          </a:xfrm>
          <a:prstGeom prst="hex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Stop</a:t>
            </a:r>
          </a:p>
          <a:p>
            <a:pPr algn="ctr"/>
            <a:r>
              <a:rPr lang="en-US" sz="1400" b="1" dirty="0"/>
              <a:t>Not Legal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034220" y="4632093"/>
            <a:ext cx="3254526" cy="11700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/>
              <a:t>Small UAS Regulations (Part 107)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Any aircraft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Requires SUAS License ($150)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Up to 400 </a:t>
            </a:r>
            <a:r>
              <a:rPr lang="en-US" sz="1000" dirty="0" err="1"/>
              <a:t>ft</a:t>
            </a:r>
            <a:r>
              <a:rPr lang="en-US" sz="1000" dirty="0"/>
              <a:t>, Line of Sight, Daylight only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dirty="0"/>
              <a:t>For Research, Commercial, University Business, Journalism, Film and Photography</a:t>
            </a: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2719388" y="3549862"/>
            <a:ext cx="942095" cy="1082231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205628" y="463411"/>
            <a:ext cx="1784598" cy="1021174"/>
            <a:chOff x="6748679" y="4836969"/>
            <a:chExt cx="2077263" cy="1192520"/>
          </a:xfrm>
        </p:grpSpPr>
        <p:sp>
          <p:nvSpPr>
            <p:cNvPr id="21" name="Flowchart: Off-page Connector 20"/>
            <p:cNvSpPr/>
            <p:nvPr/>
          </p:nvSpPr>
          <p:spPr>
            <a:xfrm rot="16200000">
              <a:off x="7911338" y="4661561"/>
              <a:ext cx="562234" cy="913050"/>
            </a:xfrm>
            <a:prstGeom prst="flowChartOffpageConnector">
              <a:avLst/>
            </a:prstGeom>
            <a:solidFill>
              <a:srgbClr val="7030A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8679" y="5490360"/>
              <a:ext cx="2077263" cy="539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Details in a separate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5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User Flight Workflow</a:t>
            </a:r>
          </a:p>
        </p:txBody>
      </p:sp>
      <p:cxnSp>
        <p:nvCxnSpPr>
          <p:cNvPr id="5" name="Straight Arrow Connector 4"/>
          <p:cNvCxnSpPr>
            <a:stCxn id="10" idx="3"/>
            <a:endCxn id="13" idx="1"/>
          </p:cNvCxnSpPr>
          <p:nvPr/>
        </p:nvCxnSpPr>
        <p:spPr>
          <a:xfrm>
            <a:off x="1444485" y="3484070"/>
            <a:ext cx="3611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9881" y="3202111"/>
            <a:ext cx="1081338" cy="56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Flight Request</a:t>
            </a:r>
          </a:p>
          <a:p>
            <a:pPr algn="ctr"/>
            <a:r>
              <a:rPr lang="en-US" sz="1050" dirty="0"/>
              <a:t>To Center </a:t>
            </a:r>
          </a:p>
          <a:p>
            <a:pPr algn="ctr"/>
            <a:r>
              <a:rPr lang="en-US" sz="1050" dirty="0"/>
              <a:t>(UC form)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000241" y="5116932"/>
            <a:ext cx="913882" cy="56921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File special permission with FAA</a:t>
            </a:r>
          </a:p>
        </p:txBody>
      </p:sp>
      <p:sp>
        <p:nvSpPr>
          <p:cNvPr id="8" name="Diamond 7"/>
          <p:cNvSpPr/>
          <p:nvPr/>
        </p:nvSpPr>
        <p:spPr>
          <a:xfrm>
            <a:off x="1805673" y="4039707"/>
            <a:ext cx="1303020" cy="75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Clear Airspace</a:t>
            </a:r>
          </a:p>
        </p:txBody>
      </p:sp>
      <p:cxnSp>
        <p:nvCxnSpPr>
          <p:cNvPr id="9" name="Straight Arrow Connector 8"/>
          <p:cNvCxnSpPr>
            <a:stCxn id="10" idx="3"/>
            <a:endCxn id="8" idx="1"/>
          </p:cNvCxnSpPr>
          <p:nvPr/>
        </p:nvCxnSpPr>
        <p:spPr>
          <a:xfrm>
            <a:off x="1444485" y="3484070"/>
            <a:ext cx="361188" cy="9328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378" y="3033947"/>
            <a:ext cx="935107" cy="9002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Where:</a:t>
            </a:r>
          </a:p>
          <a:p>
            <a:r>
              <a:rPr lang="en-US" sz="1050" dirty="0"/>
              <a:t>When:</a:t>
            </a:r>
          </a:p>
          <a:p>
            <a:r>
              <a:rPr lang="en-US" sz="1050" dirty="0"/>
              <a:t>Purpose:</a:t>
            </a:r>
          </a:p>
          <a:p>
            <a:r>
              <a:rPr lang="en-US" sz="1050" dirty="0"/>
              <a:t>Pilot:</a:t>
            </a:r>
          </a:p>
          <a:p>
            <a:r>
              <a:rPr lang="en-US" sz="1050" dirty="0"/>
              <a:t>Aircraft:</a:t>
            </a:r>
          </a:p>
        </p:txBody>
      </p:sp>
      <p:sp>
        <p:nvSpPr>
          <p:cNvPr id="11" name="Diamond 10"/>
          <p:cNvSpPr/>
          <p:nvPr/>
        </p:nvSpPr>
        <p:spPr>
          <a:xfrm>
            <a:off x="1805672" y="2174053"/>
            <a:ext cx="1303020" cy="75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Registered Aircraft</a:t>
            </a:r>
          </a:p>
        </p:txBody>
      </p:sp>
      <p:sp>
        <p:nvSpPr>
          <p:cNvPr id="13" name="Diamond 12"/>
          <p:cNvSpPr/>
          <p:nvPr/>
        </p:nvSpPr>
        <p:spPr>
          <a:xfrm>
            <a:off x="1805673" y="3106880"/>
            <a:ext cx="1303020" cy="75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Licensed Pilot</a:t>
            </a:r>
          </a:p>
        </p:txBody>
      </p: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 flipV="1">
            <a:off x="1444485" y="2551243"/>
            <a:ext cx="361187" cy="9328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6" idx="1"/>
          </p:cNvCxnSpPr>
          <p:nvPr/>
        </p:nvCxnSpPr>
        <p:spPr>
          <a:xfrm>
            <a:off x="3108693" y="3484070"/>
            <a:ext cx="3611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6" idx="1"/>
          </p:cNvCxnSpPr>
          <p:nvPr/>
        </p:nvCxnSpPr>
        <p:spPr>
          <a:xfrm>
            <a:off x="3108692" y="2551243"/>
            <a:ext cx="361189" cy="9328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6" idx="1"/>
          </p:cNvCxnSpPr>
          <p:nvPr/>
        </p:nvCxnSpPr>
        <p:spPr>
          <a:xfrm flipV="1">
            <a:off x="3108693" y="3484070"/>
            <a:ext cx="361188" cy="9328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8" idx="2"/>
            <a:endCxn id="7" idx="3"/>
          </p:cNvCxnSpPr>
          <p:nvPr/>
        </p:nvCxnSpPr>
        <p:spPr>
          <a:xfrm rot="16200000" flipH="1">
            <a:off x="2381926" y="4869343"/>
            <a:ext cx="607452" cy="456940"/>
          </a:xfrm>
          <a:prstGeom prst="curvedConnector4">
            <a:avLst>
              <a:gd name="adj1" fmla="val 26574"/>
              <a:gd name="adj2" fmla="val 1801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" idx="1"/>
            <a:endCxn id="8" idx="2"/>
          </p:cNvCxnSpPr>
          <p:nvPr/>
        </p:nvCxnSpPr>
        <p:spPr>
          <a:xfrm rot="10800000" flipH="1">
            <a:off x="2000241" y="4794087"/>
            <a:ext cx="456942" cy="607452"/>
          </a:xfrm>
          <a:prstGeom prst="curvedConnector4">
            <a:avLst>
              <a:gd name="adj1" fmla="val -37521"/>
              <a:gd name="adj2" fmla="val 734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12407" y="3295475"/>
            <a:ext cx="1009177" cy="37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Flight Authorized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33951" y="3295475"/>
            <a:ext cx="1009177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/>
              <a:t>Flight Report </a:t>
            </a:r>
          </a:p>
          <a:p>
            <a:pPr algn="ctr"/>
            <a:r>
              <a:rPr lang="en-US" sz="1050" dirty="0"/>
              <a:t>(UC form)</a:t>
            </a:r>
          </a:p>
        </p:txBody>
      </p:sp>
      <p:cxnSp>
        <p:nvCxnSpPr>
          <p:cNvPr id="60" name="Straight Arrow Connector 59"/>
          <p:cNvCxnSpPr>
            <a:stCxn id="6" idx="3"/>
            <a:endCxn id="52" idx="1"/>
          </p:cNvCxnSpPr>
          <p:nvPr/>
        </p:nvCxnSpPr>
        <p:spPr>
          <a:xfrm>
            <a:off x="4551219" y="3484070"/>
            <a:ext cx="3611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3"/>
            <a:endCxn id="83" idx="1"/>
          </p:cNvCxnSpPr>
          <p:nvPr/>
        </p:nvCxnSpPr>
        <p:spPr>
          <a:xfrm>
            <a:off x="5921584" y="3484070"/>
            <a:ext cx="3611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Double Wave 82"/>
          <p:cNvSpPr/>
          <p:nvPr/>
        </p:nvSpPr>
        <p:spPr>
          <a:xfrm>
            <a:off x="6282772" y="3135054"/>
            <a:ext cx="1089991" cy="698032"/>
          </a:xfrm>
          <a:prstGeom prst="doubleWav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Fly!</a:t>
            </a:r>
          </a:p>
        </p:txBody>
      </p:sp>
      <p:cxnSp>
        <p:nvCxnSpPr>
          <p:cNvPr id="104" name="Straight Arrow Connector 103"/>
          <p:cNvCxnSpPr>
            <a:stCxn id="83" idx="3"/>
            <a:endCxn id="53" idx="1"/>
          </p:cNvCxnSpPr>
          <p:nvPr/>
        </p:nvCxnSpPr>
        <p:spPr>
          <a:xfrm>
            <a:off x="7372763" y="3484070"/>
            <a:ext cx="3611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05628" y="5203261"/>
            <a:ext cx="1784598" cy="1021174"/>
            <a:chOff x="6748679" y="4836969"/>
            <a:chExt cx="2077263" cy="1192520"/>
          </a:xfrm>
        </p:grpSpPr>
        <p:sp>
          <p:nvSpPr>
            <p:cNvPr id="25" name="Flowchart: Off-page Connector 24"/>
            <p:cNvSpPr/>
            <p:nvPr/>
          </p:nvSpPr>
          <p:spPr>
            <a:xfrm rot="16200000">
              <a:off x="7911338" y="4661561"/>
              <a:ext cx="562234" cy="913050"/>
            </a:xfrm>
            <a:prstGeom prst="flowChartOffpageConnector">
              <a:avLst/>
            </a:prstGeom>
            <a:solidFill>
              <a:srgbClr val="7030A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48679" y="5490360"/>
              <a:ext cx="2077263" cy="539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Details in a separate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UAS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UAS does the UC system have?</a:t>
            </a:r>
          </a:p>
          <a:p>
            <a:pPr lvl="1"/>
            <a:r>
              <a:rPr lang="en-US" dirty="0"/>
              <a:t>According to the FAA – 9</a:t>
            </a:r>
          </a:p>
          <a:p>
            <a:pPr lvl="1"/>
            <a:r>
              <a:rPr lang="en-US" dirty="0"/>
              <a:t>According to UCOP Risk Services – 73</a:t>
            </a:r>
          </a:p>
          <a:p>
            <a:pPr lvl="1"/>
            <a:r>
              <a:rPr lang="en-US" dirty="0"/>
              <a:t>According to my list – 130</a:t>
            </a:r>
          </a:p>
          <a:p>
            <a:pPr lvl="1"/>
            <a:r>
              <a:rPr lang="en-US" dirty="0"/>
              <a:t>The true number ~ 200-300</a:t>
            </a:r>
          </a:p>
          <a:p>
            <a:pPr lvl="1"/>
            <a:endParaRPr lang="en-US" dirty="0"/>
          </a:p>
          <a:p>
            <a:r>
              <a:rPr lang="en-US" dirty="0"/>
              <a:t>Where are the UASs flown?</a:t>
            </a:r>
          </a:p>
          <a:p>
            <a:pPr lvl="1"/>
            <a:r>
              <a:rPr lang="en-US" dirty="0"/>
              <a:t>According to the FAA – only in Davis and Merced since 2009</a:t>
            </a:r>
          </a:p>
          <a:p>
            <a:pPr lvl="1"/>
            <a:r>
              <a:rPr lang="en-US" dirty="0"/>
              <a:t>According to the news media – All over the US and the world</a:t>
            </a:r>
          </a:p>
          <a:p>
            <a:pPr lvl="1"/>
            <a:r>
              <a:rPr lang="en-US" dirty="0"/>
              <a:t>How many illegal UAS flights are being done by our UC students/faculty and staff?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A2F-F4EA-0E44-961F-87A8FB04C84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0055" y="5622064"/>
            <a:ext cx="33438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UC has a UAS problem!</a:t>
            </a:r>
          </a:p>
        </p:txBody>
      </p:sp>
    </p:spTree>
    <p:extLst>
      <p:ext uri="{BB962C8B-B14F-4D97-AF65-F5344CB8AC3E}">
        <p14:creationId xmlns:p14="http://schemas.microsoft.com/office/powerpoint/2010/main" val="1945539605"/>
      </p:ext>
    </p:extLst>
  </p:cSld>
  <p:clrMapOvr>
    <a:masterClrMapping/>
  </p:clrMapOvr>
</p:sld>
</file>

<file path=ppt/theme/theme1.xml><?xml version="1.0" encoding="utf-8"?>
<a:theme xmlns:a="http://schemas.openxmlformats.org/drawingml/2006/main" name="UC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_theme" id="{17011869-7002-4694-A5E8-A236EED1B4B2}" vid="{DDA33E4C-7C8D-4377-BF3E-5B67A0C1D5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UC_theme</Template>
  <TotalTime>1722</TotalTime>
  <Words>2867</Words>
  <Application>Microsoft Macintosh PowerPoint</Application>
  <PresentationFormat>On-screen Show (4:3)</PresentationFormat>
  <Paragraphs>633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Gill Sans</vt:lpstr>
      <vt:lpstr>UC_theme</vt:lpstr>
      <vt:lpstr>The University of California  UAS Safety Management System</vt:lpstr>
      <vt:lpstr>Topics</vt:lpstr>
      <vt:lpstr>What UAS activity is already occurring in the UC system?</vt:lpstr>
      <vt:lpstr>UAS Vocab</vt:lpstr>
      <vt:lpstr>Center of Excellence on Unmanned Aircraft System Safety</vt:lpstr>
      <vt:lpstr>UAS or Model Aircraft</vt:lpstr>
      <vt:lpstr>How does the UC get flight authorizations</vt:lpstr>
      <vt:lpstr>UC User Flight Workflow</vt:lpstr>
      <vt:lpstr>UC UAS Activity</vt:lpstr>
      <vt:lpstr>What’s going wrong?</vt:lpstr>
      <vt:lpstr>“Legal” ≠ “Safe”</vt:lpstr>
      <vt:lpstr>Aviation Safety Management</vt:lpstr>
      <vt:lpstr>Aviation Safety Management</vt:lpstr>
      <vt:lpstr>Introduction to Safety Management Systems</vt:lpstr>
      <vt:lpstr>UAS Safety Management System</vt:lpstr>
      <vt:lpstr>Safety Risk Management &amp; Safety Assurance</vt:lpstr>
      <vt:lpstr>Safety Risk Management</vt:lpstr>
      <vt:lpstr>How to identify hazards?</vt:lpstr>
      <vt:lpstr>Safety</vt:lpstr>
      <vt:lpstr>Visualizing the system to identify hazards</vt:lpstr>
      <vt:lpstr>SHELL Model</vt:lpstr>
      <vt:lpstr>SHELL Model</vt:lpstr>
      <vt:lpstr>Analyze Hazards</vt:lpstr>
      <vt:lpstr>Risk Probability and Severity</vt:lpstr>
      <vt:lpstr>Risk Matrix</vt:lpstr>
      <vt:lpstr>Control Strategies</vt:lpstr>
      <vt:lpstr>Effective Control Strategies</vt:lpstr>
      <vt:lpstr>Summary of Mitigation Strategies</vt:lpstr>
      <vt:lpstr>Best Practices to Be Prepared</vt:lpstr>
      <vt:lpstr>Safety measures should scale appropriately to the risk</vt:lpstr>
      <vt:lpstr>Safety Assurance</vt:lpstr>
      <vt:lpstr>What can we record?</vt:lpstr>
      <vt:lpstr>What are we looking for in the records?</vt:lpstr>
      <vt:lpstr>Data Acquisition</vt:lpstr>
      <vt:lpstr>Aircraft Telemetry</vt:lpstr>
      <vt:lpstr>UAS Safety Management System</vt:lpstr>
      <vt:lpstr>Effective Policies</vt:lpstr>
      <vt:lpstr>Example Campus Policies</vt:lpstr>
      <vt:lpstr>What isn’t allowed</vt:lpstr>
      <vt:lpstr>Compliance</vt:lpstr>
      <vt:lpstr>Compliance</vt:lpstr>
      <vt:lpstr>Compliance</vt:lpstr>
      <vt:lpstr>UC Policy Compliance</vt:lpstr>
      <vt:lpstr>UC Insurance Compliance</vt:lpstr>
      <vt:lpstr>Means for Reporting Compliance</vt:lpstr>
      <vt:lpstr>UAS Safety Management System</vt:lpstr>
      <vt:lpstr>Safety Promotion</vt:lpstr>
      <vt:lpstr>Safety Promotion</vt:lpstr>
      <vt:lpstr>UAS Safety Management System</vt:lpstr>
      <vt:lpstr>Expect a flood of UAS activity!</vt:lpstr>
      <vt:lpstr>In 10 years!</vt:lpstr>
      <vt:lpstr>Questions?</vt:lpstr>
    </vt:vector>
  </TitlesOfParts>
  <Manager/>
  <Company>Microsoft</Company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Licenses and Operations</dc:title>
  <dc:subject/>
  <dc:creator>Brandon Stark</dc:creator>
  <cp:keywords/>
  <dc:description/>
  <cp:lastModifiedBy>Microsoft Office User</cp:lastModifiedBy>
  <cp:revision>65</cp:revision>
  <dcterms:created xsi:type="dcterms:W3CDTF">2016-07-22T19:07:34Z</dcterms:created>
  <dcterms:modified xsi:type="dcterms:W3CDTF">2018-03-19T02:41:08Z</dcterms:modified>
  <cp:category/>
</cp:coreProperties>
</file>