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7C0D"/>
    <a:srgbClr val="4C6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674"/>
  </p:normalViewPr>
  <p:slideViewPr>
    <p:cSldViewPr snapToGrid="0" snapToObjects="1">
      <p:cViewPr>
        <p:scale>
          <a:sx n="100" d="100"/>
          <a:sy n="100" d="100"/>
        </p:scale>
        <p:origin x="116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3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9F7F-E4FD-B342-B36C-2A175342C27C}" type="datetimeFigureOut">
              <a:rPr lang="en-US" smtClean="0"/>
              <a:t>12/21/16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9C20-D9BD-C44A-959F-160F3FD09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 rot="17678512">
            <a:off x="8602150" y="94293"/>
            <a:ext cx="276791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 smtClean="0">
                <a:solidFill>
                  <a:srgbClr val="00B050"/>
                </a:solidFill>
              </a:rPr>
              <a:t>♪</a:t>
            </a:r>
            <a:endParaRPr lang="en-US" sz="20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7689886">
            <a:off x="9878774" y="962226"/>
            <a:ext cx="1127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0" b="1" dirty="0" smtClean="0">
                <a:solidFill>
                  <a:srgbClr val="92D050"/>
                </a:solidFill>
              </a:rPr>
              <a:t>♪</a:t>
            </a:r>
            <a:endParaRPr lang="en-US" sz="24000" b="1" dirty="0">
              <a:solidFill>
                <a:srgbClr val="92D05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 rot="20111844">
            <a:off x="10705678" y="837174"/>
            <a:ext cx="469482" cy="34199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0111844">
            <a:off x="9782598" y="802530"/>
            <a:ext cx="407014" cy="3067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833104" y="0"/>
            <a:ext cx="3358896" cy="33558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2016-12-21T00:58:44Z</dcterms:created>
  <dcterms:modified xsi:type="dcterms:W3CDTF">2016-12-21T04:27:43Z</dcterms:modified>
</cp:coreProperties>
</file>