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E57"/>
    <a:srgbClr val="A5C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29"/>
  </p:normalViewPr>
  <p:slideViewPr>
    <p:cSldViewPr snapToGrid="0" snapToObjects="1">
      <p:cViewPr varScale="1">
        <p:scale>
          <a:sx n="172" d="100"/>
          <a:sy n="17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PT Serif</vt:lpstr>
      <vt:lpstr>Arial</vt:lpstr>
      <vt:lpstr>Office Theme</vt:lpstr>
      <vt:lpstr>MagicFlute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MagicFlute</dc:title>
  <dc:creator>Microsoft Office User</dc:creator>
  <cp:lastModifiedBy>Microsoft Office User</cp:lastModifiedBy>
  <cp:revision>6</cp:revision>
  <cp:lastPrinted>2017-02-19T08:02:29Z</cp:lastPrinted>
  <dcterms:created xsi:type="dcterms:W3CDTF">2017-02-19T07:43:52Z</dcterms:created>
  <dcterms:modified xsi:type="dcterms:W3CDTF">2017-02-20T08:30:16Z</dcterms:modified>
</cp:coreProperties>
</file>