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5"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004300" cy="6121400"/>
  <p:notesSz cx="9004300" cy="6121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66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75322" y="1897634"/>
            <a:ext cx="7653655" cy="128549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50645" y="3427984"/>
            <a:ext cx="6303010" cy="1530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7/2/18</a:t>
            </a:fld>
            <a:endParaRPr lang="en-US"/>
          </a:p>
        </p:txBody>
      </p:sp>
      <p:sp>
        <p:nvSpPr>
          <p:cNvPr id="6" name="Holder 6"/>
          <p:cNvSpPr>
            <a:spLocks noGrp="1"/>
          </p:cNvSpPr>
          <p:nvPr>
            <p:ph type="sldNum" sz="quarter" idx="7"/>
          </p:nvPr>
        </p:nvSpPr>
        <p:spPr/>
        <p:txBody>
          <a:bodyPr lIns="0" tIns="0" rIns="0" bIns="0"/>
          <a:lstStyle>
            <a:lvl1pPr>
              <a:defRPr sz="2200" b="0" i="0">
                <a:solidFill>
                  <a:srgbClr val="7F7F7F"/>
                </a:solidFill>
                <a:latin typeface="Arial"/>
                <a:cs typeface="Arial"/>
              </a:defRPr>
            </a:lvl1pPr>
          </a:lstStyle>
          <a:p>
            <a:pPr marL="25400">
              <a:lnSpc>
                <a:spcPts val="2230"/>
              </a:lnSpc>
            </a:pPr>
            <a:fld id="{81D60167-4931-47E6-BA6A-407CBD079E47}" type="slidenum">
              <a:rPr spc="-175" dirty="0"/>
              <a:t>‹#›</a:t>
            </a:fld>
            <a:r>
              <a:rPr spc="-175" dirty="0"/>
              <a:t> </a:t>
            </a:r>
            <a:r>
              <a:rPr spc="434" dirty="0"/>
              <a:t>/</a:t>
            </a:r>
            <a:r>
              <a:rPr spc="-440" dirty="0"/>
              <a:t> </a:t>
            </a:r>
            <a:r>
              <a:rPr spc="-175" dirty="0"/>
              <a:t>19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50" b="0" i="0">
                <a:solidFill>
                  <a:srgbClr val="04064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7/2/18</a:t>
            </a:fld>
            <a:endParaRPr lang="en-US"/>
          </a:p>
        </p:txBody>
      </p:sp>
      <p:sp>
        <p:nvSpPr>
          <p:cNvPr id="6" name="Holder 6"/>
          <p:cNvSpPr>
            <a:spLocks noGrp="1"/>
          </p:cNvSpPr>
          <p:nvPr>
            <p:ph type="sldNum" sz="quarter" idx="7"/>
          </p:nvPr>
        </p:nvSpPr>
        <p:spPr/>
        <p:txBody>
          <a:bodyPr lIns="0" tIns="0" rIns="0" bIns="0"/>
          <a:lstStyle>
            <a:lvl1pPr>
              <a:defRPr sz="2200" b="0" i="0">
                <a:solidFill>
                  <a:srgbClr val="7F7F7F"/>
                </a:solidFill>
                <a:latin typeface="Arial"/>
                <a:cs typeface="Arial"/>
              </a:defRPr>
            </a:lvl1pPr>
          </a:lstStyle>
          <a:p>
            <a:pPr marL="25400">
              <a:lnSpc>
                <a:spcPts val="2230"/>
              </a:lnSpc>
            </a:pPr>
            <a:fld id="{81D60167-4931-47E6-BA6A-407CBD079E47}" type="slidenum">
              <a:rPr spc="-175" dirty="0"/>
              <a:t>‹#›</a:t>
            </a:fld>
            <a:r>
              <a:rPr spc="-175" dirty="0"/>
              <a:t> </a:t>
            </a:r>
            <a:r>
              <a:rPr spc="434" dirty="0"/>
              <a:t>/</a:t>
            </a:r>
            <a:r>
              <a:rPr spc="-440" dirty="0"/>
              <a:t> </a:t>
            </a:r>
            <a:r>
              <a:rPr spc="-175" dirty="0"/>
              <a:t>19</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50" b="0" i="0">
                <a:solidFill>
                  <a:srgbClr val="04064C"/>
                </a:solidFill>
                <a:latin typeface="Arial"/>
                <a:cs typeface="Arial"/>
              </a:defRPr>
            </a:lvl1pPr>
          </a:lstStyle>
          <a:p>
            <a:endParaRPr/>
          </a:p>
        </p:txBody>
      </p:sp>
      <p:sp>
        <p:nvSpPr>
          <p:cNvPr id="3" name="Holder 3"/>
          <p:cNvSpPr>
            <a:spLocks noGrp="1"/>
          </p:cNvSpPr>
          <p:nvPr>
            <p:ph sz="half" idx="2"/>
          </p:nvPr>
        </p:nvSpPr>
        <p:spPr>
          <a:xfrm>
            <a:off x="450215" y="1407922"/>
            <a:ext cx="3916870" cy="404012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637214" y="1407922"/>
            <a:ext cx="3916870" cy="404012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7/2/18</a:t>
            </a:fld>
            <a:endParaRPr lang="en-US"/>
          </a:p>
        </p:txBody>
      </p:sp>
      <p:sp>
        <p:nvSpPr>
          <p:cNvPr id="7" name="Holder 7"/>
          <p:cNvSpPr>
            <a:spLocks noGrp="1"/>
          </p:cNvSpPr>
          <p:nvPr>
            <p:ph type="sldNum" sz="quarter" idx="7"/>
          </p:nvPr>
        </p:nvSpPr>
        <p:spPr/>
        <p:txBody>
          <a:bodyPr lIns="0" tIns="0" rIns="0" bIns="0"/>
          <a:lstStyle>
            <a:lvl1pPr>
              <a:defRPr sz="2200" b="0" i="0">
                <a:solidFill>
                  <a:srgbClr val="7F7F7F"/>
                </a:solidFill>
                <a:latin typeface="Arial"/>
                <a:cs typeface="Arial"/>
              </a:defRPr>
            </a:lvl1pPr>
          </a:lstStyle>
          <a:p>
            <a:pPr marL="25400">
              <a:lnSpc>
                <a:spcPts val="2230"/>
              </a:lnSpc>
            </a:pPr>
            <a:fld id="{81D60167-4931-47E6-BA6A-407CBD079E47}" type="slidenum">
              <a:rPr spc="-175" dirty="0"/>
              <a:t>‹#›</a:t>
            </a:fld>
            <a:r>
              <a:rPr spc="-175" dirty="0"/>
              <a:t> </a:t>
            </a:r>
            <a:r>
              <a:rPr spc="434" dirty="0"/>
              <a:t>/</a:t>
            </a:r>
            <a:r>
              <a:rPr spc="-440" dirty="0"/>
              <a:t> </a:t>
            </a:r>
            <a:r>
              <a:rPr spc="-175" dirty="0"/>
              <a:t>19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50" b="0" i="0">
                <a:solidFill>
                  <a:srgbClr val="04064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7/2/18</a:t>
            </a:fld>
            <a:endParaRPr lang="en-US"/>
          </a:p>
        </p:txBody>
      </p:sp>
      <p:sp>
        <p:nvSpPr>
          <p:cNvPr id="5" name="Holder 5"/>
          <p:cNvSpPr>
            <a:spLocks noGrp="1"/>
          </p:cNvSpPr>
          <p:nvPr>
            <p:ph type="sldNum" sz="quarter" idx="7"/>
          </p:nvPr>
        </p:nvSpPr>
        <p:spPr/>
        <p:txBody>
          <a:bodyPr lIns="0" tIns="0" rIns="0" bIns="0"/>
          <a:lstStyle>
            <a:lvl1pPr>
              <a:defRPr sz="2200" b="0" i="0">
                <a:solidFill>
                  <a:srgbClr val="7F7F7F"/>
                </a:solidFill>
                <a:latin typeface="Arial"/>
                <a:cs typeface="Arial"/>
              </a:defRPr>
            </a:lvl1pPr>
          </a:lstStyle>
          <a:p>
            <a:pPr marL="25400">
              <a:lnSpc>
                <a:spcPts val="2230"/>
              </a:lnSpc>
            </a:pPr>
            <a:fld id="{81D60167-4931-47E6-BA6A-407CBD079E47}" type="slidenum">
              <a:rPr spc="-175" dirty="0"/>
              <a:t>‹#›</a:t>
            </a:fld>
            <a:r>
              <a:rPr spc="-175" dirty="0"/>
              <a:t> </a:t>
            </a:r>
            <a:r>
              <a:rPr spc="434" dirty="0"/>
              <a:t>/</a:t>
            </a:r>
            <a:r>
              <a:rPr spc="-440" dirty="0"/>
              <a:t> </a:t>
            </a:r>
            <a:r>
              <a:rPr spc="-175" dirty="0"/>
              <a:t>19</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7/2/18</a:t>
            </a:fld>
            <a:endParaRPr lang="en-US"/>
          </a:p>
        </p:txBody>
      </p:sp>
      <p:sp>
        <p:nvSpPr>
          <p:cNvPr id="4" name="Holder 4"/>
          <p:cNvSpPr>
            <a:spLocks noGrp="1"/>
          </p:cNvSpPr>
          <p:nvPr>
            <p:ph type="sldNum" sz="quarter" idx="7"/>
          </p:nvPr>
        </p:nvSpPr>
        <p:spPr/>
        <p:txBody>
          <a:bodyPr lIns="0" tIns="0" rIns="0" bIns="0"/>
          <a:lstStyle>
            <a:lvl1pPr>
              <a:defRPr sz="2200" b="0" i="0">
                <a:solidFill>
                  <a:srgbClr val="7F7F7F"/>
                </a:solidFill>
                <a:latin typeface="Arial"/>
                <a:cs typeface="Arial"/>
              </a:defRPr>
            </a:lvl1pPr>
          </a:lstStyle>
          <a:p>
            <a:pPr marL="25400">
              <a:lnSpc>
                <a:spcPts val="2230"/>
              </a:lnSpc>
            </a:pPr>
            <a:fld id="{81D60167-4931-47E6-BA6A-407CBD079E47}" type="slidenum">
              <a:rPr spc="-175" dirty="0"/>
              <a:t>‹#›</a:t>
            </a:fld>
            <a:r>
              <a:rPr spc="-175" dirty="0"/>
              <a:t> </a:t>
            </a:r>
            <a:r>
              <a:rPr spc="434" dirty="0"/>
              <a:t>/</a:t>
            </a:r>
            <a:r>
              <a:rPr spc="-440" dirty="0"/>
              <a:t> </a:t>
            </a:r>
            <a:r>
              <a:rPr spc="-175" dirty="0"/>
              <a:t>19</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6" name="bk object 16"/>
          <p:cNvSpPr/>
          <p:nvPr/>
        </p:nvSpPr>
        <p:spPr>
          <a:xfrm>
            <a:off x="0" y="0"/>
            <a:ext cx="9000490" cy="382905"/>
          </a:xfrm>
          <a:custGeom>
            <a:avLst/>
            <a:gdLst/>
            <a:ahLst/>
            <a:cxnLst/>
            <a:rect l="l" t="t" r="r" b="b"/>
            <a:pathLst>
              <a:path w="9000490" h="382905">
                <a:moveTo>
                  <a:pt x="0" y="382816"/>
                </a:moveTo>
                <a:lnTo>
                  <a:pt x="8999994" y="382816"/>
                </a:lnTo>
                <a:lnTo>
                  <a:pt x="8999994" y="0"/>
                </a:lnTo>
                <a:lnTo>
                  <a:pt x="0" y="0"/>
                </a:lnTo>
                <a:lnTo>
                  <a:pt x="0" y="382816"/>
                </a:lnTo>
                <a:close/>
              </a:path>
            </a:pathLst>
          </a:custGeom>
          <a:solidFill>
            <a:srgbClr val="FCBB06"/>
          </a:solidFill>
        </p:spPr>
        <p:txBody>
          <a:bodyPr wrap="square" lIns="0" tIns="0" rIns="0" bIns="0" rtlCol="0"/>
          <a:lstStyle/>
          <a:p>
            <a:endParaRPr/>
          </a:p>
        </p:txBody>
      </p:sp>
      <p:sp>
        <p:nvSpPr>
          <p:cNvPr id="2" name="Holder 2"/>
          <p:cNvSpPr>
            <a:spLocks noGrp="1"/>
          </p:cNvSpPr>
          <p:nvPr>
            <p:ph type="title"/>
          </p:nvPr>
        </p:nvSpPr>
        <p:spPr>
          <a:xfrm>
            <a:off x="3429355" y="42249"/>
            <a:ext cx="2145588" cy="309245"/>
          </a:xfrm>
          <a:prstGeom prst="rect">
            <a:avLst/>
          </a:prstGeom>
        </p:spPr>
        <p:txBody>
          <a:bodyPr wrap="square" lIns="0" tIns="0" rIns="0" bIns="0">
            <a:spAutoFit/>
          </a:bodyPr>
          <a:lstStyle>
            <a:lvl1pPr>
              <a:defRPr sz="1850" b="0" i="0">
                <a:solidFill>
                  <a:srgbClr val="04064C"/>
                </a:solidFill>
                <a:latin typeface="Arial"/>
                <a:cs typeface="Arial"/>
              </a:defRPr>
            </a:lvl1pPr>
          </a:lstStyle>
          <a:p>
            <a:endParaRPr/>
          </a:p>
        </p:txBody>
      </p:sp>
      <p:sp>
        <p:nvSpPr>
          <p:cNvPr id="3" name="Holder 3"/>
          <p:cNvSpPr>
            <a:spLocks noGrp="1"/>
          </p:cNvSpPr>
          <p:nvPr>
            <p:ph type="body" idx="1"/>
          </p:nvPr>
        </p:nvSpPr>
        <p:spPr>
          <a:xfrm>
            <a:off x="456679" y="983742"/>
            <a:ext cx="8090941" cy="40709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061462" y="5692902"/>
            <a:ext cx="2881376" cy="3060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0215" y="5692902"/>
            <a:ext cx="2070989" cy="3060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7/2/18</a:t>
            </a:fld>
            <a:endParaRPr lang="en-US"/>
          </a:p>
        </p:txBody>
      </p:sp>
      <p:sp>
        <p:nvSpPr>
          <p:cNvPr id="6" name="Holder 6"/>
          <p:cNvSpPr>
            <a:spLocks noGrp="1"/>
          </p:cNvSpPr>
          <p:nvPr>
            <p:ph type="sldNum" sz="quarter" idx="7"/>
          </p:nvPr>
        </p:nvSpPr>
        <p:spPr>
          <a:xfrm>
            <a:off x="4141444" y="5796550"/>
            <a:ext cx="793750" cy="311150"/>
          </a:xfrm>
          <a:prstGeom prst="rect">
            <a:avLst/>
          </a:prstGeom>
        </p:spPr>
        <p:txBody>
          <a:bodyPr wrap="square" lIns="0" tIns="0" rIns="0" bIns="0">
            <a:spAutoFit/>
          </a:bodyPr>
          <a:lstStyle>
            <a:lvl1pPr>
              <a:defRPr sz="2200" b="0" i="0">
                <a:solidFill>
                  <a:srgbClr val="7F7F7F"/>
                </a:solidFill>
                <a:latin typeface="Arial"/>
                <a:cs typeface="Arial"/>
              </a:defRPr>
            </a:lvl1pPr>
          </a:lstStyle>
          <a:p>
            <a:pPr marL="25400">
              <a:lnSpc>
                <a:spcPts val="2230"/>
              </a:lnSpc>
            </a:pPr>
            <a:fld id="{81D60167-4931-47E6-BA6A-407CBD079E47}" type="slidenum">
              <a:rPr spc="-175" dirty="0"/>
              <a:t>‹#›</a:t>
            </a:fld>
            <a:r>
              <a:rPr spc="-175" dirty="0"/>
              <a:t> </a:t>
            </a:r>
            <a:r>
              <a:rPr spc="434" dirty="0"/>
              <a:t>/</a:t>
            </a:r>
            <a:r>
              <a:rPr spc="-440" dirty="0"/>
              <a:t> </a:t>
            </a:r>
            <a:r>
              <a:rPr spc="-175" dirty="0"/>
              <a:t>19</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emf"/><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9" Type="http://schemas.openxmlformats.org/officeDocument/2006/relationships/image" Target="../media/image30.png"/><Relationship Id="rId10"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2.png"/><Relationship Id="rId3" Type="http://schemas.openxmlformats.org/officeDocument/2006/relationships/image" Target="../media/image33.emf"/></Relationships>
</file>

<file path=ppt/slides/_rels/slide13.xml.rels><?xml version="1.0" encoding="UTF-8" standalone="yes"?>
<Relationships xmlns="http://schemas.openxmlformats.org/package/2006/relationships"><Relationship Id="rId11" Type="http://schemas.openxmlformats.org/officeDocument/2006/relationships/image" Target="../media/image43.png"/><Relationship Id="rId12" Type="http://schemas.openxmlformats.org/officeDocument/2006/relationships/image" Target="../media/image44.png"/><Relationship Id="rId13" Type="http://schemas.openxmlformats.org/officeDocument/2006/relationships/image" Target="../media/image45.png"/><Relationship Id="rId14" Type="http://schemas.openxmlformats.org/officeDocument/2006/relationships/image" Target="../media/image46.png"/><Relationship Id="rId15" Type="http://schemas.openxmlformats.org/officeDocument/2006/relationships/image" Target="../media/image47.png"/><Relationship Id="rId16"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8" Type="http://schemas.openxmlformats.org/officeDocument/2006/relationships/image" Target="../media/image40.png"/><Relationship Id="rId9" Type="http://schemas.openxmlformats.org/officeDocument/2006/relationships/image" Target="../media/image41.png"/><Relationship Id="rId10"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 Id="rId6" Type="http://schemas.openxmlformats.org/officeDocument/2006/relationships/image" Target="../media/image53.emf"/><Relationship Id="rId7" Type="http://schemas.openxmlformats.org/officeDocument/2006/relationships/image" Target="../media/image54.emf"/><Relationship Id="rId8" Type="http://schemas.openxmlformats.org/officeDocument/2006/relationships/image" Target="../media/image55.emf"/><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image" Target="../media/image61.png"/><Relationship Id="rId6" Type="http://schemas.openxmlformats.org/officeDocument/2006/relationships/image" Target="../media/image62.png"/><Relationship Id="rId7" Type="http://schemas.openxmlformats.org/officeDocument/2006/relationships/image" Target="../media/image63.png"/><Relationship Id="rId8" Type="http://schemas.openxmlformats.org/officeDocument/2006/relationships/image" Target="../media/image64.png"/><Relationship Id="rId9" Type="http://schemas.openxmlformats.org/officeDocument/2006/relationships/image" Target="../media/image65.png"/><Relationship Id="rId1" Type="http://schemas.openxmlformats.org/officeDocument/2006/relationships/slideLayout" Target="../slideLayouts/slideLayout5.xml"/><Relationship Id="rId2" Type="http://schemas.openxmlformats.org/officeDocument/2006/relationships/image" Target="../media/image5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7.png"/><Relationship Id="rId4" Type="http://schemas.openxmlformats.org/officeDocument/2006/relationships/image" Target="../media/image68.emf"/><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 Id="rId3"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9994" y="1825993"/>
            <a:ext cx="8280400" cy="772006"/>
          </a:xfrm>
          <a:prstGeom prst="rect">
            <a:avLst/>
          </a:prstGeom>
          <a:solidFill>
            <a:srgbClr val="FCBB06"/>
          </a:solidFill>
        </p:spPr>
        <p:txBody>
          <a:bodyPr vert="horz" wrap="square" lIns="0" tIns="29845" rIns="0" bIns="0" rtlCol="0">
            <a:spAutoFit/>
          </a:bodyPr>
          <a:lstStyle/>
          <a:p>
            <a:pPr algn="ctr">
              <a:lnSpc>
                <a:spcPct val="100000"/>
              </a:lnSpc>
              <a:spcBef>
                <a:spcPts val="235"/>
              </a:spcBef>
            </a:pPr>
            <a:r>
              <a:rPr sz="2400" b="1" spc="-10" dirty="0">
                <a:solidFill>
                  <a:srgbClr val="04064C"/>
                </a:solidFill>
                <a:latin typeface="Arial"/>
                <a:cs typeface="Arial"/>
              </a:rPr>
              <a:t>SIGNALS </a:t>
            </a:r>
            <a:r>
              <a:rPr sz="2400" b="1" spc="100" dirty="0">
                <a:solidFill>
                  <a:srgbClr val="04064C"/>
                </a:solidFill>
                <a:latin typeface="Arial"/>
                <a:cs typeface="Arial"/>
              </a:rPr>
              <a:t>AND </a:t>
            </a:r>
            <a:r>
              <a:rPr sz="2400" b="1" spc="40" dirty="0">
                <a:solidFill>
                  <a:srgbClr val="04064C"/>
                </a:solidFill>
                <a:latin typeface="Arial"/>
                <a:cs typeface="Arial"/>
              </a:rPr>
              <a:t>SYSTEMS </a:t>
            </a:r>
            <a:r>
              <a:rPr sz="2400" b="1" spc="25" dirty="0">
                <a:solidFill>
                  <a:srgbClr val="04064C"/>
                </a:solidFill>
                <a:latin typeface="Arial"/>
                <a:cs typeface="Arial"/>
              </a:rPr>
              <a:t>USING</a:t>
            </a:r>
            <a:r>
              <a:rPr sz="2400" b="1" spc="20" dirty="0">
                <a:solidFill>
                  <a:srgbClr val="04064C"/>
                </a:solidFill>
                <a:latin typeface="Arial"/>
                <a:cs typeface="Arial"/>
              </a:rPr>
              <a:t> </a:t>
            </a:r>
            <a:r>
              <a:rPr sz="2400" b="1" spc="60" dirty="0" smtClean="0">
                <a:solidFill>
                  <a:srgbClr val="04064C"/>
                </a:solidFill>
                <a:latin typeface="Arial"/>
                <a:cs typeface="Arial"/>
              </a:rPr>
              <a:t>MATLAB</a:t>
            </a:r>
            <a:endParaRPr sz="2400" dirty="0">
              <a:latin typeface="Arial"/>
              <a:cs typeface="Arial"/>
            </a:endParaRPr>
          </a:p>
          <a:p>
            <a:pPr algn="ctr">
              <a:lnSpc>
                <a:spcPct val="100000"/>
              </a:lnSpc>
              <a:spcBef>
                <a:spcPts val="25"/>
              </a:spcBef>
            </a:pPr>
            <a:r>
              <a:rPr sz="2400" b="1" spc="-40" dirty="0">
                <a:solidFill>
                  <a:srgbClr val="04064C"/>
                </a:solidFill>
                <a:latin typeface="Arial"/>
                <a:cs typeface="Arial"/>
              </a:rPr>
              <a:t>Chapter </a:t>
            </a:r>
            <a:r>
              <a:rPr sz="2400" b="1" spc="-10" dirty="0">
                <a:solidFill>
                  <a:srgbClr val="04064C"/>
                </a:solidFill>
                <a:latin typeface="Arial"/>
                <a:cs typeface="Arial"/>
              </a:rPr>
              <a:t>0 </a:t>
            </a:r>
            <a:r>
              <a:rPr sz="2400" b="1" spc="190" dirty="0">
                <a:solidFill>
                  <a:srgbClr val="04064C"/>
                </a:solidFill>
                <a:latin typeface="Arial"/>
                <a:cs typeface="Arial"/>
              </a:rPr>
              <a:t>— </a:t>
            </a:r>
            <a:r>
              <a:rPr sz="2400" b="1" spc="-60" dirty="0">
                <a:solidFill>
                  <a:srgbClr val="04064C"/>
                </a:solidFill>
                <a:latin typeface="Arial"/>
                <a:cs typeface="Arial"/>
              </a:rPr>
              <a:t>From </a:t>
            </a:r>
            <a:r>
              <a:rPr sz="2400" b="1" spc="-15" dirty="0">
                <a:solidFill>
                  <a:srgbClr val="04064C"/>
                </a:solidFill>
                <a:latin typeface="Arial"/>
                <a:cs typeface="Arial"/>
              </a:rPr>
              <a:t>the </a:t>
            </a:r>
            <a:r>
              <a:rPr sz="2400" b="1" spc="-80" dirty="0">
                <a:solidFill>
                  <a:srgbClr val="04064C"/>
                </a:solidFill>
                <a:latin typeface="Arial"/>
                <a:cs typeface="Arial"/>
              </a:rPr>
              <a:t>Ground</a:t>
            </a:r>
            <a:r>
              <a:rPr sz="2400" b="1" spc="-10" dirty="0">
                <a:solidFill>
                  <a:srgbClr val="04064C"/>
                </a:solidFill>
                <a:latin typeface="Arial"/>
                <a:cs typeface="Arial"/>
              </a:rPr>
              <a:t> </a:t>
            </a:r>
            <a:r>
              <a:rPr sz="2400" b="1" spc="15" dirty="0">
                <a:solidFill>
                  <a:srgbClr val="04064C"/>
                </a:solidFill>
                <a:latin typeface="Arial"/>
                <a:cs typeface="Arial"/>
              </a:rPr>
              <a:t>Up!</a:t>
            </a:r>
            <a:endParaRPr sz="2400" dirty="0">
              <a:latin typeface="Arial"/>
              <a:cs typeface="Arial"/>
            </a:endParaRPr>
          </a:p>
        </p:txBody>
      </p:sp>
      <p:sp>
        <p:nvSpPr>
          <p:cNvPr id="3" name="object 3"/>
          <p:cNvSpPr txBox="1"/>
          <p:nvPr/>
        </p:nvSpPr>
        <p:spPr>
          <a:xfrm>
            <a:off x="2901950" y="3060700"/>
            <a:ext cx="3886200" cy="383438"/>
          </a:xfrm>
          <a:prstGeom prst="rect">
            <a:avLst/>
          </a:prstGeom>
        </p:spPr>
        <p:txBody>
          <a:bodyPr vert="horz" wrap="square" lIns="0" tIns="13970" rIns="0" bIns="0" rtlCol="0">
            <a:spAutoFit/>
          </a:bodyPr>
          <a:lstStyle/>
          <a:p>
            <a:pPr marL="12700">
              <a:lnSpc>
                <a:spcPct val="100000"/>
              </a:lnSpc>
              <a:spcBef>
                <a:spcPts val="110"/>
              </a:spcBef>
            </a:pPr>
            <a:r>
              <a:rPr sz="2400" dirty="0" smtClean="0"/>
              <a:t>L</a:t>
            </a:r>
            <a:r>
              <a:rPr lang="tr-TR" sz="2400" dirty="0" smtClean="0"/>
              <a:t>.</a:t>
            </a:r>
            <a:r>
              <a:rPr sz="2400" dirty="0" smtClean="0"/>
              <a:t> F. Chaparro</a:t>
            </a:r>
            <a:r>
              <a:rPr lang="en-US" sz="2400" dirty="0" smtClean="0"/>
              <a:t> and </a:t>
            </a:r>
            <a:r>
              <a:rPr lang="tr-TR" sz="2400" dirty="0" smtClean="0"/>
              <a:t>A. </a:t>
            </a:r>
            <a:r>
              <a:rPr lang="en-US" sz="2400" dirty="0" smtClean="0"/>
              <a:t>Akan</a:t>
            </a:r>
            <a:endParaRPr sz="2400" dirty="0"/>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5436" y="42249"/>
            <a:ext cx="2785745" cy="309245"/>
          </a:xfrm>
          <a:prstGeom prst="rect">
            <a:avLst/>
          </a:prstGeom>
        </p:spPr>
        <p:txBody>
          <a:bodyPr vert="horz" wrap="square" lIns="0" tIns="13970" rIns="0" bIns="0" rtlCol="0">
            <a:spAutoFit/>
          </a:bodyPr>
          <a:lstStyle/>
          <a:p>
            <a:pPr marL="12700">
              <a:lnSpc>
                <a:spcPct val="100000"/>
              </a:lnSpc>
              <a:spcBef>
                <a:spcPts val="110"/>
              </a:spcBef>
            </a:pPr>
            <a:r>
              <a:rPr b="1" spc="-60" dirty="0">
                <a:latin typeface="Arial"/>
                <a:cs typeface="Arial"/>
              </a:rPr>
              <a:t>Approximation </a:t>
            </a:r>
            <a:r>
              <a:rPr b="1" spc="-50" dirty="0">
                <a:latin typeface="Arial"/>
                <a:cs typeface="Arial"/>
              </a:rPr>
              <a:t>of</a:t>
            </a:r>
            <a:r>
              <a:rPr b="1" spc="-95" dirty="0">
                <a:latin typeface="Arial"/>
                <a:cs typeface="Arial"/>
              </a:rPr>
              <a:t> </a:t>
            </a:r>
            <a:r>
              <a:rPr b="1" spc="-40" dirty="0">
                <a:latin typeface="Arial"/>
                <a:cs typeface="Arial"/>
              </a:rPr>
              <a:t>integral</a:t>
            </a:r>
          </a:p>
        </p:txBody>
      </p:sp>
      <p:sp>
        <p:nvSpPr>
          <p:cNvPr id="27" name="object 27"/>
          <p:cNvSpPr txBox="1"/>
          <p:nvPr/>
        </p:nvSpPr>
        <p:spPr>
          <a:xfrm>
            <a:off x="3707648" y="5157286"/>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0</a:t>
            </a:r>
            <a:endParaRPr sz="850">
              <a:latin typeface="Arial"/>
              <a:cs typeface="Arial"/>
            </a:endParaRPr>
          </a:p>
        </p:txBody>
      </p:sp>
      <p:sp>
        <p:nvSpPr>
          <p:cNvPr id="28" name="object 28"/>
          <p:cNvSpPr txBox="1"/>
          <p:nvPr/>
        </p:nvSpPr>
        <p:spPr>
          <a:xfrm>
            <a:off x="4077810" y="5157286"/>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2</a:t>
            </a:r>
            <a:endParaRPr sz="850">
              <a:latin typeface="Arial"/>
              <a:cs typeface="Arial"/>
            </a:endParaRPr>
          </a:p>
        </p:txBody>
      </p:sp>
      <p:sp>
        <p:nvSpPr>
          <p:cNvPr id="29" name="object 29"/>
          <p:cNvSpPr txBox="1"/>
          <p:nvPr/>
        </p:nvSpPr>
        <p:spPr>
          <a:xfrm>
            <a:off x="4447972" y="5157286"/>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4</a:t>
            </a:r>
            <a:endParaRPr sz="850">
              <a:latin typeface="Arial"/>
              <a:cs typeface="Arial"/>
            </a:endParaRPr>
          </a:p>
        </p:txBody>
      </p:sp>
      <p:sp>
        <p:nvSpPr>
          <p:cNvPr id="30" name="object 30"/>
          <p:cNvSpPr txBox="1"/>
          <p:nvPr/>
        </p:nvSpPr>
        <p:spPr>
          <a:xfrm>
            <a:off x="4818134" y="5157286"/>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6</a:t>
            </a:r>
            <a:endParaRPr sz="850">
              <a:latin typeface="Arial"/>
              <a:cs typeface="Arial"/>
            </a:endParaRPr>
          </a:p>
        </p:txBody>
      </p:sp>
      <p:sp>
        <p:nvSpPr>
          <p:cNvPr id="31" name="object 31"/>
          <p:cNvSpPr txBox="1"/>
          <p:nvPr/>
        </p:nvSpPr>
        <p:spPr>
          <a:xfrm>
            <a:off x="5188296" y="5157286"/>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8</a:t>
            </a:r>
            <a:endParaRPr sz="850">
              <a:latin typeface="Arial"/>
              <a:cs typeface="Arial"/>
            </a:endParaRPr>
          </a:p>
        </p:txBody>
      </p:sp>
      <p:sp>
        <p:nvSpPr>
          <p:cNvPr id="32" name="object 32"/>
          <p:cNvSpPr txBox="1"/>
          <p:nvPr/>
        </p:nvSpPr>
        <p:spPr>
          <a:xfrm>
            <a:off x="5532482" y="5157286"/>
            <a:ext cx="146050"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10</a:t>
            </a:r>
            <a:endParaRPr sz="850">
              <a:latin typeface="Arial"/>
              <a:cs typeface="Arial"/>
            </a:endParaRPr>
          </a:p>
        </p:txBody>
      </p:sp>
      <p:sp>
        <p:nvSpPr>
          <p:cNvPr id="33" name="object 33"/>
          <p:cNvSpPr txBox="1"/>
          <p:nvPr/>
        </p:nvSpPr>
        <p:spPr>
          <a:xfrm>
            <a:off x="3415422" y="3209072"/>
            <a:ext cx="146050" cy="1850389"/>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10</a:t>
            </a:r>
            <a:endParaRPr sz="850">
              <a:latin typeface="Arial"/>
              <a:cs typeface="Arial"/>
            </a:endParaRPr>
          </a:p>
          <a:p>
            <a:pPr>
              <a:lnSpc>
                <a:spcPct val="100000"/>
              </a:lnSpc>
            </a:pPr>
            <a:endParaRPr sz="900">
              <a:latin typeface="Times New Roman"/>
              <a:cs typeface="Times New Roman"/>
            </a:endParaRPr>
          </a:p>
          <a:p>
            <a:pPr marL="71120">
              <a:lnSpc>
                <a:spcPct val="100000"/>
              </a:lnSpc>
              <a:spcBef>
                <a:spcPts val="605"/>
              </a:spcBef>
            </a:pPr>
            <a:r>
              <a:rPr sz="850" dirty="0">
                <a:latin typeface="Arial"/>
                <a:cs typeface="Arial"/>
              </a:rPr>
              <a:t>8</a:t>
            </a:r>
            <a:endParaRPr sz="850">
              <a:latin typeface="Arial"/>
              <a:cs typeface="Arial"/>
            </a:endParaRPr>
          </a:p>
          <a:p>
            <a:pPr>
              <a:lnSpc>
                <a:spcPct val="100000"/>
              </a:lnSpc>
            </a:pPr>
            <a:endParaRPr sz="900">
              <a:latin typeface="Times New Roman"/>
              <a:cs typeface="Times New Roman"/>
            </a:endParaRPr>
          </a:p>
          <a:p>
            <a:pPr marL="71120">
              <a:lnSpc>
                <a:spcPct val="100000"/>
              </a:lnSpc>
              <a:spcBef>
                <a:spcPts val="605"/>
              </a:spcBef>
            </a:pPr>
            <a:r>
              <a:rPr sz="850" dirty="0">
                <a:latin typeface="Arial"/>
                <a:cs typeface="Arial"/>
              </a:rPr>
              <a:t>6</a:t>
            </a:r>
            <a:endParaRPr sz="850">
              <a:latin typeface="Arial"/>
              <a:cs typeface="Arial"/>
            </a:endParaRPr>
          </a:p>
          <a:p>
            <a:pPr>
              <a:lnSpc>
                <a:spcPct val="100000"/>
              </a:lnSpc>
            </a:pPr>
            <a:endParaRPr sz="900">
              <a:latin typeface="Times New Roman"/>
              <a:cs typeface="Times New Roman"/>
            </a:endParaRPr>
          </a:p>
          <a:p>
            <a:pPr marL="71120">
              <a:lnSpc>
                <a:spcPct val="100000"/>
              </a:lnSpc>
              <a:spcBef>
                <a:spcPts val="605"/>
              </a:spcBef>
            </a:pPr>
            <a:r>
              <a:rPr sz="850" dirty="0">
                <a:latin typeface="Arial"/>
                <a:cs typeface="Arial"/>
              </a:rPr>
              <a:t>4</a:t>
            </a:r>
            <a:endParaRPr sz="850">
              <a:latin typeface="Arial"/>
              <a:cs typeface="Arial"/>
            </a:endParaRPr>
          </a:p>
          <a:p>
            <a:pPr>
              <a:lnSpc>
                <a:spcPct val="100000"/>
              </a:lnSpc>
            </a:pPr>
            <a:endParaRPr sz="900">
              <a:latin typeface="Times New Roman"/>
              <a:cs typeface="Times New Roman"/>
            </a:endParaRPr>
          </a:p>
          <a:p>
            <a:pPr marL="71120">
              <a:lnSpc>
                <a:spcPct val="100000"/>
              </a:lnSpc>
              <a:spcBef>
                <a:spcPts val="600"/>
              </a:spcBef>
            </a:pPr>
            <a:r>
              <a:rPr sz="850" dirty="0">
                <a:latin typeface="Arial"/>
                <a:cs typeface="Arial"/>
              </a:rPr>
              <a:t>2</a:t>
            </a:r>
            <a:endParaRPr sz="850">
              <a:latin typeface="Arial"/>
              <a:cs typeface="Arial"/>
            </a:endParaRPr>
          </a:p>
          <a:p>
            <a:pPr>
              <a:lnSpc>
                <a:spcPct val="100000"/>
              </a:lnSpc>
            </a:pPr>
            <a:endParaRPr sz="900">
              <a:latin typeface="Times New Roman"/>
              <a:cs typeface="Times New Roman"/>
            </a:endParaRPr>
          </a:p>
          <a:p>
            <a:pPr marL="71120">
              <a:lnSpc>
                <a:spcPct val="100000"/>
              </a:lnSpc>
              <a:spcBef>
                <a:spcPts val="655"/>
              </a:spcBef>
            </a:pPr>
            <a:r>
              <a:rPr sz="850" dirty="0">
                <a:latin typeface="Arial"/>
                <a:cs typeface="Arial"/>
              </a:rPr>
              <a:t>0</a:t>
            </a:r>
            <a:endParaRPr sz="850">
              <a:latin typeface="Arial"/>
              <a:cs typeface="Arial"/>
            </a:endParaRPr>
          </a:p>
        </p:txBody>
      </p:sp>
      <p:sp>
        <p:nvSpPr>
          <p:cNvPr id="34" name="object 34"/>
          <p:cNvSpPr/>
          <p:nvPr/>
        </p:nvSpPr>
        <p:spPr>
          <a:xfrm>
            <a:off x="5025656" y="3291049"/>
            <a:ext cx="571500" cy="526415"/>
          </a:xfrm>
          <a:custGeom>
            <a:avLst/>
            <a:gdLst/>
            <a:ahLst/>
            <a:cxnLst/>
            <a:rect l="l" t="t" r="r" b="b"/>
            <a:pathLst>
              <a:path w="571500" h="526414">
                <a:moveTo>
                  <a:pt x="0" y="526006"/>
                </a:moveTo>
                <a:lnTo>
                  <a:pt x="12988" y="513017"/>
                </a:lnTo>
                <a:lnTo>
                  <a:pt x="6494" y="513017"/>
                </a:lnTo>
                <a:lnTo>
                  <a:pt x="12988" y="513017"/>
                </a:lnTo>
                <a:lnTo>
                  <a:pt x="19482" y="506523"/>
                </a:lnTo>
                <a:lnTo>
                  <a:pt x="25976" y="500029"/>
                </a:lnTo>
                <a:lnTo>
                  <a:pt x="32470" y="493535"/>
                </a:lnTo>
                <a:lnTo>
                  <a:pt x="38964" y="487041"/>
                </a:lnTo>
                <a:lnTo>
                  <a:pt x="45458" y="480554"/>
                </a:lnTo>
                <a:lnTo>
                  <a:pt x="51952" y="480554"/>
                </a:lnTo>
                <a:lnTo>
                  <a:pt x="58446" y="474060"/>
                </a:lnTo>
                <a:lnTo>
                  <a:pt x="58446" y="467566"/>
                </a:lnTo>
                <a:lnTo>
                  <a:pt x="64940" y="461072"/>
                </a:lnTo>
                <a:lnTo>
                  <a:pt x="71434" y="461072"/>
                </a:lnTo>
                <a:lnTo>
                  <a:pt x="84422" y="448083"/>
                </a:lnTo>
                <a:lnTo>
                  <a:pt x="77928" y="448083"/>
                </a:lnTo>
                <a:lnTo>
                  <a:pt x="84422" y="448083"/>
                </a:lnTo>
                <a:lnTo>
                  <a:pt x="90916" y="441589"/>
                </a:lnTo>
                <a:lnTo>
                  <a:pt x="97411" y="435095"/>
                </a:lnTo>
                <a:lnTo>
                  <a:pt x="103905" y="428601"/>
                </a:lnTo>
                <a:lnTo>
                  <a:pt x="110399" y="422107"/>
                </a:lnTo>
                <a:lnTo>
                  <a:pt x="116893" y="415613"/>
                </a:lnTo>
                <a:lnTo>
                  <a:pt x="123387" y="409119"/>
                </a:lnTo>
                <a:lnTo>
                  <a:pt x="129881" y="402625"/>
                </a:lnTo>
                <a:lnTo>
                  <a:pt x="136368" y="396131"/>
                </a:lnTo>
                <a:lnTo>
                  <a:pt x="142862" y="396131"/>
                </a:lnTo>
                <a:lnTo>
                  <a:pt x="149356" y="389637"/>
                </a:lnTo>
                <a:lnTo>
                  <a:pt x="162344" y="376649"/>
                </a:lnTo>
                <a:lnTo>
                  <a:pt x="155850" y="376649"/>
                </a:lnTo>
                <a:lnTo>
                  <a:pt x="162344" y="376649"/>
                </a:lnTo>
                <a:lnTo>
                  <a:pt x="168839" y="370155"/>
                </a:lnTo>
                <a:lnTo>
                  <a:pt x="175333" y="363661"/>
                </a:lnTo>
                <a:lnTo>
                  <a:pt x="181827" y="357167"/>
                </a:lnTo>
                <a:lnTo>
                  <a:pt x="188321" y="350672"/>
                </a:lnTo>
                <a:lnTo>
                  <a:pt x="194815" y="344178"/>
                </a:lnTo>
                <a:lnTo>
                  <a:pt x="201309" y="344178"/>
                </a:lnTo>
                <a:lnTo>
                  <a:pt x="207803" y="337684"/>
                </a:lnTo>
                <a:lnTo>
                  <a:pt x="207803" y="331190"/>
                </a:lnTo>
                <a:lnTo>
                  <a:pt x="214297" y="324696"/>
                </a:lnTo>
                <a:lnTo>
                  <a:pt x="220791" y="324696"/>
                </a:lnTo>
                <a:lnTo>
                  <a:pt x="227285" y="318202"/>
                </a:lnTo>
                <a:lnTo>
                  <a:pt x="233779" y="311708"/>
                </a:lnTo>
                <a:lnTo>
                  <a:pt x="240273" y="305214"/>
                </a:lnTo>
                <a:lnTo>
                  <a:pt x="246767" y="298720"/>
                </a:lnTo>
                <a:lnTo>
                  <a:pt x="253261" y="292226"/>
                </a:lnTo>
                <a:lnTo>
                  <a:pt x="259755" y="285732"/>
                </a:lnTo>
                <a:lnTo>
                  <a:pt x="266250" y="279238"/>
                </a:lnTo>
                <a:lnTo>
                  <a:pt x="272744" y="272744"/>
                </a:lnTo>
                <a:lnTo>
                  <a:pt x="279238" y="266250"/>
                </a:lnTo>
                <a:lnTo>
                  <a:pt x="285732" y="259755"/>
                </a:lnTo>
                <a:lnTo>
                  <a:pt x="292226" y="259755"/>
                </a:lnTo>
                <a:lnTo>
                  <a:pt x="298720" y="253261"/>
                </a:lnTo>
                <a:lnTo>
                  <a:pt x="311708" y="240273"/>
                </a:lnTo>
                <a:lnTo>
                  <a:pt x="305214" y="240273"/>
                </a:lnTo>
                <a:lnTo>
                  <a:pt x="311708" y="240273"/>
                </a:lnTo>
                <a:lnTo>
                  <a:pt x="318202" y="233779"/>
                </a:lnTo>
                <a:lnTo>
                  <a:pt x="324696" y="227285"/>
                </a:lnTo>
                <a:lnTo>
                  <a:pt x="331190" y="220791"/>
                </a:lnTo>
                <a:lnTo>
                  <a:pt x="337684" y="214297"/>
                </a:lnTo>
                <a:lnTo>
                  <a:pt x="344178" y="207803"/>
                </a:lnTo>
                <a:lnTo>
                  <a:pt x="350672" y="207803"/>
                </a:lnTo>
                <a:lnTo>
                  <a:pt x="357167" y="201309"/>
                </a:lnTo>
                <a:lnTo>
                  <a:pt x="357167" y="194815"/>
                </a:lnTo>
                <a:lnTo>
                  <a:pt x="363661" y="188321"/>
                </a:lnTo>
                <a:lnTo>
                  <a:pt x="370155" y="188321"/>
                </a:lnTo>
                <a:lnTo>
                  <a:pt x="376649" y="181827"/>
                </a:lnTo>
                <a:lnTo>
                  <a:pt x="389637" y="168839"/>
                </a:lnTo>
                <a:lnTo>
                  <a:pt x="383143" y="168839"/>
                </a:lnTo>
                <a:lnTo>
                  <a:pt x="389637" y="168839"/>
                </a:lnTo>
                <a:lnTo>
                  <a:pt x="396131" y="162344"/>
                </a:lnTo>
                <a:lnTo>
                  <a:pt x="402625" y="155850"/>
                </a:lnTo>
                <a:lnTo>
                  <a:pt x="409119" y="149356"/>
                </a:lnTo>
                <a:lnTo>
                  <a:pt x="415613" y="142862"/>
                </a:lnTo>
                <a:lnTo>
                  <a:pt x="422107" y="136368"/>
                </a:lnTo>
                <a:lnTo>
                  <a:pt x="428601" y="129874"/>
                </a:lnTo>
                <a:lnTo>
                  <a:pt x="435095" y="123380"/>
                </a:lnTo>
                <a:lnTo>
                  <a:pt x="441589" y="123380"/>
                </a:lnTo>
                <a:lnTo>
                  <a:pt x="448083" y="116886"/>
                </a:lnTo>
                <a:lnTo>
                  <a:pt x="461072" y="103898"/>
                </a:lnTo>
                <a:lnTo>
                  <a:pt x="454578" y="103898"/>
                </a:lnTo>
                <a:lnTo>
                  <a:pt x="461072" y="103898"/>
                </a:lnTo>
                <a:lnTo>
                  <a:pt x="467566" y="97404"/>
                </a:lnTo>
                <a:lnTo>
                  <a:pt x="474060" y="90910"/>
                </a:lnTo>
                <a:lnTo>
                  <a:pt x="480554" y="84416"/>
                </a:lnTo>
                <a:lnTo>
                  <a:pt x="487048" y="77922"/>
                </a:lnTo>
                <a:lnTo>
                  <a:pt x="493542" y="71427"/>
                </a:lnTo>
                <a:lnTo>
                  <a:pt x="500036" y="71427"/>
                </a:lnTo>
                <a:lnTo>
                  <a:pt x="506530" y="64933"/>
                </a:lnTo>
                <a:lnTo>
                  <a:pt x="506530" y="58439"/>
                </a:lnTo>
                <a:lnTo>
                  <a:pt x="513024" y="51945"/>
                </a:lnTo>
                <a:lnTo>
                  <a:pt x="519518" y="51945"/>
                </a:lnTo>
                <a:lnTo>
                  <a:pt x="526012" y="45451"/>
                </a:lnTo>
                <a:lnTo>
                  <a:pt x="539000" y="32470"/>
                </a:lnTo>
                <a:lnTo>
                  <a:pt x="532506" y="32470"/>
                </a:lnTo>
                <a:lnTo>
                  <a:pt x="539000" y="32470"/>
                </a:lnTo>
                <a:lnTo>
                  <a:pt x="545495" y="25976"/>
                </a:lnTo>
                <a:lnTo>
                  <a:pt x="551989" y="19482"/>
                </a:lnTo>
                <a:lnTo>
                  <a:pt x="558483" y="12988"/>
                </a:lnTo>
                <a:lnTo>
                  <a:pt x="564977" y="6494"/>
                </a:lnTo>
                <a:lnTo>
                  <a:pt x="571471" y="0"/>
                </a:lnTo>
              </a:path>
            </a:pathLst>
          </a:custGeom>
          <a:ln w="6832">
            <a:solidFill>
              <a:srgbClr val="0000FF"/>
            </a:solidFill>
          </a:ln>
        </p:spPr>
        <p:txBody>
          <a:bodyPr wrap="square" lIns="0" tIns="0" rIns="0" bIns="0" rtlCol="0"/>
          <a:lstStyle/>
          <a:p>
            <a:endParaRPr/>
          </a:p>
        </p:txBody>
      </p:sp>
      <p:sp>
        <p:nvSpPr>
          <p:cNvPr id="35" name="object 35"/>
          <p:cNvSpPr/>
          <p:nvPr/>
        </p:nvSpPr>
        <p:spPr>
          <a:xfrm>
            <a:off x="4467166" y="3817062"/>
            <a:ext cx="558800" cy="506730"/>
          </a:xfrm>
          <a:custGeom>
            <a:avLst/>
            <a:gdLst/>
            <a:ahLst/>
            <a:cxnLst/>
            <a:rect l="l" t="t" r="r" b="b"/>
            <a:pathLst>
              <a:path w="558800" h="506729">
                <a:moveTo>
                  <a:pt x="0" y="506530"/>
                </a:moveTo>
                <a:lnTo>
                  <a:pt x="6494" y="500036"/>
                </a:lnTo>
                <a:lnTo>
                  <a:pt x="12988" y="500036"/>
                </a:lnTo>
                <a:lnTo>
                  <a:pt x="19482" y="493542"/>
                </a:lnTo>
                <a:lnTo>
                  <a:pt x="19482" y="487048"/>
                </a:lnTo>
                <a:lnTo>
                  <a:pt x="25976" y="480554"/>
                </a:lnTo>
                <a:lnTo>
                  <a:pt x="32470" y="480554"/>
                </a:lnTo>
                <a:lnTo>
                  <a:pt x="45458" y="467566"/>
                </a:lnTo>
                <a:lnTo>
                  <a:pt x="38964" y="467566"/>
                </a:lnTo>
                <a:lnTo>
                  <a:pt x="45458" y="467566"/>
                </a:lnTo>
                <a:lnTo>
                  <a:pt x="51952" y="461072"/>
                </a:lnTo>
                <a:lnTo>
                  <a:pt x="58446" y="454578"/>
                </a:lnTo>
                <a:lnTo>
                  <a:pt x="64940" y="448083"/>
                </a:lnTo>
                <a:lnTo>
                  <a:pt x="71434" y="441589"/>
                </a:lnTo>
                <a:lnTo>
                  <a:pt x="77928" y="435095"/>
                </a:lnTo>
                <a:lnTo>
                  <a:pt x="84422" y="435095"/>
                </a:lnTo>
                <a:lnTo>
                  <a:pt x="90916" y="428601"/>
                </a:lnTo>
                <a:lnTo>
                  <a:pt x="90916" y="422107"/>
                </a:lnTo>
                <a:lnTo>
                  <a:pt x="97411" y="415613"/>
                </a:lnTo>
                <a:lnTo>
                  <a:pt x="103905" y="415613"/>
                </a:lnTo>
                <a:lnTo>
                  <a:pt x="110399" y="409119"/>
                </a:lnTo>
                <a:lnTo>
                  <a:pt x="123387" y="396131"/>
                </a:lnTo>
                <a:lnTo>
                  <a:pt x="116893" y="396131"/>
                </a:lnTo>
                <a:lnTo>
                  <a:pt x="123387" y="396131"/>
                </a:lnTo>
                <a:lnTo>
                  <a:pt x="129881" y="389637"/>
                </a:lnTo>
                <a:lnTo>
                  <a:pt x="136375" y="383143"/>
                </a:lnTo>
                <a:lnTo>
                  <a:pt x="142869" y="376649"/>
                </a:lnTo>
                <a:lnTo>
                  <a:pt x="149363" y="370155"/>
                </a:lnTo>
                <a:lnTo>
                  <a:pt x="155857" y="363661"/>
                </a:lnTo>
                <a:lnTo>
                  <a:pt x="162351" y="363661"/>
                </a:lnTo>
                <a:lnTo>
                  <a:pt x="168845" y="357173"/>
                </a:lnTo>
                <a:lnTo>
                  <a:pt x="168845" y="350679"/>
                </a:lnTo>
                <a:lnTo>
                  <a:pt x="175339" y="344185"/>
                </a:lnTo>
                <a:lnTo>
                  <a:pt x="181833" y="344185"/>
                </a:lnTo>
                <a:lnTo>
                  <a:pt x="194822" y="331197"/>
                </a:lnTo>
                <a:lnTo>
                  <a:pt x="188328" y="331197"/>
                </a:lnTo>
                <a:lnTo>
                  <a:pt x="194822" y="331197"/>
                </a:lnTo>
                <a:lnTo>
                  <a:pt x="201316" y="324703"/>
                </a:lnTo>
                <a:lnTo>
                  <a:pt x="207810" y="318209"/>
                </a:lnTo>
                <a:lnTo>
                  <a:pt x="214304" y="311715"/>
                </a:lnTo>
                <a:lnTo>
                  <a:pt x="220798" y="305221"/>
                </a:lnTo>
                <a:lnTo>
                  <a:pt x="227292" y="298727"/>
                </a:lnTo>
                <a:lnTo>
                  <a:pt x="233786" y="298727"/>
                </a:lnTo>
                <a:lnTo>
                  <a:pt x="240280" y="292233"/>
                </a:lnTo>
                <a:lnTo>
                  <a:pt x="240280" y="285739"/>
                </a:lnTo>
                <a:lnTo>
                  <a:pt x="246767" y="279244"/>
                </a:lnTo>
                <a:lnTo>
                  <a:pt x="253261" y="279244"/>
                </a:lnTo>
                <a:lnTo>
                  <a:pt x="259755" y="272750"/>
                </a:lnTo>
                <a:lnTo>
                  <a:pt x="272744" y="259762"/>
                </a:lnTo>
                <a:lnTo>
                  <a:pt x="266250" y="259762"/>
                </a:lnTo>
                <a:lnTo>
                  <a:pt x="272744" y="259762"/>
                </a:lnTo>
                <a:lnTo>
                  <a:pt x="279238" y="253268"/>
                </a:lnTo>
                <a:lnTo>
                  <a:pt x="285732" y="246774"/>
                </a:lnTo>
                <a:lnTo>
                  <a:pt x="292226" y="240280"/>
                </a:lnTo>
                <a:lnTo>
                  <a:pt x="298720" y="233786"/>
                </a:lnTo>
                <a:lnTo>
                  <a:pt x="305214" y="227292"/>
                </a:lnTo>
                <a:lnTo>
                  <a:pt x="311708" y="227292"/>
                </a:lnTo>
                <a:lnTo>
                  <a:pt x="318202" y="220798"/>
                </a:lnTo>
                <a:lnTo>
                  <a:pt x="318202" y="214304"/>
                </a:lnTo>
                <a:lnTo>
                  <a:pt x="324696" y="207810"/>
                </a:lnTo>
                <a:lnTo>
                  <a:pt x="331190" y="207810"/>
                </a:lnTo>
                <a:lnTo>
                  <a:pt x="344178" y="194822"/>
                </a:lnTo>
                <a:lnTo>
                  <a:pt x="337684" y="194822"/>
                </a:lnTo>
                <a:lnTo>
                  <a:pt x="344178" y="194822"/>
                </a:lnTo>
                <a:lnTo>
                  <a:pt x="350672" y="188328"/>
                </a:lnTo>
                <a:lnTo>
                  <a:pt x="357167" y="181833"/>
                </a:lnTo>
                <a:lnTo>
                  <a:pt x="363661" y="175339"/>
                </a:lnTo>
                <a:lnTo>
                  <a:pt x="370155" y="168845"/>
                </a:lnTo>
                <a:lnTo>
                  <a:pt x="376649" y="162351"/>
                </a:lnTo>
                <a:lnTo>
                  <a:pt x="383143" y="155857"/>
                </a:lnTo>
                <a:lnTo>
                  <a:pt x="389637" y="149363"/>
                </a:lnTo>
                <a:lnTo>
                  <a:pt x="396131" y="142869"/>
                </a:lnTo>
                <a:lnTo>
                  <a:pt x="402625" y="142869"/>
                </a:lnTo>
                <a:lnTo>
                  <a:pt x="409119" y="136375"/>
                </a:lnTo>
                <a:lnTo>
                  <a:pt x="422107" y="123387"/>
                </a:lnTo>
                <a:lnTo>
                  <a:pt x="415613" y="123387"/>
                </a:lnTo>
                <a:lnTo>
                  <a:pt x="422107" y="123387"/>
                </a:lnTo>
                <a:lnTo>
                  <a:pt x="428601" y="116893"/>
                </a:lnTo>
                <a:lnTo>
                  <a:pt x="435095" y="110399"/>
                </a:lnTo>
                <a:lnTo>
                  <a:pt x="441589" y="103905"/>
                </a:lnTo>
                <a:lnTo>
                  <a:pt x="448083" y="97411"/>
                </a:lnTo>
                <a:lnTo>
                  <a:pt x="454578" y="90916"/>
                </a:lnTo>
                <a:lnTo>
                  <a:pt x="461072" y="90916"/>
                </a:lnTo>
                <a:lnTo>
                  <a:pt x="467566" y="84422"/>
                </a:lnTo>
                <a:lnTo>
                  <a:pt x="467566" y="77928"/>
                </a:lnTo>
                <a:lnTo>
                  <a:pt x="474060" y="71434"/>
                </a:lnTo>
                <a:lnTo>
                  <a:pt x="480554" y="71434"/>
                </a:lnTo>
                <a:lnTo>
                  <a:pt x="493542" y="58446"/>
                </a:lnTo>
                <a:lnTo>
                  <a:pt x="487048" y="58446"/>
                </a:lnTo>
                <a:lnTo>
                  <a:pt x="493542" y="58446"/>
                </a:lnTo>
                <a:lnTo>
                  <a:pt x="500036" y="51952"/>
                </a:lnTo>
                <a:lnTo>
                  <a:pt x="506530" y="45458"/>
                </a:lnTo>
                <a:lnTo>
                  <a:pt x="513024" y="38964"/>
                </a:lnTo>
                <a:lnTo>
                  <a:pt x="519518" y="32470"/>
                </a:lnTo>
                <a:lnTo>
                  <a:pt x="526012" y="25976"/>
                </a:lnTo>
                <a:lnTo>
                  <a:pt x="532506" y="19482"/>
                </a:lnTo>
                <a:lnTo>
                  <a:pt x="539000" y="12988"/>
                </a:lnTo>
                <a:lnTo>
                  <a:pt x="545495" y="6494"/>
                </a:lnTo>
                <a:lnTo>
                  <a:pt x="551989" y="6494"/>
                </a:lnTo>
                <a:lnTo>
                  <a:pt x="558483" y="0"/>
                </a:lnTo>
              </a:path>
            </a:pathLst>
          </a:custGeom>
          <a:ln w="6832">
            <a:solidFill>
              <a:srgbClr val="0000FF"/>
            </a:solidFill>
          </a:ln>
        </p:spPr>
        <p:txBody>
          <a:bodyPr wrap="square" lIns="0" tIns="0" rIns="0" bIns="0" rtlCol="0"/>
          <a:lstStyle/>
          <a:p>
            <a:endParaRPr/>
          </a:p>
        </p:txBody>
      </p:sp>
      <p:sp>
        <p:nvSpPr>
          <p:cNvPr id="36" name="object 36"/>
          <p:cNvSpPr/>
          <p:nvPr/>
        </p:nvSpPr>
        <p:spPr>
          <a:xfrm>
            <a:off x="3889194" y="4323599"/>
            <a:ext cx="578485" cy="526415"/>
          </a:xfrm>
          <a:custGeom>
            <a:avLst/>
            <a:gdLst/>
            <a:ahLst/>
            <a:cxnLst/>
            <a:rect l="l" t="t" r="r" b="b"/>
            <a:pathLst>
              <a:path w="578485" h="526414">
                <a:moveTo>
                  <a:pt x="0" y="526012"/>
                </a:moveTo>
                <a:lnTo>
                  <a:pt x="6494" y="526012"/>
                </a:lnTo>
                <a:lnTo>
                  <a:pt x="12988" y="519518"/>
                </a:lnTo>
                <a:lnTo>
                  <a:pt x="25976" y="506530"/>
                </a:lnTo>
                <a:lnTo>
                  <a:pt x="19482" y="506530"/>
                </a:lnTo>
                <a:lnTo>
                  <a:pt x="25976" y="506530"/>
                </a:lnTo>
                <a:lnTo>
                  <a:pt x="32470" y="500036"/>
                </a:lnTo>
                <a:lnTo>
                  <a:pt x="38964" y="493542"/>
                </a:lnTo>
                <a:lnTo>
                  <a:pt x="45458" y="487048"/>
                </a:lnTo>
                <a:lnTo>
                  <a:pt x="51952" y="480554"/>
                </a:lnTo>
                <a:lnTo>
                  <a:pt x="58446" y="474060"/>
                </a:lnTo>
                <a:lnTo>
                  <a:pt x="64940" y="474060"/>
                </a:lnTo>
                <a:lnTo>
                  <a:pt x="71434" y="467566"/>
                </a:lnTo>
                <a:lnTo>
                  <a:pt x="71434" y="461072"/>
                </a:lnTo>
                <a:lnTo>
                  <a:pt x="77928" y="454578"/>
                </a:lnTo>
                <a:lnTo>
                  <a:pt x="84422" y="454578"/>
                </a:lnTo>
                <a:lnTo>
                  <a:pt x="90916" y="448083"/>
                </a:lnTo>
                <a:lnTo>
                  <a:pt x="97411" y="441589"/>
                </a:lnTo>
                <a:lnTo>
                  <a:pt x="103905" y="435095"/>
                </a:lnTo>
                <a:lnTo>
                  <a:pt x="110399" y="428601"/>
                </a:lnTo>
                <a:lnTo>
                  <a:pt x="116893" y="422107"/>
                </a:lnTo>
                <a:lnTo>
                  <a:pt x="123387" y="415613"/>
                </a:lnTo>
                <a:lnTo>
                  <a:pt x="129881" y="409119"/>
                </a:lnTo>
                <a:lnTo>
                  <a:pt x="136375" y="402625"/>
                </a:lnTo>
                <a:lnTo>
                  <a:pt x="142869" y="396131"/>
                </a:lnTo>
                <a:lnTo>
                  <a:pt x="149363" y="389637"/>
                </a:lnTo>
                <a:lnTo>
                  <a:pt x="155857" y="389637"/>
                </a:lnTo>
                <a:lnTo>
                  <a:pt x="162351" y="383143"/>
                </a:lnTo>
                <a:lnTo>
                  <a:pt x="175339" y="370155"/>
                </a:lnTo>
                <a:lnTo>
                  <a:pt x="168845" y="370155"/>
                </a:lnTo>
                <a:lnTo>
                  <a:pt x="175339" y="370155"/>
                </a:lnTo>
                <a:lnTo>
                  <a:pt x="181833" y="363661"/>
                </a:lnTo>
                <a:lnTo>
                  <a:pt x="188328" y="357167"/>
                </a:lnTo>
                <a:lnTo>
                  <a:pt x="194822" y="350672"/>
                </a:lnTo>
                <a:lnTo>
                  <a:pt x="201316" y="344178"/>
                </a:lnTo>
                <a:lnTo>
                  <a:pt x="207810" y="337684"/>
                </a:lnTo>
                <a:lnTo>
                  <a:pt x="214304" y="337684"/>
                </a:lnTo>
                <a:lnTo>
                  <a:pt x="220798" y="331190"/>
                </a:lnTo>
                <a:lnTo>
                  <a:pt x="220798" y="324696"/>
                </a:lnTo>
                <a:lnTo>
                  <a:pt x="227292" y="318202"/>
                </a:lnTo>
                <a:lnTo>
                  <a:pt x="233786" y="318202"/>
                </a:lnTo>
                <a:lnTo>
                  <a:pt x="240280" y="311708"/>
                </a:lnTo>
                <a:lnTo>
                  <a:pt x="246774" y="305214"/>
                </a:lnTo>
                <a:lnTo>
                  <a:pt x="253268" y="298720"/>
                </a:lnTo>
                <a:lnTo>
                  <a:pt x="259762" y="292226"/>
                </a:lnTo>
                <a:lnTo>
                  <a:pt x="266256" y="285732"/>
                </a:lnTo>
                <a:lnTo>
                  <a:pt x="272750" y="279238"/>
                </a:lnTo>
                <a:lnTo>
                  <a:pt x="279244" y="272750"/>
                </a:lnTo>
                <a:lnTo>
                  <a:pt x="285739" y="266256"/>
                </a:lnTo>
                <a:lnTo>
                  <a:pt x="292233" y="259762"/>
                </a:lnTo>
                <a:lnTo>
                  <a:pt x="298727" y="253268"/>
                </a:lnTo>
                <a:lnTo>
                  <a:pt x="305221" y="253268"/>
                </a:lnTo>
                <a:lnTo>
                  <a:pt x="311715" y="246774"/>
                </a:lnTo>
                <a:lnTo>
                  <a:pt x="324703" y="233786"/>
                </a:lnTo>
                <a:lnTo>
                  <a:pt x="318209" y="233786"/>
                </a:lnTo>
                <a:lnTo>
                  <a:pt x="324703" y="233786"/>
                </a:lnTo>
                <a:lnTo>
                  <a:pt x="331197" y="227292"/>
                </a:lnTo>
                <a:lnTo>
                  <a:pt x="337691" y="220798"/>
                </a:lnTo>
                <a:lnTo>
                  <a:pt x="344185" y="214304"/>
                </a:lnTo>
                <a:lnTo>
                  <a:pt x="350679" y="207810"/>
                </a:lnTo>
                <a:lnTo>
                  <a:pt x="357173" y="201316"/>
                </a:lnTo>
                <a:lnTo>
                  <a:pt x="363667" y="201316"/>
                </a:lnTo>
                <a:lnTo>
                  <a:pt x="370155" y="194822"/>
                </a:lnTo>
                <a:lnTo>
                  <a:pt x="370155" y="188328"/>
                </a:lnTo>
                <a:lnTo>
                  <a:pt x="376649" y="181833"/>
                </a:lnTo>
                <a:lnTo>
                  <a:pt x="383143" y="181833"/>
                </a:lnTo>
                <a:lnTo>
                  <a:pt x="389637" y="175339"/>
                </a:lnTo>
                <a:lnTo>
                  <a:pt x="402625" y="162351"/>
                </a:lnTo>
                <a:lnTo>
                  <a:pt x="396131" y="162351"/>
                </a:lnTo>
                <a:lnTo>
                  <a:pt x="402625" y="162351"/>
                </a:lnTo>
                <a:lnTo>
                  <a:pt x="409119" y="155857"/>
                </a:lnTo>
                <a:lnTo>
                  <a:pt x="415613" y="149363"/>
                </a:lnTo>
                <a:lnTo>
                  <a:pt x="422107" y="142869"/>
                </a:lnTo>
                <a:lnTo>
                  <a:pt x="428601" y="136375"/>
                </a:lnTo>
                <a:lnTo>
                  <a:pt x="435095" y="129881"/>
                </a:lnTo>
                <a:lnTo>
                  <a:pt x="441589" y="123387"/>
                </a:lnTo>
                <a:lnTo>
                  <a:pt x="448083" y="116893"/>
                </a:lnTo>
                <a:lnTo>
                  <a:pt x="454578" y="116893"/>
                </a:lnTo>
                <a:lnTo>
                  <a:pt x="461072" y="110399"/>
                </a:lnTo>
                <a:lnTo>
                  <a:pt x="474060" y="97411"/>
                </a:lnTo>
                <a:lnTo>
                  <a:pt x="467566" y="97411"/>
                </a:lnTo>
                <a:lnTo>
                  <a:pt x="474060" y="97411"/>
                </a:lnTo>
                <a:lnTo>
                  <a:pt x="480554" y="90916"/>
                </a:lnTo>
                <a:lnTo>
                  <a:pt x="487048" y="84422"/>
                </a:lnTo>
                <a:lnTo>
                  <a:pt x="493542" y="77928"/>
                </a:lnTo>
                <a:lnTo>
                  <a:pt x="500036" y="71434"/>
                </a:lnTo>
                <a:lnTo>
                  <a:pt x="506530" y="64940"/>
                </a:lnTo>
                <a:lnTo>
                  <a:pt x="513024" y="64940"/>
                </a:lnTo>
                <a:lnTo>
                  <a:pt x="519518" y="58446"/>
                </a:lnTo>
                <a:lnTo>
                  <a:pt x="519518" y="51952"/>
                </a:lnTo>
                <a:lnTo>
                  <a:pt x="526012" y="45458"/>
                </a:lnTo>
                <a:lnTo>
                  <a:pt x="532506" y="45458"/>
                </a:lnTo>
                <a:lnTo>
                  <a:pt x="539000" y="38964"/>
                </a:lnTo>
                <a:lnTo>
                  <a:pt x="551989" y="25976"/>
                </a:lnTo>
                <a:lnTo>
                  <a:pt x="545495" y="25976"/>
                </a:lnTo>
                <a:lnTo>
                  <a:pt x="551989" y="25976"/>
                </a:lnTo>
                <a:lnTo>
                  <a:pt x="558483" y="19482"/>
                </a:lnTo>
                <a:lnTo>
                  <a:pt x="564977" y="12988"/>
                </a:lnTo>
                <a:lnTo>
                  <a:pt x="571471" y="6494"/>
                </a:lnTo>
                <a:lnTo>
                  <a:pt x="577965" y="0"/>
                </a:lnTo>
              </a:path>
            </a:pathLst>
          </a:custGeom>
          <a:ln w="6832">
            <a:solidFill>
              <a:srgbClr val="0000FF"/>
            </a:solidFill>
          </a:ln>
        </p:spPr>
        <p:txBody>
          <a:bodyPr wrap="square" lIns="0" tIns="0" rIns="0" bIns="0" rtlCol="0"/>
          <a:lstStyle/>
          <a:p>
            <a:endParaRPr/>
          </a:p>
        </p:txBody>
      </p:sp>
      <p:sp>
        <p:nvSpPr>
          <p:cNvPr id="37" name="object 37"/>
          <p:cNvSpPr/>
          <p:nvPr/>
        </p:nvSpPr>
        <p:spPr>
          <a:xfrm>
            <a:off x="3564491" y="4849612"/>
            <a:ext cx="325120" cy="136525"/>
          </a:xfrm>
          <a:custGeom>
            <a:avLst/>
            <a:gdLst/>
            <a:ahLst/>
            <a:cxnLst/>
            <a:rect l="l" t="t" r="r" b="b"/>
            <a:pathLst>
              <a:path w="325120" h="136525">
                <a:moveTo>
                  <a:pt x="0" y="136375"/>
                </a:moveTo>
                <a:lnTo>
                  <a:pt x="0" y="136375"/>
                </a:lnTo>
                <a:lnTo>
                  <a:pt x="181833" y="136375"/>
                </a:lnTo>
                <a:lnTo>
                  <a:pt x="188328" y="129881"/>
                </a:lnTo>
                <a:lnTo>
                  <a:pt x="201316" y="116893"/>
                </a:lnTo>
                <a:lnTo>
                  <a:pt x="194822" y="116893"/>
                </a:lnTo>
                <a:lnTo>
                  <a:pt x="201316" y="116893"/>
                </a:lnTo>
                <a:lnTo>
                  <a:pt x="207810" y="110399"/>
                </a:lnTo>
                <a:lnTo>
                  <a:pt x="214304" y="103905"/>
                </a:lnTo>
                <a:lnTo>
                  <a:pt x="220798" y="97411"/>
                </a:lnTo>
                <a:lnTo>
                  <a:pt x="227292" y="90916"/>
                </a:lnTo>
                <a:lnTo>
                  <a:pt x="233786" y="84422"/>
                </a:lnTo>
                <a:lnTo>
                  <a:pt x="240280" y="84422"/>
                </a:lnTo>
                <a:lnTo>
                  <a:pt x="246774" y="77928"/>
                </a:lnTo>
                <a:lnTo>
                  <a:pt x="246774" y="71434"/>
                </a:lnTo>
                <a:lnTo>
                  <a:pt x="253268" y="64940"/>
                </a:lnTo>
                <a:lnTo>
                  <a:pt x="259762" y="64940"/>
                </a:lnTo>
                <a:lnTo>
                  <a:pt x="266256" y="58446"/>
                </a:lnTo>
                <a:lnTo>
                  <a:pt x="272750" y="51952"/>
                </a:lnTo>
                <a:lnTo>
                  <a:pt x="279244" y="45458"/>
                </a:lnTo>
                <a:lnTo>
                  <a:pt x="285739" y="38964"/>
                </a:lnTo>
                <a:lnTo>
                  <a:pt x="292233" y="32470"/>
                </a:lnTo>
                <a:lnTo>
                  <a:pt x="298727" y="25976"/>
                </a:lnTo>
                <a:lnTo>
                  <a:pt x="305221" y="19482"/>
                </a:lnTo>
                <a:lnTo>
                  <a:pt x="311715" y="12988"/>
                </a:lnTo>
                <a:lnTo>
                  <a:pt x="318209" y="6494"/>
                </a:lnTo>
                <a:lnTo>
                  <a:pt x="324703" y="0"/>
                </a:lnTo>
              </a:path>
            </a:pathLst>
          </a:custGeom>
          <a:ln w="6832">
            <a:solidFill>
              <a:srgbClr val="0000FF"/>
            </a:solidFill>
          </a:ln>
        </p:spPr>
        <p:txBody>
          <a:bodyPr wrap="square" lIns="0" tIns="0" rIns="0" bIns="0" rtlCol="0"/>
          <a:lstStyle/>
          <a:p>
            <a:endParaRPr/>
          </a:p>
        </p:txBody>
      </p:sp>
      <p:sp>
        <p:nvSpPr>
          <p:cNvPr id="38" name="object 38"/>
          <p:cNvSpPr txBox="1"/>
          <p:nvPr/>
        </p:nvSpPr>
        <p:spPr>
          <a:xfrm>
            <a:off x="4603830" y="5241709"/>
            <a:ext cx="61594" cy="155575"/>
          </a:xfrm>
          <a:prstGeom prst="rect">
            <a:avLst/>
          </a:prstGeom>
        </p:spPr>
        <p:txBody>
          <a:bodyPr vert="horz" wrap="square" lIns="0" tIns="12700" rIns="0" bIns="0" rtlCol="0">
            <a:spAutoFit/>
          </a:bodyPr>
          <a:lstStyle/>
          <a:p>
            <a:pPr marL="12700">
              <a:lnSpc>
                <a:spcPct val="100000"/>
              </a:lnSpc>
              <a:spcBef>
                <a:spcPts val="100"/>
              </a:spcBef>
            </a:pPr>
            <a:r>
              <a:rPr sz="850" b="1" dirty="0">
                <a:latin typeface="Arial"/>
                <a:cs typeface="Arial"/>
              </a:rPr>
              <a:t>t</a:t>
            </a:r>
            <a:endParaRPr sz="850">
              <a:latin typeface="Arial"/>
              <a:cs typeface="Arial"/>
            </a:endParaRPr>
          </a:p>
        </p:txBody>
      </p:sp>
      <p:sp>
        <p:nvSpPr>
          <p:cNvPr id="39" name="object 39"/>
          <p:cNvSpPr txBox="1"/>
          <p:nvPr/>
        </p:nvSpPr>
        <p:spPr>
          <a:xfrm>
            <a:off x="3252499" y="3979748"/>
            <a:ext cx="146685" cy="187960"/>
          </a:xfrm>
          <a:prstGeom prst="rect">
            <a:avLst/>
          </a:prstGeom>
        </p:spPr>
        <p:txBody>
          <a:bodyPr vert="vert270" wrap="square" lIns="0" tIns="2540" rIns="0" bIns="0" rtlCol="0">
            <a:spAutoFit/>
          </a:bodyPr>
          <a:lstStyle/>
          <a:p>
            <a:pPr marL="12700">
              <a:lnSpc>
                <a:spcPct val="100000"/>
              </a:lnSpc>
              <a:spcBef>
                <a:spcPts val="20"/>
              </a:spcBef>
            </a:pPr>
            <a:r>
              <a:rPr sz="850" b="1" dirty="0">
                <a:latin typeface="Arial"/>
                <a:cs typeface="Arial"/>
              </a:rPr>
              <a:t>t,</a:t>
            </a:r>
            <a:r>
              <a:rPr sz="850" b="1" spc="-70" dirty="0">
                <a:latin typeface="Arial"/>
                <a:cs typeface="Arial"/>
              </a:rPr>
              <a:t> </a:t>
            </a:r>
            <a:r>
              <a:rPr sz="850" b="1" dirty="0">
                <a:latin typeface="Arial"/>
                <a:cs typeface="Arial"/>
              </a:rPr>
              <a:t>n</a:t>
            </a:r>
            <a:endParaRPr sz="850">
              <a:latin typeface="Arial"/>
              <a:cs typeface="Arial"/>
            </a:endParaRPr>
          </a:p>
        </p:txBody>
      </p:sp>
      <p:sp>
        <p:nvSpPr>
          <p:cNvPr id="40" name="object 40"/>
          <p:cNvSpPr/>
          <p:nvPr/>
        </p:nvSpPr>
        <p:spPr>
          <a:xfrm>
            <a:off x="4463784" y="3937060"/>
            <a:ext cx="237168" cy="172228"/>
          </a:xfrm>
          <a:prstGeom prst="rect">
            <a:avLst/>
          </a:prstGeom>
          <a:blipFill>
            <a:blip r:embed="rId2" cstate="print"/>
            <a:stretch>
              <a:fillRect/>
            </a:stretch>
          </a:blipFill>
        </p:spPr>
        <p:txBody>
          <a:bodyPr wrap="square" lIns="0" tIns="0" rIns="0" bIns="0" rtlCol="0"/>
          <a:lstStyle/>
          <a:p>
            <a:endParaRPr/>
          </a:p>
        </p:txBody>
      </p:sp>
      <p:sp>
        <p:nvSpPr>
          <p:cNvPr id="41" name="object 41"/>
          <p:cNvSpPr/>
          <p:nvPr/>
        </p:nvSpPr>
        <p:spPr>
          <a:xfrm>
            <a:off x="4322606" y="3830043"/>
            <a:ext cx="113781" cy="194822"/>
          </a:xfrm>
          <a:prstGeom prst="rect">
            <a:avLst/>
          </a:prstGeom>
          <a:blipFill>
            <a:blip r:embed="rId3" cstate="print"/>
            <a:stretch>
              <a:fillRect/>
            </a:stretch>
          </a:blipFill>
        </p:spPr>
        <p:txBody>
          <a:bodyPr wrap="square" lIns="0" tIns="0" rIns="0" bIns="0" rtlCol="0"/>
          <a:lstStyle/>
          <a:p>
            <a:endParaRPr/>
          </a:p>
        </p:txBody>
      </p:sp>
      <p:graphicFrame>
        <p:nvGraphicFramePr>
          <p:cNvPr id="42" name="object 42"/>
          <p:cNvGraphicFramePr>
            <a:graphicFrameLocks noGrp="1"/>
          </p:cNvGraphicFramePr>
          <p:nvPr>
            <p:extLst>
              <p:ext uri="{D42A27DB-BD31-4B8C-83A1-F6EECF244321}">
                <p14:modId xmlns:p14="http://schemas.microsoft.com/office/powerpoint/2010/main" val="163072764"/>
              </p:ext>
            </p:extLst>
          </p:nvPr>
        </p:nvGraphicFramePr>
        <p:xfrm>
          <a:off x="3562799" y="3120505"/>
          <a:ext cx="2035804" cy="2033270"/>
        </p:xfrm>
        <a:graphic>
          <a:graphicData uri="http://schemas.openxmlformats.org/drawingml/2006/table">
            <a:tbl>
              <a:tblPr firstRow="1" bandRow="1">
                <a:tableStyleId>{2D5ABB26-0587-4C30-8999-92F81FD0307C}</a:tableStyleId>
              </a:tblPr>
              <a:tblGrid>
                <a:gridCol w="186055"/>
                <a:gridCol w="183515"/>
                <a:gridCol w="181610"/>
                <a:gridCol w="187959"/>
                <a:gridCol w="124012"/>
                <a:gridCol w="245556"/>
                <a:gridCol w="181609"/>
                <a:gridCol w="187959"/>
                <a:gridCol w="181609"/>
                <a:gridCol w="187960"/>
                <a:gridCol w="187960"/>
              </a:tblGrid>
              <a:tr h="168275">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3175">
                      <a:solidFill>
                        <a:srgbClr val="000000"/>
                      </a:solidFill>
                      <a:prstDash val="solid"/>
                    </a:lnB>
                  </a:tcPr>
                </a:tc>
                <a:tc gridSpan="2">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6350">
                      <a:solidFill>
                        <a:srgbClr val="000000"/>
                      </a:solidFill>
                      <a:prstDash val="solid"/>
                    </a:lnR>
                    <a:lnT w="6350">
                      <a:solidFill>
                        <a:srgbClr val="000000"/>
                      </a:solidFill>
                      <a:prstDash val="solid"/>
                    </a:lnT>
                    <a:lnB w="3175">
                      <a:solidFill>
                        <a:srgbClr val="000000"/>
                      </a:solidFill>
                      <a:prstDash val="solid"/>
                    </a:lnB>
                  </a:tcPr>
                </a:tc>
                <a:tc hMerge="1">
                  <a:txBody>
                    <a:bodyPr/>
                    <a:lstStyle/>
                    <a:p>
                      <a:endParaRPr/>
                    </a:p>
                  </a:txBody>
                  <a:tcPr marL="0" marR="0" marT="0" marB="0"/>
                </a:tc>
                <a:tc gridSpan="2">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3175">
                      <a:solidFill>
                        <a:srgbClr val="000000"/>
                      </a:solidFill>
                      <a:prstDash val="solid"/>
                    </a:lnB>
                  </a:tcPr>
                </a:tc>
                <a:tc hMerge="1">
                  <a:txBody>
                    <a:bodyPr/>
                    <a:lstStyle/>
                    <a:p>
                      <a:endParaRPr/>
                    </a:p>
                  </a:txBody>
                  <a:tcPr marL="0" marR="0" marT="0" marB="0"/>
                </a:tc>
                <a:tc gridSpan="2">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3175">
                      <a:solidFill>
                        <a:srgbClr val="000000"/>
                      </a:solidFill>
                      <a:prstDash val="solid"/>
                    </a:lnB>
                  </a:tcPr>
                </a:tc>
                <a:tc hMerge="1">
                  <a:txBody>
                    <a:bodyPr/>
                    <a:lstStyle/>
                    <a:p>
                      <a:endParaRPr/>
                    </a:p>
                  </a:txBody>
                  <a:tcPr marL="0" marR="0" marT="0" marB="0"/>
                </a:tc>
                <a:tc gridSpan="2">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3175">
                      <a:solidFill>
                        <a:srgbClr val="000000"/>
                      </a:solidFill>
                      <a:prstDash val="solid"/>
                    </a:lnB>
                  </a:tcPr>
                </a:tc>
                <a:tc hMerge="1">
                  <a:txBody>
                    <a:bodyPr/>
                    <a:lstStyle/>
                    <a:p>
                      <a:endParaRPr/>
                    </a:p>
                  </a:txBody>
                  <a:tcPr marL="0" marR="0" marT="0" marB="0"/>
                </a:tc>
                <a:tc gridSpan="2">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3175">
                      <a:solidFill>
                        <a:srgbClr val="000000"/>
                      </a:solidFill>
                      <a:prstDash val="solid"/>
                    </a:lnB>
                  </a:tcPr>
                </a:tc>
                <a:tc hMerge="1">
                  <a:txBody>
                    <a:bodyPr/>
                    <a:lstStyle/>
                    <a:p>
                      <a:endParaRPr/>
                    </a:p>
                  </a:txBody>
                  <a:tcPr marL="0" marR="0" marT="0" marB="0"/>
                </a:tc>
              </a:tr>
              <a:tr h="168275">
                <a:tc rowSpan="2">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9525">
                      <a:solidFill>
                        <a:srgbClr val="000000"/>
                      </a:solidFill>
                      <a:prstDash val="solid"/>
                    </a:lnR>
                    <a:lnT w="3175">
                      <a:solidFill>
                        <a:srgbClr val="000000"/>
                      </a:solidFill>
                      <a:prstDash val="solid"/>
                    </a:lnT>
                    <a:lnB w="3175">
                      <a:solidFill>
                        <a:srgbClr val="000000"/>
                      </a:solidFill>
                      <a:prstDash val="solid"/>
                    </a:lnB>
                  </a:tcPr>
                </a:tc>
                <a:tc rowSpan="2">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T w="3175">
                      <a:solidFill>
                        <a:srgbClr val="000000"/>
                      </a:solidFill>
                      <a:prstDash val="solid"/>
                    </a:lnT>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R w="6350">
                      <a:solidFill>
                        <a:srgbClr val="000000"/>
                      </a:solidFill>
                      <a:prstDash val="solid"/>
                    </a:lnR>
                    <a:lnT w="3175">
                      <a:solidFill>
                        <a:srgbClr val="000000"/>
                      </a:solidFill>
                      <a:prstDash val="solid"/>
                    </a:lnT>
                  </a:tcPr>
                </a:tc>
                <a:tc gridSpan="2">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tcPr>
                </a:tc>
                <a:tc hMerge="1">
                  <a:txBody>
                    <a:bodyPr/>
                    <a:lstStyle/>
                    <a:p>
                      <a:endParaRPr/>
                    </a:p>
                  </a:txBody>
                  <a:tcPr marL="0" marR="0" marT="0" marB="0"/>
                </a:tc>
                <a:tc gridSpan="2">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tcPr>
                </a:tc>
                <a:tc hMerge="1">
                  <a:txBody>
                    <a:bodyPr/>
                    <a:lstStyle/>
                    <a:p>
                      <a:endParaRPr/>
                    </a:p>
                  </a:txBody>
                  <a:tcPr marL="0" marR="0" marT="0" marB="0"/>
                </a:tc>
                <a:tc gridSpan="2">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tcPr>
                </a:tc>
                <a:tc hMerge="1">
                  <a:txBody>
                    <a:bodyPr/>
                    <a:lstStyle/>
                    <a:p>
                      <a:endParaRPr/>
                    </a:p>
                  </a:txBody>
                  <a:tcPr marL="0" marR="0" marT="0" marB="0"/>
                </a:tc>
                <a:tc gridSpan="2">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tcPr>
                </a:tc>
                <a:tc hMerge="1">
                  <a:txBody>
                    <a:bodyPr/>
                    <a:lstStyle/>
                    <a:p>
                      <a:endParaRPr/>
                    </a:p>
                  </a:txBody>
                  <a:tcPr marL="0" marR="0" marT="0" marB="0"/>
                </a:tc>
              </a:tr>
              <a:tr h="168275">
                <a:tc vMerge="1">
                  <a:txBody>
                    <a:bodyPr/>
                    <a:lstStyle/>
                    <a:p>
                      <a:endParaRPr/>
                    </a:p>
                  </a:txBody>
                  <a:tcPr marL="0" marR="0" marT="0" marB="0">
                    <a:lnL w="6350">
                      <a:solidFill>
                        <a:srgbClr val="000000"/>
                      </a:solidFill>
                      <a:prstDash val="solid"/>
                    </a:lnL>
                    <a:lnR w="9525">
                      <a:solidFill>
                        <a:srgbClr val="000000"/>
                      </a:solidFill>
                      <a:prstDash val="solid"/>
                    </a:lnR>
                    <a:lnT w="3175">
                      <a:solidFill>
                        <a:srgbClr val="000000"/>
                      </a:solidFill>
                      <a:prstDash val="solid"/>
                    </a:lnT>
                    <a:lnB w="3175">
                      <a:solidFill>
                        <a:srgbClr val="000000"/>
                      </a:solidFill>
                      <a:prstDash val="solid"/>
                    </a:lnB>
                  </a:tcPr>
                </a:tc>
                <a:tc vMerge="1">
                  <a:txBody>
                    <a:bodyPr/>
                    <a:lstStyle/>
                    <a:p>
                      <a:endParaRPr/>
                    </a:p>
                  </a:txBody>
                  <a:tcPr marL="0" marR="0" marT="0" marB="0">
                    <a:lnL w="9525">
                      <a:solidFill>
                        <a:srgbClr val="000000"/>
                      </a:solidFill>
                      <a:prstDash val="solid"/>
                    </a:lnL>
                    <a:lnT w="3175">
                      <a:solidFill>
                        <a:srgbClr val="000000"/>
                      </a:solidFill>
                      <a:prstDash val="solid"/>
                    </a:lnT>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R w="6350">
                      <a:solidFill>
                        <a:srgbClr val="000000"/>
                      </a:solidFill>
                      <a:prstDash val="solid"/>
                    </a:lnR>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R w="6350">
                      <a:solidFill>
                        <a:srgbClr val="000000"/>
                      </a:solidFill>
                      <a:prstDash val="solid"/>
                    </a:lnR>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R w="6350">
                      <a:solidFill>
                        <a:srgbClr val="000000"/>
                      </a:solidFill>
                      <a:prstDash val="solid"/>
                    </a:lnR>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R w="6350">
                      <a:solidFill>
                        <a:srgbClr val="000000"/>
                      </a:solidFill>
                      <a:prstDash val="solid"/>
                    </a:lnR>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rowSpan="9">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r>
              <a:tr h="168275">
                <a:tc rowSpan="2">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9525">
                      <a:solidFill>
                        <a:srgbClr val="000000"/>
                      </a:solidFill>
                      <a:prstDash val="solid"/>
                    </a:lnR>
                    <a:lnT w="3175">
                      <a:solidFill>
                        <a:srgbClr val="000000"/>
                      </a:solidFill>
                      <a:prstDash val="solid"/>
                    </a:lnT>
                    <a:lnB w="3175">
                      <a:solidFill>
                        <a:srgbClr val="000000"/>
                      </a:solidFill>
                      <a:prstDash val="solid"/>
                    </a:lnB>
                  </a:tcPr>
                </a:tc>
                <a:tc rowSpan="2">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T w="3175">
                      <a:solidFill>
                        <a:srgbClr val="000000"/>
                      </a:solidFill>
                      <a:prstDash val="solid"/>
                    </a:lnT>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R w="6350">
                      <a:solidFill>
                        <a:srgbClr val="000000"/>
                      </a:solidFill>
                      <a:prstDash val="solid"/>
                    </a:lnR>
                    <a:lnT w="3175">
                      <a:solidFill>
                        <a:srgbClr val="000000"/>
                      </a:solidFill>
                      <a:prstDash val="solid"/>
                    </a:lnT>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T w="3175">
                      <a:solidFill>
                        <a:srgbClr val="000000"/>
                      </a:solidFill>
                      <a:prstDash val="solid"/>
                    </a:lnT>
                  </a:tcPr>
                </a:tc>
                <a:tc>
                  <a:txBody>
                    <a:bodyPr/>
                    <a:lstStyle/>
                    <a:p>
                      <a:pPr>
                        <a:lnSpc>
                          <a:spcPct val="100000"/>
                        </a:lnSpc>
                      </a:pPr>
                      <a:endParaRPr sz="900">
                        <a:latin typeface="Times New Roman"/>
                        <a:cs typeface="Times New Roman"/>
                      </a:endParaRPr>
                    </a:p>
                  </a:txBody>
                  <a:tcPr marL="0" marR="0" marT="0" marB="0">
                    <a:lnR w="6350">
                      <a:solidFill>
                        <a:srgbClr val="000000"/>
                      </a:solidFill>
                      <a:prstDash val="solid"/>
                    </a:lnR>
                    <a:lnT w="3175">
                      <a:solidFill>
                        <a:srgbClr val="000000"/>
                      </a:solidFill>
                      <a:prstDash val="solid"/>
                    </a:lnT>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T w="3175">
                      <a:solidFill>
                        <a:srgbClr val="000000"/>
                      </a:solidFill>
                      <a:prstDash val="solid"/>
                    </a:lnT>
                  </a:tcPr>
                </a:tc>
                <a:tc>
                  <a:txBody>
                    <a:bodyPr/>
                    <a:lstStyle/>
                    <a:p>
                      <a:pPr>
                        <a:lnSpc>
                          <a:spcPct val="100000"/>
                        </a:lnSpc>
                      </a:pPr>
                      <a:endParaRPr sz="900">
                        <a:latin typeface="Times New Roman"/>
                        <a:cs typeface="Times New Roman"/>
                      </a:endParaRPr>
                    </a:p>
                  </a:txBody>
                  <a:tcPr marL="0" marR="0" marT="0" marB="0">
                    <a:lnR w="6350">
                      <a:solidFill>
                        <a:srgbClr val="000000"/>
                      </a:solidFill>
                      <a:prstDash val="solid"/>
                    </a:lnR>
                    <a:lnT w="3175">
                      <a:solidFill>
                        <a:srgbClr val="000000"/>
                      </a:solidFill>
                      <a:prstDash val="solid"/>
                    </a:lnT>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T w="3175">
                      <a:solidFill>
                        <a:srgbClr val="000000"/>
                      </a:solidFill>
                      <a:prstDash val="solid"/>
                    </a:lnT>
                  </a:tcPr>
                </a:tc>
                <a:tc>
                  <a:txBody>
                    <a:bodyPr/>
                    <a:lstStyle/>
                    <a:p>
                      <a:pPr>
                        <a:lnSpc>
                          <a:spcPct val="100000"/>
                        </a:lnSpc>
                      </a:pPr>
                      <a:endParaRPr sz="900">
                        <a:latin typeface="Times New Roman"/>
                        <a:cs typeface="Times New Roman"/>
                      </a:endParaRPr>
                    </a:p>
                  </a:txBody>
                  <a:tcPr marL="0" marR="0" marT="0" marB="0">
                    <a:lnR w="6350">
                      <a:solidFill>
                        <a:srgbClr val="000000"/>
                      </a:solidFill>
                      <a:prstDash val="solid"/>
                    </a:lnR>
                    <a:lnT w="3175">
                      <a:solidFill>
                        <a:srgbClr val="000000"/>
                      </a:solidFill>
                      <a:prstDash val="solid"/>
                    </a:lnT>
                    <a:lnB w="6350">
                      <a:solidFill>
                        <a:srgbClr val="000000"/>
                      </a:solidFill>
                      <a:prstDash val="solid"/>
                    </a:lnB>
                  </a:tcPr>
                </a:tc>
                <a:tc rowSpan="8">
                  <a:txBody>
                    <a:bodyPr/>
                    <a:lstStyle/>
                    <a:p>
                      <a:pPr>
                        <a:lnSpc>
                          <a:spcPct val="100000"/>
                        </a:lnSpc>
                      </a:pPr>
                      <a:endParaRPr sz="17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r>
              <a:tr h="168275">
                <a:tc vMerge="1">
                  <a:txBody>
                    <a:bodyPr/>
                    <a:lstStyle/>
                    <a:p>
                      <a:endParaRPr/>
                    </a:p>
                  </a:txBody>
                  <a:tcPr marL="0" marR="0" marT="0" marB="0">
                    <a:lnL w="6350">
                      <a:solidFill>
                        <a:srgbClr val="000000"/>
                      </a:solidFill>
                      <a:prstDash val="solid"/>
                    </a:lnL>
                    <a:lnR w="9525">
                      <a:solidFill>
                        <a:srgbClr val="000000"/>
                      </a:solidFill>
                      <a:prstDash val="solid"/>
                    </a:lnR>
                    <a:lnT w="3175">
                      <a:solidFill>
                        <a:srgbClr val="000000"/>
                      </a:solidFill>
                      <a:prstDash val="solid"/>
                    </a:lnT>
                    <a:lnB w="3175">
                      <a:solidFill>
                        <a:srgbClr val="000000"/>
                      </a:solidFill>
                      <a:prstDash val="solid"/>
                    </a:lnB>
                  </a:tcPr>
                </a:tc>
                <a:tc vMerge="1">
                  <a:txBody>
                    <a:bodyPr/>
                    <a:lstStyle/>
                    <a:p>
                      <a:endParaRPr/>
                    </a:p>
                  </a:txBody>
                  <a:tcPr marL="0" marR="0" marT="0" marB="0">
                    <a:lnL w="9525">
                      <a:solidFill>
                        <a:srgbClr val="000000"/>
                      </a:solidFill>
                      <a:prstDash val="solid"/>
                    </a:lnL>
                    <a:lnT w="3175">
                      <a:solidFill>
                        <a:srgbClr val="000000"/>
                      </a:solidFill>
                      <a:prstDash val="solid"/>
                    </a:lnT>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R w="6350">
                      <a:solidFill>
                        <a:srgbClr val="000000"/>
                      </a:solidFill>
                      <a:prstDash val="solid"/>
                    </a:lnR>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B w="3175">
                      <a:solidFill>
                        <a:srgbClr val="000000"/>
                      </a:solidFill>
                      <a:prstDash val="solid"/>
                    </a:lnB>
                  </a:tcPr>
                </a:tc>
                <a:tc>
                  <a:txBody>
                    <a:bodyPr/>
                    <a:lstStyle/>
                    <a:p>
                      <a:pPr marL="54610">
                        <a:lnSpc>
                          <a:spcPts val="850"/>
                        </a:lnSpc>
                        <a:spcBef>
                          <a:spcPts val="375"/>
                        </a:spcBef>
                      </a:pPr>
                      <a:r>
                        <a:rPr sz="850" dirty="0">
                          <a:latin typeface="Arial"/>
                          <a:cs typeface="Arial"/>
                        </a:rPr>
                        <a:t>t</a:t>
                      </a:r>
                      <a:endParaRPr sz="850">
                        <a:latin typeface="Arial"/>
                        <a:cs typeface="Arial"/>
                      </a:endParaRPr>
                    </a:p>
                  </a:txBody>
                  <a:tcPr marL="0" marR="0" marT="47625" marB="0">
                    <a:lnR w="6350">
                      <a:solidFill>
                        <a:srgbClr val="000000"/>
                      </a:solidFill>
                      <a:prstDash val="solid"/>
                    </a:lnR>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R w="6350">
                      <a:solidFill>
                        <a:srgbClr val="000000"/>
                      </a:solidFill>
                      <a:prstDash val="solid"/>
                    </a:lnR>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rowSpan="7">
                  <a:txBody>
                    <a:bodyPr/>
                    <a:lstStyle/>
                    <a:p>
                      <a:pPr>
                        <a:lnSpc>
                          <a:spcPct val="100000"/>
                        </a:lnSpc>
                      </a:pPr>
                      <a:endParaRPr sz="17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r>
              <a:tr h="168275">
                <a:tc rowSpan="2">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9525">
                      <a:solidFill>
                        <a:srgbClr val="000000"/>
                      </a:solidFill>
                      <a:prstDash val="solid"/>
                    </a:lnR>
                    <a:lnT w="3175">
                      <a:solidFill>
                        <a:srgbClr val="000000"/>
                      </a:solidFill>
                      <a:prstDash val="solid"/>
                    </a:lnT>
                    <a:lnB w="3175">
                      <a:solidFill>
                        <a:srgbClr val="000000"/>
                      </a:solidFill>
                      <a:prstDash val="solid"/>
                    </a:lnB>
                  </a:tcPr>
                </a:tc>
                <a:tc rowSpan="2">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T w="3175">
                      <a:solidFill>
                        <a:srgbClr val="000000"/>
                      </a:solidFill>
                      <a:prstDash val="solid"/>
                    </a:lnT>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R w="6350">
                      <a:solidFill>
                        <a:srgbClr val="000000"/>
                      </a:solidFill>
                      <a:prstDash val="solid"/>
                    </a:lnR>
                    <a:lnT w="3175">
                      <a:solidFill>
                        <a:srgbClr val="000000"/>
                      </a:solidFill>
                      <a:prstDash val="solid"/>
                    </a:lnT>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T w="3175">
                      <a:solidFill>
                        <a:srgbClr val="000000"/>
                      </a:solidFill>
                      <a:prstDash val="solid"/>
                    </a:lnT>
                  </a:tcPr>
                </a:tc>
                <a:tc>
                  <a:txBody>
                    <a:bodyPr/>
                    <a:lstStyle/>
                    <a:p>
                      <a:pPr>
                        <a:lnSpc>
                          <a:spcPct val="100000"/>
                        </a:lnSpc>
                      </a:pPr>
                      <a:endParaRPr sz="900">
                        <a:latin typeface="Times New Roman"/>
                        <a:cs typeface="Times New Roman"/>
                      </a:endParaRPr>
                    </a:p>
                  </a:txBody>
                  <a:tcPr marL="0" marR="0" marT="0" marB="0">
                    <a:lnR w="6350">
                      <a:solidFill>
                        <a:srgbClr val="000000"/>
                      </a:solidFill>
                      <a:prstDash val="solid"/>
                    </a:lnR>
                    <a:lnT w="3175">
                      <a:solidFill>
                        <a:srgbClr val="000000"/>
                      </a:solidFill>
                      <a:prstDash val="solid"/>
                    </a:lnT>
                  </a:tcPr>
                </a:tc>
                <a:tc>
                  <a:txBody>
                    <a:bodyPr/>
                    <a:lstStyle/>
                    <a:p>
                      <a:pPr>
                        <a:lnSpc>
                          <a:spcPct val="100000"/>
                        </a:lnSpc>
                      </a:pPr>
                      <a:endParaRPr sz="900" dirty="0">
                        <a:latin typeface="Times New Roman"/>
                        <a:cs typeface="Times New Roman"/>
                      </a:endParaRPr>
                    </a:p>
                  </a:txBody>
                  <a:tcPr marL="0" marR="0" marT="0" marB="0">
                    <a:lnL w="6350">
                      <a:solidFill>
                        <a:srgbClr val="000000"/>
                      </a:solidFill>
                      <a:prstDash val="solid"/>
                    </a:lnL>
                    <a:lnT w="3175">
                      <a:solidFill>
                        <a:srgbClr val="000000"/>
                      </a:solidFill>
                      <a:prstDash val="solid"/>
                    </a:lnT>
                  </a:tcPr>
                </a:tc>
                <a:tc>
                  <a:txBody>
                    <a:bodyPr/>
                    <a:lstStyle/>
                    <a:p>
                      <a:pPr>
                        <a:lnSpc>
                          <a:spcPct val="100000"/>
                        </a:lnSpc>
                      </a:pPr>
                      <a:endParaRPr sz="900">
                        <a:latin typeface="Times New Roman"/>
                        <a:cs typeface="Times New Roman"/>
                      </a:endParaRPr>
                    </a:p>
                  </a:txBody>
                  <a:tcPr marL="0" marR="0" marT="0" marB="0">
                    <a:lnR w="6350">
                      <a:solidFill>
                        <a:srgbClr val="000000"/>
                      </a:solidFill>
                      <a:prstDash val="solid"/>
                    </a:lnR>
                    <a:lnT w="3175">
                      <a:solidFill>
                        <a:srgbClr val="000000"/>
                      </a:solidFill>
                      <a:prstDash val="solid"/>
                    </a:lnT>
                    <a:lnB w="6350">
                      <a:solidFill>
                        <a:srgbClr val="000000"/>
                      </a:solidFill>
                      <a:prstDash val="solid"/>
                    </a:lnB>
                  </a:tcPr>
                </a:tc>
                <a:tc rowSpan="6">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r>
              <a:tr h="168275">
                <a:tc vMerge="1">
                  <a:txBody>
                    <a:bodyPr/>
                    <a:lstStyle/>
                    <a:p>
                      <a:endParaRPr/>
                    </a:p>
                  </a:txBody>
                  <a:tcPr marL="0" marR="0" marT="0" marB="0">
                    <a:lnL w="6350">
                      <a:solidFill>
                        <a:srgbClr val="000000"/>
                      </a:solidFill>
                      <a:prstDash val="solid"/>
                    </a:lnL>
                    <a:lnR w="9525">
                      <a:solidFill>
                        <a:srgbClr val="000000"/>
                      </a:solidFill>
                      <a:prstDash val="solid"/>
                    </a:lnR>
                    <a:lnT w="3175">
                      <a:solidFill>
                        <a:srgbClr val="000000"/>
                      </a:solidFill>
                      <a:prstDash val="solid"/>
                    </a:lnT>
                    <a:lnB w="3175">
                      <a:solidFill>
                        <a:srgbClr val="000000"/>
                      </a:solidFill>
                      <a:prstDash val="solid"/>
                    </a:lnB>
                  </a:tcPr>
                </a:tc>
                <a:tc vMerge="1">
                  <a:txBody>
                    <a:bodyPr/>
                    <a:lstStyle/>
                    <a:p>
                      <a:endParaRPr/>
                    </a:p>
                  </a:txBody>
                  <a:tcPr marL="0" marR="0" marT="0" marB="0">
                    <a:lnL w="9525">
                      <a:solidFill>
                        <a:srgbClr val="000000"/>
                      </a:solidFill>
                      <a:prstDash val="solid"/>
                    </a:lnL>
                    <a:lnT w="3175">
                      <a:solidFill>
                        <a:srgbClr val="000000"/>
                      </a:solidFill>
                      <a:prstDash val="solid"/>
                    </a:lnT>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R w="6350">
                      <a:solidFill>
                        <a:srgbClr val="000000"/>
                      </a:solidFill>
                      <a:prstDash val="solid"/>
                    </a:lnR>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R w="6350">
                      <a:solidFill>
                        <a:srgbClr val="000000"/>
                      </a:solidFill>
                      <a:prstDash val="solid"/>
                    </a:lnR>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rowSpan="5">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r>
              <a:tr h="168275">
                <a:tc rowSpan="2">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9525">
                      <a:solidFill>
                        <a:srgbClr val="000000"/>
                      </a:solidFill>
                      <a:prstDash val="solid"/>
                    </a:lnR>
                    <a:lnT w="3175">
                      <a:solidFill>
                        <a:srgbClr val="000000"/>
                      </a:solidFill>
                      <a:prstDash val="solid"/>
                    </a:lnT>
                    <a:lnB w="3175">
                      <a:solidFill>
                        <a:srgbClr val="000000"/>
                      </a:solidFill>
                      <a:prstDash val="solid"/>
                    </a:lnB>
                  </a:tcPr>
                </a:tc>
                <a:tc rowSpan="2">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T w="3175">
                      <a:solidFill>
                        <a:srgbClr val="000000"/>
                      </a:solidFill>
                      <a:prstDash val="solid"/>
                    </a:lnT>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R w="6350">
                      <a:solidFill>
                        <a:srgbClr val="000000"/>
                      </a:solidFill>
                      <a:prstDash val="solid"/>
                    </a:lnR>
                    <a:lnT w="3175">
                      <a:solidFill>
                        <a:srgbClr val="000000"/>
                      </a:solidFill>
                      <a:prstDash val="solid"/>
                    </a:lnT>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T w="3175">
                      <a:solidFill>
                        <a:srgbClr val="000000"/>
                      </a:solidFill>
                      <a:prstDash val="solid"/>
                    </a:lnT>
                  </a:tcPr>
                </a:tc>
                <a:tc>
                  <a:txBody>
                    <a:bodyPr/>
                    <a:lstStyle/>
                    <a:p>
                      <a:pPr>
                        <a:lnSpc>
                          <a:spcPct val="100000"/>
                        </a:lnSpc>
                      </a:pPr>
                      <a:endParaRPr sz="900">
                        <a:latin typeface="Times New Roman"/>
                        <a:cs typeface="Times New Roman"/>
                      </a:endParaRPr>
                    </a:p>
                  </a:txBody>
                  <a:tcPr marL="0" marR="0" marT="0" marB="0">
                    <a:lnR w="6350">
                      <a:solidFill>
                        <a:srgbClr val="000000"/>
                      </a:solidFill>
                      <a:prstDash val="solid"/>
                    </a:lnR>
                    <a:lnT w="3175">
                      <a:solidFill>
                        <a:srgbClr val="000000"/>
                      </a:solidFill>
                      <a:prstDash val="solid"/>
                    </a:lnT>
                    <a:lnB w="6350">
                      <a:solidFill>
                        <a:srgbClr val="000000"/>
                      </a:solidFill>
                      <a:prstDash val="solid"/>
                    </a:lnB>
                  </a:tcPr>
                </a:tc>
                <a:tc rowSpan="4">
                  <a:txBody>
                    <a:bodyPr/>
                    <a:lstStyle/>
                    <a:p>
                      <a:pPr>
                        <a:lnSpc>
                          <a:spcPct val="100000"/>
                        </a:lnSpc>
                      </a:pPr>
                      <a:endParaRPr sz="17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r>
              <a:tr h="168275">
                <a:tc vMerge="1">
                  <a:txBody>
                    <a:bodyPr/>
                    <a:lstStyle/>
                    <a:p>
                      <a:endParaRPr/>
                    </a:p>
                  </a:txBody>
                  <a:tcPr marL="0" marR="0" marT="0" marB="0">
                    <a:lnL w="6350">
                      <a:solidFill>
                        <a:srgbClr val="000000"/>
                      </a:solidFill>
                      <a:prstDash val="solid"/>
                    </a:lnL>
                    <a:lnR w="9525">
                      <a:solidFill>
                        <a:srgbClr val="000000"/>
                      </a:solidFill>
                      <a:prstDash val="solid"/>
                    </a:lnR>
                    <a:lnT w="3175">
                      <a:solidFill>
                        <a:srgbClr val="000000"/>
                      </a:solidFill>
                      <a:prstDash val="solid"/>
                    </a:lnT>
                    <a:lnB w="3175">
                      <a:solidFill>
                        <a:srgbClr val="000000"/>
                      </a:solidFill>
                      <a:prstDash val="solid"/>
                    </a:lnB>
                  </a:tcPr>
                </a:tc>
                <a:tc vMerge="1">
                  <a:txBody>
                    <a:bodyPr/>
                    <a:lstStyle/>
                    <a:p>
                      <a:endParaRPr/>
                    </a:p>
                  </a:txBody>
                  <a:tcPr marL="0" marR="0" marT="0" marB="0">
                    <a:lnL w="9525">
                      <a:solidFill>
                        <a:srgbClr val="000000"/>
                      </a:solidFill>
                      <a:prstDash val="solid"/>
                    </a:lnL>
                    <a:lnT w="3175">
                      <a:solidFill>
                        <a:srgbClr val="000000"/>
                      </a:solidFill>
                      <a:prstDash val="solid"/>
                    </a:lnT>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R w="6350">
                      <a:solidFill>
                        <a:srgbClr val="000000"/>
                      </a:solidFill>
                      <a:prstDash val="solid"/>
                    </a:lnR>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rowSpan="3">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r>
              <a:tr h="175260">
                <a:tc rowSpan="2">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9525">
                      <a:solidFill>
                        <a:srgbClr val="000000"/>
                      </a:solidFill>
                      <a:prstDash val="solid"/>
                    </a:lnR>
                    <a:lnT w="3175">
                      <a:solidFill>
                        <a:srgbClr val="000000"/>
                      </a:solidFill>
                      <a:prstDash val="solid"/>
                    </a:lnT>
                    <a:lnB w="9525">
                      <a:solidFill>
                        <a:srgbClr val="000000"/>
                      </a:solidFill>
                      <a:prstDash val="solid"/>
                    </a:lnB>
                  </a:tcPr>
                </a:tc>
                <a:tc rowSpan="2">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T w="317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R w="6350">
                      <a:solidFill>
                        <a:srgbClr val="000000"/>
                      </a:solidFill>
                      <a:prstDash val="solid"/>
                    </a:lnR>
                    <a:lnT w="3175">
                      <a:solidFill>
                        <a:srgbClr val="000000"/>
                      </a:solidFill>
                      <a:prstDash val="solid"/>
                    </a:lnT>
                    <a:lnB w="6350">
                      <a:solidFill>
                        <a:srgbClr val="000000"/>
                      </a:solidFill>
                      <a:prstDash val="solid"/>
                    </a:lnB>
                  </a:tcPr>
                </a:tc>
                <a:tc rowSpan="2">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r>
              <a:tr h="168275">
                <a:tc vMerge="1">
                  <a:txBody>
                    <a:bodyPr/>
                    <a:lstStyle/>
                    <a:p>
                      <a:endParaRPr/>
                    </a:p>
                  </a:txBody>
                  <a:tcPr marL="0" marR="0" marT="0" marB="0">
                    <a:lnL w="6350">
                      <a:solidFill>
                        <a:srgbClr val="000000"/>
                      </a:solidFill>
                      <a:prstDash val="solid"/>
                    </a:lnL>
                    <a:lnR w="9525">
                      <a:solidFill>
                        <a:srgbClr val="000000"/>
                      </a:solidFill>
                      <a:prstDash val="solid"/>
                    </a:lnR>
                    <a:lnT w="3175">
                      <a:solidFill>
                        <a:srgbClr val="000000"/>
                      </a:solidFill>
                      <a:prstDash val="solid"/>
                    </a:lnT>
                    <a:lnB w="9525">
                      <a:solidFill>
                        <a:srgbClr val="000000"/>
                      </a:solidFill>
                      <a:prstDash val="solid"/>
                    </a:lnB>
                  </a:tcPr>
                </a:tc>
                <a:tc vMerge="1">
                  <a:txBody>
                    <a:bodyPr/>
                    <a:lstStyle/>
                    <a:p>
                      <a:endParaRPr/>
                    </a:p>
                  </a:txBody>
                  <a:tcPr marL="0" marR="0" marT="0" marB="0">
                    <a:lnL w="9525">
                      <a:solidFill>
                        <a:srgbClr val="000000"/>
                      </a:solidFill>
                      <a:prstDash val="solid"/>
                    </a:lnL>
                    <a:lnT w="3175">
                      <a:solidFill>
                        <a:srgbClr val="000000"/>
                      </a:solidFill>
                      <a:prstDash val="solid"/>
                    </a:lnT>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000090"/>
                    </a:solidFill>
                  </a:tcPr>
                </a:tc>
              </a:tr>
              <a:tr h="175260">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9525">
                      <a:solidFill>
                        <a:srgbClr val="000000"/>
                      </a:solidFill>
                      <a:prstDash val="solid"/>
                    </a:lnR>
                    <a:lnT w="9525">
                      <a:solidFill>
                        <a:srgbClr val="000000"/>
                      </a:solidFill>
                      <a:prstDash val="solid"/>
                    </a:lnT>
                    <a:lnB w="6350">
                      <a:solidFill>
                        <a:srgbClr val="000000"/>
                      </a:solidFill>
                      <a:prstDash val="solid"/>
                    </a:lnB>
                  </a:tcPr>
                </a:tc>
                <a:tc gridSpan="2">
                  <a:txBody>
                    <a:bodyPr/>
                    <a:lstStyle/>
                    <a:p>
                      <a:pPr>
                        <a:lnSpc>
                          <a:spcPct val="100000"/>
                        </a:lnSpc>
                      </a:pPr>
                      <a:endParaRPr sz="1000">
                        <a:latin typeface="Times New Roman"/>
                        <a:cs typeface="Times New Roman"/>
                      </a:endParaRPr>
                    </a:p>
                  </a:txBody>
                  <a:tcPr marL="0" marR="0" marT="0" marB="0">
                    <a:lnL w="9525">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hMerge="1">
                  <a:txBody>
                    <a:bodyPr/>
                    <a:lstStyle/>
                    <a:p>
                      <a:endParaRPr/>
                    </a:p>
                  </a:txBody>
                  <a:tcPr marL="0" marR="0" marT="0" marB="0"/>
                </a:tc>
                <a:tc gridSpan="2">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hMerge="1">
                  <a:txBody>
                    <a:bodyPr/>
                    <a:lstStyle/>
                    <a:p>
                      <a:endParaRPr/>
                    </a:p>
                  </a:txBody>
                  <a:tcPr marL="0" marR="0" marT="0" marB="0"/>
                </a:tc>
                <a:tc gridSpan="2">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hMerge="1">
                  <a:txBody>
                    <a:bodyPr/>
                    <a:lstStyle/>
                    <a:p>
                      <a:endParaRPr/>
                    </a:p>
                  </a:txBody>
                  <a:tcPr marL="0" marR="0" marT="0" marB="0"/>
                </a:tc>
                <a:tc gridSpan="2">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hMerge="1">
                  <a:txBody>
                    <a:bodyPr/>
                    <a:lstStyle/>
                    <a:p>
                      <a:endParaRPr/>
                    </a:p>
                  </a:txBody>
                  <a:tcPr marL="0" marR="0" marT="0" marB="0"/>
                </a:tc>
                <a:tc gridSpan="2">
                  <a:txBody>
                    <a:bodyPr/>
                    <a:lstStyle/>
                    <a:p>
                      <a:pPr>
                        <a:lnSpc>
                          <a:spcPct val="100000"/>
                        </a:lnSpc>
                      </a:pPr>
                      <a:endParaRPr sz="1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hMerge="1">
                  <a:txBody>
                    <a:bodyPr/>
                    <a:lstStyle/>
                    <a:p>
                      <a:endParaRPr/>
                    </a:p>
                  </a:txBody>
                  <a:tcPr marL="0" marR="0" marT="0" marB="0"/>
                </a:tc>
              </a:tr>
            </a:tbl>
          </a:graphicData>
        </a:graphic>
      </p:graphicFrame>
      <p:sp>
        <p:nvSpPr>
          <p:cNvPr id="43" name="object 43"/>
          <p:cNvSpPr txBox="1">
            <a:spLocks noGrp="1"/>
          </p:cNvSpPr>
          <p:nvPr>
            <p:ph type="sldNum" sz="quarter" idx="7"/>
          </p:nvPr>
        </p:nvSpPr>
        <p:spPr>
          <a:xfrm>
            <a:off x="4141444" y="5796550"/>
            <a:ext cx="793750" cy="282129"/>
          </a:xfrm>
          <a:prstGeom prst="rect">
            <a:avLst/>
          </a:prstGeom>
        </p:spPr>
        <p:txBody>
          <a:bodyPr vert="horz" wrap="square" lIns="0" tIns="0" rIns="0" bIns="0" rtlCol="0">
            <a:spAutoFit/>
          </a:bodyPr>
          <a:lstStyle/>
          <a:p>
            <a:pPr marL="25400">
              <a:lnSpc>
                <a:spcPts val="2230"/>
              </a:lnSpc>
            </a:pPr>
            <a:fld id="{81D60167-4931-47E6-BA6A-407CBD079E47}" type="slidenum">
              <a:rPr spc="-175" dirty="0"/>
              <a:t>10</a:t>
            </a:fld>
            <a:r>
              <a:rPr spc="-175" dirty="0"/>
              <a:t> </a:t>
            </a:r>
            <a:r>
              <a:rPr spc="434" dirty="0"/>
              <a:t>/</a:t>
            </a:r>
            <a:r>
              <a:rPr spc="-440" dirty="0"/>
              <a:t> </a:t>
            </a:r>
            <a:r>
              <a:rPr lang="tr-TR" spc="-175" dirty="0" smtClean="0"/>
              <a:t>20</a:t>
            </a:r>
            <a:endParaRPr spc="-175" dirty="0"/>
          </a:p>
        </p:txBody>
      </p:sp>
      <p:pic>
        <p:nvPicPr>
          <p:cNvPr id="44" name="Picture 43" descr="Area_of_$x(t)=t,.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750" y="546100"/>
            <a:ext cx="7073900" cy="2489200"/>
          </a:xfrm>
          <a:prstGeom prst="rect">
            <a:avLst/>
          </a:prstGeom>
        </p:spPr>
      </p:pic>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2463" y="42249"/>
            <a:ext cx="3943985" cy="309245"/>
          </a:xfrm>
          <a:prstGeom prst="rect">
            <a:avLst/>
          </a:prstGeom>
        </p:spPr>
        <p:txBody>
          <a:bodyPr vert="horz" wrap="square" lIns="0" tIns="13970" rIns="0" bIns="0" rtlCol="0">
            <a:spAutoFit/>
          </a:bodyPr>
          <a:lstStyle/>
          <a:p>
            <a:pPr marL="12700">
              <a:lnSpc>
                <a:spcPct val="100000"/>
              </a:lnSpc>
              <a:spcBef>
                <a:spcPts val="110"/>
              </a:spcBef>
            </a:pPr>
            <a:r>
              <a:rPr b="1" spc="-20" dirty="0">
                <a:latin typeface="Arial"/>
                <a:cs typeface="Arial"/>
              </a:rPr>
              <a:t>Differential </a:t>
            </a:r>
            <a:r>
              <a:rPr b="1" spc="-80" dirty="0">
                <a:latin typeface="Arial"/>
                <a:cs typeface="Arial"/>
              </a:rPr>
              <a:t>and </a:t>
            </a:r>
            <a:r>
              <a:rPr b="1" spc="-65" dirty="0">
                <a:latin typeface="Arial"/>
                <a:cs typeface="Arial"/>
              </a:rPr>
              <a:t>difference</a:t>
            </a:r>
            <a:r>
              <a:rPr b="1" spc="135" dirty="0">
                <a:latin typeface="Arial"/>
                <a:cs typeface="Arial"/>
              </a:rPr>
              <a:t> </a:t>
            </a:r>
            <a:r>
              <a:rPr b="1" spc="-75" dirty="0">
                <a:latin typeface="Arial"/>
                <a:cs typeface="Arial"/>
              </a:rPr>
              <a:t>equations</a:t>
            </a:r>
          </a:p>
        </p:txBody>
      </p:sp>
      <p:sp>
        <p:nvSpPr>
          <p:cNvPr id="3" name="object 3"/>
          <p:cNvSpPr txBox="1"/>
          <p:nvPr/>
        </p:nvSpPr>
        <p:spPr>
          <a:xfrm>
            <a:off x="347294" y="624582"/>
            <a:ext cx="8305800" cy="569977"/>
          </a:xfrm>
          <a:prstGeom prst="rect">
            <a:avLst/>
          </a:prstGeom>
        </p:spPr>
        <p:txBody>
          <a:bodyPr vert="horz" wrap="square" lIns="0" tIns="10795" rIns="0" bIns="0" rtlCol="0">
            <a:spAutoFit/>
          </a:bodyPr>
          <a:lstStyle/>
          <a:p>
            <a:pPr marL="12700" marR="5080">
              <a:lnSpc>
                <a:spcPct val="101000"/>
              </a:lnSpc>
              <a:spcBef>
                <a:spcPts val="85"/>
              </a:spcBef>
            </a:pPr>
            <a:r>
              <a:rPr dirty="0"/>
              <a:t>Solve d.e. from series RC circuit with a constant voltage source vi (t) as input and R = 1  Ω, C = 1 F (huge plates!)</a:t>
            </a:r>
          </a:p>
        </p:txBody>
      </p:sp>
      <p:sp>
        <p:nvSpPr>
          <p:cNvPr id="4" name="object 4"/>
          <p:cNvSpPr txBox="1"/>
          <p:nvPr/>
        </p:nvSpPr>
        <p:spPr>
          <a:xfrm>
            <a:off x="4543259" y="1403031"/>
            <a:ext cx="97790" cy="224154"/>
          </a:xfrm>
          <a:prstGeom prst="rect">
            <a:avLst/>
          </a:prstGeom>
        </p:spPr>
        <p:txBody>
          <a:bodyPr vert="horz" wrap="square" lIns="0" tIns="12700" rIns="0" bIns="0" rtlCol="0">
            <a:spAutoFit/>
          </a:bodyPr>
          <a:lstStyle/>
          <a:p>
            <a:pPr marL="12700">
              <a:lnSpc>
                <a:spcPct val="100000"/>
              </a:lnSpc>
              <a:spcBef>
                <a:spcPts val="100"/>
              </a:spcBef>
            </a:pPr>
            <a:r>
              <a:rPr sz="1300" i="1" spc="-35" dirty="0">
                <a:latin typeface="Trebuchet MS"/>
                <a:cs typeface="Trebuchet MS"/>
              </a:rPr>
              <a:t>c</a:t>
            </a:r>
            <a:endParaRPr sz="1300">
              <a:latin typeface="Trebuchet MS"/>
              <a:cs typeface="Trebuchet MS"/>
            </a:endParaRPr>
          </a:p>
        </p:txBody>
      </p:sp>
      <p:sp>
        <p:nvSpPr>
          <p:cNvPr id="5" name="object 5"/>
          <p:cNvSpPr txBox="1"/>
          <p:nvPr/>
        </p:nvSpPr>
        <p:spPr>
          <a:xfrm>
            <a:off x="4327131" y="1296780"/>
            <a:ext cx="603250" cy="309245"/>
          </a:xfrm>
          <a:prstGeom prst="rect">
            <a:avLst/>
          </a:prstGeom>
        </p:spPr>
        <p:txBody>
          <a:bodyPr vert="horz" wrap="square" lIns="0" tIns="13970" rIns="0" bIns="0" rtlCol="0">
            <a:spAutoFit/>
          </a:bodyPr>
          <a:lstStyle/>
          <a:p>
            <a:pPr marL="12700">
              <a:lnSpc>
                <a:spcPct val="100000"/>
              </a:lnSpc>
              <a:spcBef>
                <a:spcPts val="110"/>
              </a:spcBef>
            </a:pPr>
            <a:r>
              <a:rPr sz="1850" i="1" spc="-120" dirty="0">
                <a:latin typeface="Trebuchet MS"/>
                <a:cs typeface="Trebuchet MS"/>
              </a:rPr>
              <a:t>dv</a:t>
            </a:r>
            <a:r>
              <a:rPr sz="1850" i="1" spc="80" dirty="0">
                <a:latin typeface="Trebuchet MS"/>
                <a:cs typeface="Trebuchet MS"/>
              </a:rPr>
              <a:t> </a:t>
            </a:r>
            <a:r>
              <a:rPr sz="1850" spc="35" dirty="0">
                <a:latin typeface="Arial"/>
                <a:cs typeface="Arial"/>
              </a:rPr>
              <a:t>(</a:t>
            </a:r>
            <a:r>
              <a:rPr sz="1850" i="1" spc="35" dirty="0">
                <a:latin typeface="Trebuchet MS"/>
                <a:cs typeface="Trebuchet MS"/>
              </a:rPr>
              <a:t>t</a:t>
            </a:r>
            <a:r>
              <a:rPr sz="1850" spc="35" dirty="0">
                <a:latin typeface="Arial"/>
                <a:cs typeface="Arial"/>
              </a:rPr>
              <a:t>)</a:t>
            </a:r>
            <a:endParaRPr sz="1850">
              <a:latin typeface="Arial"/>
              <a:cs typeface="Arial"/>
            </a:endParaRPr>
          </a:p>
        </p:txBody>
      </p:sp>
      <p:sp>
        <p:nvSpPr>
          <p:cNvPr id="6" name="object 6"/>
          <p:cNvSpPr/>
          <p:nvPr/>
        </p:nvSpPr>
        <p:spPr>
          <a:xfrm>
            <a:off x="4339831" y="1646275"/>
            <a:ext cx="577850" cy="0"/>
          </a:xfrm>
          <a:custGeom>
            <a:avLst/>
            <a:gdLst/>
            <a:ahLst/>
            <a:cxnLst/>
            <a:rect l="l" t="t" r="r" b="b"/>
            <a:pathLst>
              <a:path w="577850">
                <a:moveTo>
                  <a:pt x="0" y="0"/>
                </a:moveTo>
                <a:lnTo>
                  <a:pt x="577723" y="0"/>
                </a:lnTo>
              </a:path>
            </a:pathLst>
          </a:custGeom>
          <a:ln w="9448">
            <a:solidFill>
              <a:srgbClr val="000000"/>
            </a:solidFill>
          </a:ln>
        </p:spPr>
        <p:txBody>
          <a:bodyPr wrap="square" lIns="0" tIns="0" rIns="0" bIns="0" rtlCol="0"/>
          <a:lstStyle/>
          <a:p>
            <a:endParaRPr/>
          </a:p>
        </p:txBody>
      </p:sp>
      <p:sp>
        <p:nvSpPr>
          <p:cNvPr id="7" name="object 7"/>
          <p:cNvSpPr txBox="1"/>
          <p:nvPr/>
        </p:nvSpPr>
        <p:spPr>
          <a:xfrm>
            <a:off x="4510443" y="1618458"/>
            <a:ext cx="220345" cy="309245"/>
          </a:xfrm>
          <a:prstGeom prst="rect">
            <a:avLst/>
          </a:prstGeom>
        </p:spPr>
        <p:txBody>
          <a:bodyPr vert="horz" wrap="square" lIns="0" tIns="13970" rIns="0" bIns="0" rtlCol="0">
            <a:spAutoFit/>
          </a:bodyPr>
          <a:lstStyle/>
          <a:p>
            <a:pPr marL="12700">
              <a:lnSpc>
                <a:spcPct val="100000"/>
              </a:lnSpc>
              <a:spcBef>
                <a:spcPts val="110"/>
              </a:spcBef>
            </a:pPr>
            <a:r>
              <a:rPr sz="1850" i="1" spc="-140" dirty="0">
                <a:latin typeface="Trebuchet MS"/>
                <a:cs typeface="Trebuchet MS"/>
              </a:rPr>
              <a:t>dt</a:t>
            </a:r>
            <a:endParaRPr sz="1850">
              <a:latin typeface="Trebuchet MS"/>
              <a:cs typeface="Trebuchet MS"/>
            </a:endParaRPr>
          </a:p>
        </p:txBody>
      </p:sp>
      <p:sp>
        <p:nvSpPr>
          <p:cNvPr id="8" name="object 8"/>
          <p:cNvSpPr txBox="1"/>
          <p:nvPr/>
        </p:nvSpPr>
        <p:spPr>
          <a:xfrm>
            <a:off x="5364086" y="1456508"/>
            <a:ext cx="548005" cy="309245"/>
          </a:xfrm>
          <a:prstGeom prst="rect">
            <a:avLst/>
          </a:prstGeom>
        </p:spPr>
        <p:txBody>
          <a:bodyPr vert="horz" wrap="square" lIns="0" tIns="13970" rIns="0" bIns="0" rtlCol="0">
            <a:spAutoFit/>
          </a:bodyPr>
          <a:lstStyle/>
          <a:p>
            <a:pPr marL="12700">
              <a:lnSpc>
                <a:spcPct val="100000"/>
              </a:lnSpc>
              <a:spcBef>
                <a:spcPts val="110"/>
              </a:spcBef>
            </a:pPr>
            <a:r>
              <a:rPr sz="1850" i="1" spc="-150" dirty="0">
                <a:latin typeface="Trebuchet MS"/>
                <a:cs typeface="Trebuchet MS"/>
              </a:rPr>
              <a:t>t </a:t>
            </a:r>
            <a:r>
              <a:rPr sz="1850" spc="-110" dirty="0">
                <a:latin typeface="DejaVu Sans"/>
                <a:cs typeface="DejaVu Sans"/>
              </a:rPr>
              <a:t>≥</a:t>
            </a:r>
            <a:r>
              <a:rPr sz="1850" spc="-325" dirty="0">
                <a:latin typeface="DejaVu Sans"/>
                <a:cs typeface="DejaVu Sans"/>
              </a:rPr>
              <a:t> </a:t>
            </a:r>
            <a:r>
              <a:rPr sz="1850" spc="-160" dirty="0">
                <a:latin typeface="Arial"/>
                <a:cs typeface="Arial"/>
              </a:rPr>
              <a:t>0</a:t>
            </a:r>
            <a:endParaRPr sz="1850">
              <a:latin typeface="Arial"/>
              <a:cs typeface="Arial"/>
            </a:endParaRPr>
          </a:p>
        </p:txBody>
      </p:sp>
      <p:sp>
        <p:nvSpPr>
          <p:cNvPr id="9" name="object 9"/>
          <p:cNvSpPr txBox="1"/>
          <p:nvPr/>
        </p:nvSpPr>
        <p:spPr>
          <a:xfrm>
            <a:off x="347294" y="1456508"/>
            <a:ext cx="5755056" cy="1160145"/>
          </a:xfrm>
          <a:prstGeom prst="rect">
            <a:avLst/>
          </a:prstGeom>
        </p:spPr>
        <p:txBody>
          <a:bodyPr vert="horz" wrap="square" lIns="0" tIns="13970" rIns="0" bIns="0" rtlCol="0">
            <a:spAutoFit/>
          </a:bodyPr>
          <a:lstStyle/>
          <a:p>
            <a:pPr marL="2499995">
              <a:lnSpc>
                <a:spcPct val="100000"/>
              </a:lnSpc>
              <a:spcBef>
                <a:spcPts val="110"/>
              </a:spcBef>
            </a:pPr>
            <a:r>
              <a:rPr dirty="0"/>
              <a:t>vi (t) = vc (t) +</a:t>
            </a:r>
          </a:p>
          <a:p>
            <a:pPr marL="12700">
              <a:lnSpc>
                <a:spcPct val="100000"/>
              </a:lnSpc>
              <a:spcBef>
                <a:spcPts val="1639"/>
              </a:spcBef>
            </a:pPr>
            <a:r>
              <a:rPr dirty="0"/>
              <a:t>with initial voltage vc (0) across capacitor</a:t>
            </a:r>
          </a:p>
          <a:p>
            <a:pPr marL="289560" indent="-167640">
              <a:lnSpc>
                <a:spcPct val="100000"/>
              </a:lnSpc>
              <a:spcBef>
                <a:spcPts val="620"/>
              </a:spcBef>
              <a:buClr>
                <a:srgbClr val="04064C"/>
              </a:buClr>
              <a:buSzPct val="83783"/>
              <a:buFont typeface="DejaVu Sans"/>
              <a:buChar char="•"/>
              <a:tabLst>
                <a:tab pos="290195" algn="l"/>
              </a:tabLst>
            </a:pPr>
            <a:r>
              <a:rPr u="sng" dirty="0">
                <a:solidFill>
                  <a:srgbClr val="0000FF"/>
                </a:solidFill>
              </a:rPr>
              <a:t>Use integrators</a:t>
            </a:r>
          </a:p>
        </p:txBody>
      </p:sp>
      <p:sp>
        <p:nvSpPr>
          <p:cNvPr id="10" name="object 10"/>
          <p:cNvSpPr/>
          <p:nvPr/>
        </p:nvSpPr>
        <p:spPr>
          <a:xfrm>
            <a:off x="5648274" y="3402976"/>
            <a:ext cx="1501140" cy="11430"/>
          </a:xfrm>
          <a:custGeom>
            <a:avLst/>
            <a:gdLst/>
            <a:ahLst/>
            <a:cxnLst/>
            <a:rect l="l" t="t" r="r" b="b"/>
            <a:pathLst>
              <a:path w="1501140" h="11429">
                <a:moveTo>
                  <a:pt x="-10148" y="5557"/>
                </a:moveTo>
                <a:lnTo>
                  <a:pt x="1510959" y="5557"/>
                </a:lnTo>
              </a:path>
            </a:pathLst>
          </a:custGeom>
          <a:ln w="31411">
            <a:solidFill>
              <a:srgbClr val="001A40"/>
            </a:solidFill>
          </a:ln>
        </p:spPr>
        <p:txBody>
          <a:bodyPr wrap="square" lIns="0" tIns="0" rIns="0" bIns="0" rtlCol="0"/>
          <a:lstStyle/>
          <a:p>
            <a:endParaRPr/>
          </a:p>
        </p:txBody>
      </p:sp>
      <p:sp>
        <p:nvSpPr>
          <p:cNvPr id="11" name="object 11"/>
          <p:cNvSpPr/>
          <p:nvPr/>
        </p:nvSpPr>
        <p:spPr>
          <a:xfrm>
            <a:off x="6147340" y="3057924"/>
            <a:ext cx="586740" cy="680085"/>
          </a:xfrm>
          <a:custGeom>
            <a:avLst/>
            <a:gdLst/>
            <a:ahLst/>
            <a:cxnLst/>
            <a:rect l="l" t="t" r="r" b="b"/>
            <a:pathLst>
              <a:path w="586740" h="680085">
                <a:moveTo>
                  <a:pt x="0" y="0"/>
                </a:moveTo>
                <a:lnTo>
                  <a:pt x="0" y="679954"/>
                </a:lnTo>
                <a:lnTo>
                  <a:pt x="586506" y="356164"/>
                </a:lnTo>
                <a:lnTo>
                  <a:pt x="0" y="0"/>
                </a:lnTo>
                <a:close/>
              </a:path>
            </a:pathLst>
          </a:custGeom>
          <a:solidFill>
            <a:srgbClr val="FFFFFF"/>
          </a:solidFill>
        </p:spPr>
        <p:txBody>
          <a:bodyPr wrap="square" lIns="0" tIns="0" rIns="0" bIns="0" rtlCol="0"/>
          <a:lstStyle/>
          <a:p>
            <a:endParaRPr/>
          </a:p>
        </p:txBody>
      </p:sp>
      <p:sp>
        <p:nvSpPr>
          <p:cNvPr id="12" name="object 12"/>
          <p:cNvSpPr/>
          <p:nvPr/>
        </p:nvSpPr>
        <p:spPr>
          <a:xfrm>
            <a:off x="6147340" y="3057924"/>
            <a:ext cx="586740" cy="680085"/>
          </a:xfrm>
          <a:custGeom>
            <a:avLst/>
            <a:gdLst/>
            <a:ahLst/>
            <a:cxnLst/>
            <a:rect l="l" t="t" r="r" b="b"/>
            <a:pathLst>
              <a:path w="586740" h="680085">
                <a:moveTo>
                  <a:pt x="0" y="0"/>
                </a:moveTo>
                <a:lnTo>
                  <a:pt x="0" y="679954"/>
                </a:lnTo>
                <a:lnTo>
                  <a:pt x="586506" y="356166"/>
                </a:lnTo>
                <a:lnTo>
                  <a:pt x="0" y="0"/>
                </a:lnTo>
                <a:close/>
              </a:path>
            </a:pathLst>
          </a:custGeom>
          <a:ln w="20297">
            <a:solidFill>
              <a:srgbClr val="000000"/>
            </a:solidFill>
          </a:ln>
        </p:spPr>
        <p:txBody>
          <a:bodyPr wrap="square" lIns="0" tIns="0" rIns="0" bIns="0" rtlCol="0"/>
          <a:lstStyle/>
          <a:p>
            <a:endParaRPr/>
          </a:p>
        </p:txBody>
      </p:sp>
      <p:sp>
        <p:nvSpPr>
          <p:cNvPr id="13" name="object 13"/>
          <p:cNvSpPr/>
          <p:nvPr/>
        </p:nvSpPr>
        <p:spPr>
          <a:xfrm>
            <a:off x="2258652" y="3291341"/>
            <a:ext cx="182674" cy="182674"/>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5479940" y="3306564"/>
            <a:ext cx="192822" cy="192823"/>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1913601" y="3335995"/>
            <a:ext cx="321709" cy="93366"/>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2441320" y="3383704"/>
            <a:ext cx="1584325" cy="18415"/>
          </a:xfrm>
          <a:custGeom>
            <a:avLst/>
            <a:gdLst/>
            <a:ahLst/>
            <a:cxnLst/>
            <a:rect l="l" t="t" r="r" b="b"/>
            <a:pathLst>
              <a:path w="1584325" h="18414">
                <a:moveTo>
                  <a:pt x="0" y="0"/>
                </a:moveTo>
                <a:lnTo>
                  <a:pt x="1584207" y="17800"/>
                </a:lnTo>
              </a:path>
            </a:pathLst>
          </a:custGeom>
          <a:ln w="20297">
            <a:solidFill>
              <a:srgbClr val="000000"/>
            </a:solidFill>
          </a:ln>
        </p:spPr>
        <p:txBody>
          <a:bodyPr wrap="square" lIns="0" tIns="0" rIns="0" bIns="0" rtlCol="0"/>
          <a:lstStyle/>
          <a:p>
            <a:endParaRPr/>
          </a:p>
        </p:txBody>
      </p:sp>
      <p:sp>
        <p:nvSpPr>
          <p:cNvPr id="17" name="object 17"/>
          <p:cNvSpPr/>
          <p:nvPr/>
        </p:nvSpPr>
        <p:spPr>
          <a:xfrm>
            <a:off x="4014963" y="3354823"/>
            <a:ext cx="118129" cy="93361"/>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3323237" y="3399326"/>
            <a:ext cx="508634" cy="805815"/>
          </a:xfrm>
          <a:custGeom>
            <a:avLst/>
            <a:gdLst/>
            <a:ahLst/>
            <a:cxnLst/>
            <a:rect l="l" t="t" r="r" b="b"/>
            <a:pathLst>
              <a:path w="508635" h="805814">
                <a:moveTo>
                  <a:pt x="508372" y="0"/>
                </a:moveTo>
                <a:lnTo>
                  <a:pt x="498294" y="805386"/>
                </a:lnTo>
                <a:lnTo>
                  <a:pt x="0" y="805386"/>
                </a:lnTo>
              </a:path>
            </a:pathLst>
          </a:custGeom>
          <a:ln w="20297">
            <a:solidFill>
              <a:srgbClr val="000000"/>
            </a:solidFill>
          </a:ln>
        </p:spPr>
        <p:txBody>
          <a:bodyPr wrap="square" lIns="0" tIns="0" rIns="0" bIns="0" rtlCol="0"/>
          <a:lstStyle/>
          <a:p>
            <a:endParaRPr/>
          </a:p>
        </p:txBody>
      </p:sp>
      <p:sp>
        <p:nvSpPr>
          <p:cNvPr id="19" name="object 19"/>
          <p:cNvSpPr/>
          <p:nvPr/>
        </p:nvSpPr>
        <p:spPr>
          <a:xfrm>
            <a:off x="3215662" y="4158029"/>
            <a:ext cx="117723" cy="93366"/>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2339841" y="3604915"/>
            <a:ext cx="294640" cy="600075"/>
          </a:xfrm>
          <a:custGeom>
            <a:avLst/>
            <a:gdLst/>
            <a:ahLst/>
            <a:cxnLst/>
            <a:rect l="l" t="t" r="r" b="b"/>
            <a:pathLst>
              <a:path w="294639" h="600075">
                <a:moveTo>
                  <a:pt x="294309" y="594723"/>
                </a:moveTo>
                <a:lnTo>
                  <a:pt x="0" y="599797"/>
                </a:lnTo>
                <a:lnTo>
                  <a:pt x="7405" y="0"/>
                </a:lnTo>
              </a:path>
            </a:pathLst>
          </a:custGeom>
          <a:ln w="20297">
            <a:solidFill>
              <a:srgbClr val="000000"/>
            </a:solidFill>
          </a:ln>
        </p:spPr>
        <p:txBody>
          <a:bodyPr wrap="square" lIns="0" tIns="0" rIns="0" bIns="0" rtlCol="0"/>
          <a:lstStyle/>
          <a:p>
            <a:endParaRPr/>
          </a:p>
        </p:txBody>
      </p:sp>
      <p:sp>
        <p:nvSpPr>
          <p:cNvPr id="21" name="object 21"/>
          <p:cNvSpPr/>
          <p:nvPr/>
        </p:nvSpPr>
        <p:spPr>
          <a:xfrm>
            <a:off x="2300565" y="3497348"/>
            <a:ext cx="93361" cy="118166"/>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5145037" y="3346143"/>
            <a:ext cx="321709" cy="93366"/>
          </a:xfrm>
          <a:prstGeom prst="rect">
            <a:avLst/>
          </a:prstGeom>
          <a:blipFill>
            <a:blip r:embed="rId8" cstate="print"/>
            <a:stretch>
              <a:fillRect/>
            </a:stretch>
          </a:blipFill>
        </p:spPr>
        <p:txBody>
          <a:bodyPr wrap="square" lIns="0" tIns="0" rIns="0" bIns="0" rtlCol="0"/>
          <a:lstStyle/>
          <a:p>
            <a:endParaRPr/>
          </a:p>
        </p:txBody>
      </p:sp>
      <p:sp>
        <p:nvSpPr>
          <p:cNvPr id="23" name="object 23"/>
          <p:cNvSpPr txBox="1"/>
          <p:nvPr/>
        </p:nvSpPr>
        <p:spPr>
          <a:xfrm>
            <a:off x="1734241" y="3000004"/>
            <a:ext cx="381635" cy="243840"/>
          </a:xfrm>
          <a:prstGeom prst="rect">
            <a:avLst/>
          </a:prstGeom>
        </p:spPr>
        <p:txBody>
          <a:bodyPr vert="horz" wrap="square" lIns="0" tIns="16510" rIns="0" bIns="0" rtlCol="0">
            <a:spAutoFit/>
          </a:bodyPr>
          <a:lstStyle/>
          <a:p>
            <a:pPr marL="12700">
              <a:lnSpc>
                <a:spcPct val="100000"/>
              </a:lnSpc>
              <a:spcBef>
                <a:spcPts val="130"/>
              </a:spcBef>
            </a:pPr>
            <a:r>
              <a:rPr sz="1400" i="1" spc="-10" dirty="0">
                <a:latin typeface="Arial"/>
                <a:cs typeface="Arial"/>
              </a:rPr>
              <a:t>v</a:t>
            </a:r>
            <a:r>
              <a:rPr sz="1500" i="1" spc="345" baseline="-11111" dirty="0">
                <a:latin typeface="Arial"/>
                <a:cs typeface="Arial"/>
              </a:rPr>
              <a:t>i</a:t>
            </a:r>
            <a:r>
              <a:rPr sz="1400" spc="85" dirty="0">
                <a:latin typeface="Arial"/>
                <a:cs typeface="Arial"/>
              </a:rPr>
              <a:t>(</a:t>
            </a:r>
            <a:r>
              <a:rPr sz="1400" i="1" spc="125" dirty="0">
                <a:latin typeface="Arial"/>
                <a:cs typeface="Arial"/>
              </a:rPr>
              <a:t>t</a:t>
            </a:r>
            <a:r>
              <a:rPr sz="1400" spc="85" dirty="0">
                <a:latin typeface="Arial"/>
                <a:cs typeface="Arial"/>
              </a:rPr>
              <a:t>)</a:t>
            </a:r>
            <a:endParaRPr sz="1400">
              <a:latin typeface="Arial"/>
              <a:cs typeface="Arial"/>
            </a:endParaRPr>
          </a:p>
        </p:txBody>
      </p:sp>
      <p:sp>
        <p:nvSpPr>
          <p:cNvPr id="24" name="object 24"/>
          <p:cNvSpPr txBox="1"/>
          <p:nvPr/>
        </p:nvSpPr>
        <p:spPr>
          <a:xfrm>
            <a:off x="3946629" y="3000004"/>
            <a:ext cx="394970" cy="243840"/>
          </a:xfrm>
          <a:prstGeom prst="rect">
            <a:avLst/>
          </a:prstGeom>
        </p:spPr>
        <p:txBody>
          <a:bodyPr vert="horz" wrap="square" lIns="0" tIns="16510" rIns="0" bIns="0" rtlCol="0">
            <a:spAutoFit/>
          </a:bodyPr>
          <a:lstStyle/>
          <a:p>
            <a:pPr marL="12700">
              <a:lnSpc>
                <a:spcPct val="100000"/>
              </a:lnSpc>
              <a:spcBef>
                <a:spcPts val="130"/>
              </a:spcBef>
            </a:pPr>
            <a:r>
              <a:rPr sz="1400" i="1" spc="80" dirty="0">
                <a:latin typeface="Arial"/>
                <a:cs typeface="Arial"/>
              </a:rPr>
              <a:t>v</a:t>
            </a:r>
            <a:r>
              <a:rPr sz="1500" i="1" spc="120" baseline="-11111" dirty="0">
                <a:latin typeface="Times New Roman"/>
                <a:cs typeface="Times New Roman"/>
              </a:rPr>
              <a:t>c</a:t>
            </a:r>
            <a:r>
              <a:rPr sz="1400" spc="80" dirty="0">
                <a:latin typeface="Arial"/>
                <a:cs typeface="Arial"/>
              </a:rPr>
              <a:t>(</a:t>
            </a:r>
            <a:r>
              <a:rPr sz="1400" i="1" spc="80" dirty="0">
                <a:latin typeface="Arial"/>
                <a:cs typeface="Arial"/>
              </a:rPr>
              <a:t>t</a:t>
            </a:r>
            <a:r>
              <a:rPr sz="1400" spc="80" dirty="0">
                <a:latin typeface="Arial"/>
                <a:cs typeface="Arial"/>
              </a:rPr>
              <a:t>)</a:t>
            </a:r>
            <a:endParaRPr sz="1400">
              <a:latin typeface="Arial"/>
              <a:cs typeface="Arial"/>
            </a:endParaRPr>
          </a:p>
        </p:txBody>
      </p:sp>
      <p:sp>
        <p:nvSpPr>
          <p:cNvPr id="25" name="object 25"/>
          <p:cNvSpPr txBox="1"/>
          <p:nvPr/>
        </p:nvSpPr>
        <p:spPr>
          <a:xfrm>
            <a:off x="6940457" y="3081193"/>
            <a:ext cx="394970" cy="243840"/>
          </a:xfrm>
          <a:prstGeom prst="rect">
            <a:avLst/>
          </a:prstGeom>
        </p:spPr>
        <p:txBody>
          <a:bodyPr vert="horz" wrap="square" lIns="0" tIns="16510" rIns="0" bIns="0" rtlCol="0">
            <a:spAutoFit/>
          </a:bodyPr>
          <a:lstStyle/>
          <a:p>
            <a:pPr marL="12700">
              <a:lnSpc>
                <a:spcPct val="100000"/>
              </a:lnSpc>
              <a:spcBef>
                <a:spcPts val="130"/>
              </a:spcBef>
            </a:pPr>
            <a:r>
              <a:rPr sz="1400" i="1" spc="80" dirty="0">
                <a:latin typeface="Arial"/>
                <a:cs typeface="Arial"/>
              </a:rPr>
              <a:t>v</a:t>
            </a:r>
            <a:r>
              <a:rPr sz="1500" i="1" spc="120" baseline="-11111" dirty="0">
                <a:latin typeface="Times New Roman"/>
                <a:cs typeface="Times New Roman"/>
              </a:rPr>
              <a:t>c</a:t>
            </a:r>
            <a:r>
              <a:rPr sz="1400" spc="80" dirty="0">
                <a:latin typeface="Arial"/>
                <a:cs typeface="Arial"/>
              </a:rPr>
              <a:t>(</a:t>
            </a:r>
            <a:r>
              <a:rPr sz="1400" i="1" spc="80" dirty="0">
                <a:latin typeface="Arial"/>
                <a:cs typeface="Arial"/>
              </a:rPr>
              <a:t>t</a:t>
            </a:r>
            <a:r>
              <a:rPr sz="1400" spc="80" dirty="0">
                <a:latin typeface="Arial"/>
                <a:cs typeface="Arial"/>
              </a:rPr>
              <a:t>)</a:t>
            </a:r>
            <a:endParaRPr sz="1400">
              <a:latin typeface="Arial"/>
              <a:cs typeface="Arial"/>
            </a:endParaRPr>
          </a:p>
        </p:txBody>
      </p:sp>
      <p:sp>
        <p:nvSpPr>
          <p:cNvPr id="26" name="object 26"/>
          <p:cNvSpPr txBox="1"/>
          <p:nvPr/>
        </p:nvSpPr>
        <p:spPr>
          <a:xfrm>
            <a:off x="1729866" y="3936169"/>
            <a:ext cx="489584" cy="243840"/>
          </a:xfrm>
          <a:prstGeom prst="rect">
            <a:avLst/>
          </a:prstGeom>
        </p:spPr>
        <p:txBody>
          <a:bodyPr vert="horz" wrap="square" lIns="0" tIns="16510" rIns="0" bIns="0" rtlCol="0">
            <a:spAutoFit/>
          </a:bodyPr>
          <a:lstStyle/>
          <a:p>
            <a:pPr marL="12700">
              <a:lnSpc>
                <a:spcPct val="100000"/>
              </a:lnSpc>
              <a:spcBef>
                <a:spcPts val="130"/>
              </a:spcBef>
            </a:pPr>
            <a:r>
              <a:rPr sz="1400" i="1" spc="60" dirty="0">
                <a:latin typeface="Arial"/>
                <a:cs typeface="Arial"/>
              </a:rPr>
              <a:t>dv</a:t>
            </a:r>
            <a:r>
              <a:rPr sz="1500" i="1" spc="89" baseline="-11111" dirty="0">
                <a:latin typeface="Times New Roman"/>
                <a:cs typeface="Times New Roman"/>
              </a:rPr>
              <a:t>c</a:t>
            </a:r>
            <a:r>
              <a:rPr sz="1400" spc="60" dirty="0">
                <a:latin typeface="Arial"/>
                <a:cs typeface="Arial"/>
              </a:rPr>
              <a:t>(</a:t>
            </a:r>
            <a:r>
              <a:rPr sz="1400" i="1" spc="60" dirty="0">
                <a:latin typeface="Arial"/>
                <a:cs typeface="Arial"/>
              </a:rPr>
              <a:t>t</a:t>
            </a:r>
            <a:r>
              <a:rPr sz="1400" spc="60" dirty="0">
                <a:latin typeface="Arial"/>
                <a:cs typeface="Arial"/>
              </a:rPr>
              <a:t>)</a:t>
            </a:r>
            <a:endParaRPr sz="1400">
              <a:latin typeface="Arial"/>
              <a:cs typeface="Arial"/>
            </a:endParaRPr>
          </a:p>
        </p:txBody>
      </p:sp>
      <p:sp>
        <p:nvSpPr>
          <p:cNvPr id="27" name="object 27"/>
          <p:cNvSpPr/>
          <p:nvPr/>
        </p:nvSpPr>
        <p:spPr>
          <a:xfrm>
            <a:off x="1742090" y="4208163"/>
            <a:ext cx="464820" cy="0"/>
          </a:xfrm>
          <a:custGeom>
            <a:avLst/>
            <a:gdLst/>
            <a:ahLst/>
            <a:cxnLst/>
            <a:rect l="l" t="t" r="r" b="b"/>
            <a:pathLst>
              <a:path w="464819">
                <a:moveTo>
                  <a:pt x="0" y="0"/>
                </a:moveTo>
                <a:lnTo>
                  <a:pt x="464357" y="0"/>
                </a:lnTo>
              </a:path>
            </a:pathLst>
          </a:custGeom>
          <a:ln w="7306">
            <a:solidFill>
              <a:srgbClr val="000000"/>
            </a:solidFill>
          </a:ln>
        </p:spPr>
        <p:txBody>
          <a:bodyPr wrap="square" lIns="0" tIns="0" rIns="0" bIns="0" rtlCol="0"/>
          <a:lstStyle/>
          <a:p>
            <a:endParaRPr/>
          </a:p>
        </p:txBody>
      </p:sp>
      <p:sp>
        <p:nvSpPr>
          <p:cNvPr id="28" name="object 28"/>
          <p:cNvSpPr txBox="1"/>
          <p:nvPr/>
        </p:nvSpPr>
        <p:spPr>
          <a:xfrm>
            <a:off x="1881760" y="4184058"/>
            <a:ext cx="186055" cy="243840"/>
          </a:xfrm>
          <a:prstGeom prst="rect">
            <a:avLst/>
          </a:prstGeom>
        </p:spPr>
        <p:txBody>
          <a:bodyPr vert="horz" wrap="square" lIns="0" tIns="16510" rIns="0" bIns="0" rtlCol="0">
            <a:spAutoFit/>
          </a:bodyPr>
          <a:lstStyle/>
          <a:p>
            <a:pPr marL="12700">
              <a:lnSpc>
                <a:spcPct val="100000"/>
              </a:lnSpc>
              <a:spcBef>
                <a:spcPts val="130"/>
              </a:spcBef>
            </a:pPr>
            <a:r>
              <a:rPr sz="1400" i="1" spc="45" dirty="0">
                <a:latin typeface="Arial"/>
                <a:cs typeface="Arial"/>
              </a:rPr>
              <a:t>dt</a:t>
            </a:r>
            <a:endParaRPr sz="1400">
              <a:latin typeface="Arial"/>
              <a:cs typeface="Arial"/>
            </a:endParaRPr>
          </a:p>
        </p:txBody>
      </p:sp>
      <p:sp>
        <p:nvSpPr>
          <p:cNvPr id="29" name="object 29"/>
          <p:cNvSpPr txBox="1"/>
          <p:nvPr/>
        </p:nvSpPr>
        <p:spPr>
          <a:xfrm>
            <a:off x="5586323" y="2890866"/>
            <a:ext cx="489584" cy="243840"/>
          </a:xfrm>
          <a:prstGeom prst="rect">
            <a:avLst/>
          </a:prstGeom>
        </p:spPr>
        <p:txBody>
          <a:bodyPr vert="horz" wrap="square" lIns="0" tIns="16510" rIns="0" bIns="0" rtlCol="0">
            <a:spAutoFit/>
          </a:bodyPr>
          <a:lstStyle/>
          <a:p>
            <a:pPr marL="12700">
              <a:lnSpc>
                <a:spcPct val="100000"/>
              </a:lnSpc>
              <a:spcBef>
                <a:spcPts val="130"/>
              </a:spcBef>
            </a:pPr>
            <a:r>
              <a:rPr sz="1400" i="1" spc="60" dirty="0">
                <a:latin typeface="Arial"/>
                <a:cs typeface="Arial"/>
              </a:rPr>
              <a:t>dv</a:t>
            </a:r>
            <a:r>
              <a:rPr sz="1500" i="1" spc="89" baseline="-11111" dirty="0">
                <a:latin typeface="Times New Roman"/>
                <a:cs typeface="Times New Roman"/>
              </a:rPr>
              <a:t>c</a:t>
            </a:r>
            <a:r>
              <a:rPr sz="1400" spc="60" dirty="0">
                <a:latin typeface="Arial"/>
                <a:cs typeface="Arial"/>
              </a:rPr>
              <a:t>(</a:t>
            </a:r>
            <a:r>
              <a:rPr sz="1400" i="1" spc="60" dirty="0">
                <a:latin typeface="Arial"/>
                <a:cs typeface="Arial"/>
              </a:rPr>
              <a:t>t</a:t>
            </a:r>
            <a:r>
              <a:rPr sz="1400" spc="60" dirty="0">
                <a:latin typeface="Arial"/>
                <a:cs typeface="Arial"/>
              </a:rPr>
              <a:t>)</a:t>
            </a:r>
            <a:endParaRPr sz="1400">
              <a:latin typeface="Arial"/>
              <a:cs typeface="Arial"/>
            </a:endParaRPr>
          </a:p>
        </p:txBody>
      </p:sp>
      <p:sp>
        <p:nvSpPr>
          <p:cNvPr id="30" name="object 30"/>
          <p:cNvSpPr/>
          <p:nvPr/>
        </p:nvSpPr>
        <p:spPr>
          <a:xfrm>
            <a:off x="5598546" y="3162860"/>
            <a:ext cx="464820" cy="0"/>
          </a:xfrm>
          <a:custGeom>
            <a:avLst/>
            <a:gdLst/>
            <a:ahLst/>
            <a:cxnLst/>
            <a:rect l="l" t="t" r="r" b="b"/>
            <a:pathLst>
              <a:path w="464820">
                <a:moveTo>
                  <a:pt x="0" y="0"/>
                </a:moveTo>
                <a:lnTo>
                  <a:pt x="464357" y="0"/>
                </a:lnTo>
              </a:path>
            </a:pathLst>
          </a:custGeom>
          <a:ln w="7306">
            <a:solidFill>
              <a:srgbClr val="000000"/>
            </a:solidFill>
          </a:ln>
        </p:spPr>
        <p:txBody>
          <a:bodyPr wrap="square" lIns="0" tIns="0" rIns="0" bIns="0" rtlCol="0"/>
          <a:lstStyle/>
          <a:p>
            <a:endParaRPr/>
          </a:p>
        </p:txBody>
      </p:sp>
      <p:sp>
        <p:nvSpPr>
          <p:cNvPr id="31" name="object 31"/>
          <p:cNvSpPr txBox="1"/>
          <p:nvPr/>
        </p:nvSpPr>
        <p:spPr>
          <a:xfrm>
            <a:off x="5738217" y="3138755"/>
            <a:ext cx="186055" cy="243840"/>
          </a:xfrm>
          <a:prstGeom prst="rect">
            <a:avLst/>
          </a:prstGeom>
        </p:spPr>
        <p:txBody>
          <a:bodyPr vert="horz" wrap="square" lIns="0" tIns="16510" rIns="0" bIns="0" rtlCol="0">
            <a:spAutoFit/>
          </a:bodyPr>
          <a:lstStyle/>
          <a:p>
            <a:pPr marL="12700">
              <a:lnSpc>
                <a:spcPct val="100000"/>
              </a:lnSpc>
              <a:spcBef>
                <a:spcPts val="130"/>
              </a:spcBef>
            </a:pPr>
            <a:r>
              <a:rPr sz="1400" i="1" spc="45" dirty="0">
                <a:latin typeface="Arial"/>
                <a:cs typeface="Arial"/>
              </a:rPr>
              <a:t>dt</a:t>
            </a:r>
            <a:endParaRPr sz="1400">
              <a:latin typeface="Arial"/>
              <a:cs typeface="Arial"/>
            </a:endParaRPr>
          </a:p>
        </p:txBody>
      </p:sp>
      <p:sp>
        <p:nvSpPr>
          <p:cNvPr id="32" name="object 32"/>
          <p:cNvSpPr/>
          <p:nvPr/>
        </p:nvSpPr>
        <p:spPr>
          <a:xfrm>
            <a:off x="2793482" y="4207559"/>
            <a:ext cx="255270" cy="0"/>
          </a:xfrm>
          <a:custGeom>
            <a:avLst/>
            <a:gdLst/>
            <a:ahLst/>
            <a:cxnLst/>
            <a:rect l="l" t="t" r="r" b="b"/>
            <a:pathLst>
              <a:path w="255269">
                <a:moveTo>
                  <a:pt x="0" y="0"/>
                </a:moveTo>
                <a:lnTo>
                  <a:pt x="255013" y="0"/>
                </a:lnTo>
              </a:path>
            </a:pathLst>
          </a:custGeom>
          <a:ln w="6484">
            <a:solidFill>
              <a:srgbClr val="000000"/>
            </a:solidFill>
          </a:ln>
        </p:spPr>
        <p:txBody>
          <a:bodyPr wrap="square" lIns="0" tIns="0" rIns="0" bIns="0" rtlCol="0"/>
          <a:lstStyle/>
          <a:p>
            <a:endParaRPr/>
          </a:p>
        </p:txBody>
      </p:sp>
      <p:sp>
        <p:nvSpPr>
          <p:cNvPr id="33" name="object 33"/>
          <p:cNvSpPr txBox="1"/>
          <p:nvPr/>
        </p:nvSpPr>
        <p:spPr>
          <a:xfrm>
            <a:off x="2644298" y="3920552"/>
            <a:ext cx="568325" cy="548640"/>
          </a:xfrm>
          <a:prstGeom prst="rect">
            <a:avLst/>
          </a:prstGeom>
          <a:ln w="20297">
            <a:solidFill>
              <a:srgbClr val="000000"/>
            </a:solidFill>
          </a:ln>
        </p:spPr>
        <p:txBody>
          <a:bodyPr vert="horz" wrap="square" lIns="0" tIns="59055" rIns="0" bIns="0" rtlCol="0">
            <a:spAutoFit/>
          </a:bodyPr>
          <a:lstStyle/>
          <a:p>
            <a:pPr marR="6985" algn="ctr">
              <a:lnSpc>
                <a:spcPct val="100000"/>
              </a:lnSpc>
              <a:spcBef>
                <a:spcPts val="465"/>
              </a:spcBef>
            </a:pPr>
            <a:r>
              <a:rPr sz="1250" i="1" spc="30" dirty="0">
                <a:latin typeface="Arial"/>
                <a:cs typeface="Arial"/>
              </a:rPr>
              <a:t>d</a:t>
            </a:r>
            <a:r>
              <a:rPr sz="1250" spc="30" dirty="0">
                <a:latin typeface="Arial"/>
                <a:cs typeface="Arial"/>
              </a:rPr>
              <a:t>(</a:t>
            </a:r>
            <a:r>
              <a:rPr sz="1250" i="1" spc="30" dirty="0">
                <a:latin typeface="Arial"/>
                <a:cs typeface="Arial"/>
              </a:rPr>
              <a:t>.</a:t>
            </a:r>
            <a:r>
              <a:rPr sz="1250" spc="30" dirty="0">
                <a:latin typeface="Arial"/>
                <a:cs typeface="Arial"/>
              </a:rPr>
              <a:t>)</a:t>
            </a:r>
            <a:endParaRPr sz="1250">
              <a:latin typeface="Arial"/>
              <a:cs typeface="Arial"/>
            </a:endParaRPr>
          </a:p>
          <a:p>
            <a:pPr marR="6350" algn="ctr">
              <a:lnSpc>
                <a:spcPct val="100000"/>
              </a:lnSpc>
              <a:spcBef>
                <a:spcPts val="235"/>
              </a:spcBef>
            </a:pPr>
            <a:r>
              <a:rPr sz="1250" i="1" spc="35" dirty="0">
                <a:latin typeface="Arial"/>
                <a:cs typeface="Arial"/>
              </a:rPr>
              <a:t>dt</a:t>
            </a:r>
            <a:endParaRPr sz="1250">
              <a:latin typeface="Arial"/>
              <a:cs typeface="Arial"/>
            </a:endParaRPr>
          </a:p>
        </p:txBody>
      </p:sp>
      <p:sp>
        <p:nvSpPr>
          <p:cNvPr id="34" name="object 34"/>
          <p:cNvSpPr txBox="1"/>
          <p:nvPr/>
        </p:nvSpPr>
        <p:spPr>
          <a:xfrm>
            <a:off x="6128597" y="3105084"/>
            <a:ext cx="106680" cy="182880"/>
          </a:xfrm>
          <a:prstGeom prst="rect">
            <a:avLst/>
          </a:prstGeom>
        </p:spPr>
        <p:txBody>
          <a:bodyPr vert="horz" wrap="square" lIns="0" tIns="16510" rIns="0" bIns="0" rtlCol="0">
            <a:spAutoFit/>
          </a:bodyPr>
          <a:lstStyle/>
          <a:p>
            <a:pPr marL="12700">
              <a:lnSpc>
                <a:spcPct val="100000"/>
              </a:lnSpc>
              <a:spcBef>
                <a:spcPts val="130"/>
              </a:spcBef>
            </a:pPr>
            <a:endParaRPr sz="1000">
              <a:latin typeface="Noto Sans Mono CJK JP Regular"/>
              <a:cs typeface="Noto Sans Mono CJK JP Regular"/>
            </a:endParaRPr>
          </a:p>
        </p:txBody>
      </p:sp>
      <p:sp>
        <p:nvSpPr>
          <p:cNvPr id="35" name="object 35"/>
          <p:cNvSpPr txBox="1"/>
          <p:nvPr/>
        </p:nvSpPr>
        <p:spPr>
          <a:xfrm>
            <a:off x="6274802" y="3283636"/>
            <a:ext cx="308610" cy="182880"/>
          </a:xfrm>
          <a:prstGeom prst="rect">
            <a:avLst/>
          </a:prstGeom>
        </p:spPr>
        <p:txBody>
          <a:bodyPr vert="horz" wrap="square" lIns="0" tIns="16510" rIns="0" bIns="0" rtlCol="0">
            <a:spAutoFit/>
          </a:bodyPr>
          <a:lstStyle/>
          <a:p>
            <a:pPr marL="12700">
              <a:lnSpc>
                <a:spcPct val="100000"/>
              </a:lnSpc>
              <a:spcBef>
                <a:spcPts val="130"/>
              </a:spcBef>
            </a:pPr>
            <a:r>
              <a:rPr sz="1000" spc="110" dirty="0">
                <a:latin typeface="Arial"/>
                <a:cs typeface="Arial"/>
              </a:rPr>
              <a:t>(</a:t>
            </a:r>
            <a:r>
              <a:rPr sz="1000" i="1" spc="40" dirty="0">
                <a:latin typeface="Arial"/>
                <a:cs typeface="Arial"/>
              </a:rPr>
              <a:t>.</a:t>
            </a:r>
            <a:r>
              <a:rPr sz="1000" spc="110" dirty="0">
                <a:latin typeface="Arial"/>
                <a:cs typeface="Arial"/>
              </a:rPr>
              <a:t>)</a:t>
            </a:r>
            <a:r>
              <a:rPr sz="1000" i="1" spc="90" dirty="0">
                <a:latin typeface="Arial"/>
                <a:cs typeface="Arial"/>
              </a:rPr>
              <a:t>dt</a:t>
            </a:r>
            <a:endParaRPr sz="1000">
              <a:latin typeface="Arial"/>
              <a:cs typeface="Arial"/>
            </a:endParaRPr>
          </a:p>
        </p:txBody>
      </p:sp>
      <p:sp>
        <p:nvSpPr>
          <p:cNvPr id="36" name="object 36"/>
          <p:cNvSpPr txBox="1"/>
          <p:nvPr/>
        </p:nvSpPr>
        <p:spPr>
          <a:xfrm>
            <a:off x="1964248" y="3379941"/>
            <a:ext cx="151130" cy="219710"/>
          </a:xfrm>
          <a:prstGeom prst="rect">
            <a:avLst/>
          </a:prstGeom>
        </p:spPr>
        <p:txBody>
          <a:bodyPr vert="horz" wrap="square" lIns="0" tIns="15240" rIns="0" bIns="0" rtlCol="0">
            <a:spAutoFit/>
          </a:bodyPr>
          <a:lstStyle/>
          <a:p>
            <a:pPr marL="12700">
              <a:lnSpc>
                <a:spcPct val="100000"/>
              </a:lnSpc>
              <a:spcBef>
                <a:spcPts val="120"/>
              </a:spcBef>
            </a:pPr>
            <a:r>
              <a:rPr sz="1250" spc="254" dirty="0">
                <a:latin typeface="Arial"/>
                <a:cs typeface="Arial"/>
              </a:rPr>
              <a:t>+</a:t>
            </a:r>
            <a:endParaRPr sz="1250">
              <a:latin typeface="Arial"/>
              <a:cs typeface="Arial"/>
            </a:endParaRPr>
          </a:p>
        </p:txBody>
      </p:sp>
      <p:sp>
        <p:nvSpPr>
          <p:cNvPr id="37" name="object 37"/>
          <p:cNvSpPr txBox="1"/>
          <p:nvPr/>
        </p:nvSpPr>
        <p:spPr>
          <a:xfrm>
            <a:off x="4931040" y="3012356"/>
            <a:ext cx="492759" cy="587375"/>
          </a:xfrm>
          <a:prstGeom prst="rect">
            <a:avLst/>
          </a:prstGeom>
        </p:spPr>
        <p:txBody>
          <a:bodyPr vert="horz" wrap="square" lIns="0" tIns="95885" rIns="0" bIns="0" rtlCol="0">
            <a:spAutoFit/>
          </a:bodyPr>
          <a:lstStyle/>
          <a:p>
            <a:pPr marL="12700">
              <a:lnSpc>
                <a:spcPct val="100000"/>
              </a:lnSpc>
              <a:spcBef>
                <a:spcPts val="755"/>
              </a:spcBef>
            </a:pPr>
            <a:r>
              <a:rPr sz="1400" i="1" spc="105" dirty="0">
                <a:latin typeface="Arial"/>
                <a:cs typeface="Arial"/>
              </a:rPr>
              <a:t>v</a:t>
            </a:r>
            <a:r>
              <a:rPr sz="1500" i="1" spc="157" baseline="-11111" dirty="0">
                <a:latin typeface="Arial"/>
                <a:cs typeface="Arial"/>
              </a:rPr>
              <a:t>i</a:t>
            </a:r>
            <a:r>
              <a:rPr sz="1400" spc="105" dirty="0">
                <a:latin typeface="Arial"/>
                <a:cs typeface="Arial"/>
              </a:rPr>
              <a:t>(</a:t>
            </a:r>
            <a:r>
              <a:rPr sz="1400" i="1" spc="105" dirty="0">
                <a:latin typeface="Arial"/>
                <a:cs typeface="Arial"/>
              </a:rPr>
              <a:t>t</a:t>
            </a:r>
            <a:r>
              <a:rPr sz="1400" spc="105" dirty="0">
                <a:latin typeface="Arial"/>
                <a:cs typeface="Arial"/>
              </a:rPr>
              <a:t>)</a:t>
            </a:r>
            <a:endParaRPr sz="1400">
              <a:latin typeface="Arial"/>
              <a:cs typeface="Arial"/>
            </a:endParaRPr>
          </a:p>
          <a:p>
            <a:pPr marR="5080" algn="r">
              <a:lnSpc>
                <a:spcPct val="100000"/>
              </a:lnSpc>
              <a:spcBef>
                <a:spcPts val="580"/>
              </a:spcBef>
            </a:pPr>
            <a:r>
              <a:rPr sz="1250" spc="254" dirty="0">
                <a:latin typeface="Arial"/>
                <a:cs typeface="Arial"/>
              </a:rPr>
              <a:t>+</a:t>
            </a:r>
            <a:endParaRPr sz="1250">
              <a:latin typeface="Arial"/>
              <a:cs typeface="Arial"/>
            </a:endParaRPr>
          </a:p>
        </p:txBody>
      </p:sp>
      <p:sp>
        <p:nvSpPr>
          <p:cNvPr id="38" name="object 38"/>
          <p:cNvSpPr txBox="1"/>
          <p:nvPr/>
        </p:nvSpPr>
        <p:spPr>
          <a:xfrm>
            <a:off x="6250407" y="2689830"/>
            <a:ext cx="376555" cy="219710"/>
          </a:xfrm>
          <a:prstGeom prst="rect">
            <a:avLst/>
          </a:prstGeom>
        </p:spPr>
        <p:txBody>
          <a:bodyPr vert="horz" wrap="square" lIns="0" tIns="15240" rIns="0" bIns="0" rtlCol="0">
            <a:spAutoFit/>
          </a:bodyPr>
          <a:lstStyle/>
          <a:p>
            <a:pPr marL="12700">
              <a:lnSpc>
                <a:spcPct val="100000"/>
              </a:lnSpc>
              <a:spcBef>
                <a:spcPts val="120"/>
              </a:spcBef>
            </a:pPr>
            <a:r>
              <a:rPr sz="1250" i="1" spc="-10" dirty="0">
                <a:latin typeface="Arial"/>
                <a:cs typeface="Arial"/>
              </a:rPr>
              <a:t>v</a:t>
            </a:r>
            <a:r>
              <a:rPr sz="1350" i="1" spc="150" baseline="-12345" dirty="0">
                <a:latin typeface="Times New Roman"/>
                <a:cs typeface="Times New Roman"/>
              </a:rPr>
              <a:t>c</a:t>
            </a:r>
            <a:r>
              <a:rPr sz="1250" spc="75" dirty="0">
                <a:latin typeface="Arial"/>
                <a:cs typeface="Arial"/>
              </a:rPr>
              <a:t>(</a:t>
            </a:r>
            <a:r>
              <a:rPr sz="1250" spc="5" dirty="0">
                <a:latin typeface="Arial"/>
                <a:cs typeface="Arial"/>
              </a:rPr>
              <a:t>0)</a:t>
            </a:r>
            <a:endParaRPr sz="1250">
              <a:latin typeface="Arial"/>
              <a:cs typeface="Arial"/>
            </a:endParaRPr>
          </a:p>
        </p:txBody>
      </p:sp>
      <p:sp>
        <p:nvSpPr>
          <p:cNvPr id="39" name="object 39"/>
          <p:cNvSpPr/>
          <p:nvPr/>
        </p:nvSpPr>
        <p:spPr>
          <a:xfrm>
            <a:off x="6904038" y="3402976"/>
            <a:ext cx="262890" cy="3810"/>
          </a:xfrm>
          <a:custGeom>
            <a:avLst/>
            <a:gdLst/>
            <a:ahLst/>
            <a:cxnLst/>
            <a:rect l="l" t="t" r="r" b="b"/>
            <a:pathLst>
              <a:path w="262890" h="3810">
                <a:moveTo>
                  <a:pt x="0" y="0"/>
                </a:moveTo>
                <a:lnTo>
                  <a:pt x="262472" y="3385"/>
                </a:lnTo>
              </a:path>
            </a:pathLst>
          </a:custGeom>
          <a:ln w="20297">
            <a:solidFill>
              <a:srgbClr val="000000"/>
            </a:solidFill>
          </a:ln>
        </p:spPr>
        <p:txBody>
          <a:bodyPr wrap="square" lIns="0" tIns="0" rIns="0" bIns="0" rtlCol="0"/>
          <a:lstStyle/>
          <a:p>
            <a:endParaRPr/>
          </a:p>
        </p:txBody>
      </p:sp>
      <p:sp>
        <p:nvSpPr>
          <p:cNvPr id="40" name="object 40"/>
          <p:cNvSpPr/>
          <p:nvPr/>
        </p:nvSpPr>
        <p:spPr>
          <a:xfrm>
            <a:off x="7155895" y="3359680"/>
            <a:ext cx="118180" cy="93360"/>
          </a:xfrm>
          <a:prstGeom prst="rect">
            <a:avLst/>
          </a:prstGeom>
          <a:blipFill>
            <a:blip r:embed="rId9" cstate="print"/>
            <a:stretch>
              <a:fillRect/>
            </a:stretch>
          </a:blipFill>
        </p:spPr>
        <p:txBody>
          <a:bodyPr wrap="square" lIns="0" tIns="0" rIns="0" bIns="0" rtlCol="0"/>
          <a:lstStyle/>
          <a:p>
            <a:endParaRPr/>
          </a:p>
        </p:txBody>
      </p:sp>
      <p:sp>
        <p:nvSpPr>
          <p:cNvPr id="41" name="object 41"/>
          <p:cNvSpPr/>
          <p:nvPr/>
        </p:nvSpPr>
        <p:spPr>
          <a:xfrm>
            <a:off x="5572160" y="3404484"/>
            <a:ext cx="1449070" cy="902335"/>
          </a:xfrm>
          <a:custGeom>
            <a:avLst/>
            <a:gdLst/>
            <a:ahLst/>
            <a:cxnLst/>
            <a:rect l="l" t="t" r="r" b="b"/>
            <a:pathLst>
              <a:path w="1449070" h="902335">
                <a:moveTo>
                  <a:pt x="1448769" y="0"/>
                </a:moveTo>
                <a:lnTo>
                  <a:pt x="1446171" y="896640"/>
                </a:lnTo>
                <a:lnTo>
                  <a:pt x="0" y="901714"/>
                </a:lnTo>
                <a:lnTo>
                  <a:pt x="3135" y="225817"/>
                </a:lnTo>
              </a:path>
            </a:pathLst>
          </a:custGeom>
          <a:ln w="20297">
            <a:solidFill>
              <a:srgbClr val="000000"/>
            </a:solidFill>
          </a:ln>
        </p:spPr>
        <p:txBody>
          <a:bodyPr wrap="square" lIns="0" tIns="0" rIns="0" bIns="0" rtlCol="0"/>
          <a:lstStyle/>
          <a:p>
            <a:endParaRPr/>
          </a:p>
        </p:txBody>
      </p:sp>
      <p:sp>
        <p:nvSpPr>
          <p:cNvPr id="42" name="object 42"/>
          <p:cNvSpPr/>
          <p:nvPr/>
        </p:nvSpPr>
        <p:spPr>
          <a:xfrm>
            <a:off x="5528612" y="3522727"/>
            <a:ext cx="93366" cy="117891"/>
          </a:xfrm>
          <a:prstGeom prst="rect">
            <a:avLst/>
          </a:prstGeom>
          <a:blipFill>
            <a:blip r:embed="rId10" cstate="print"/>
            <a:stretch>
              <a:fillRect/>
            </a:stretch>
          </a:blipFill>
        </p:spPr>
        <p:txBody>
          <a:bodyPr wrap="square" lIns="0" tIns="0" rIns="0" bIns="0" rtlCol="0"/>
          <a:lstStyle/>
          <a:p>
            <a:endParaRPr/>
          </a:p>
        </p:txBody>
      </p:sp>
      <p:sp>
        <p:nvSpPr>
          <p:cNvPr id="43" name="object 43"/>
          <p:cNvSpPr/>
          <p:nvPr/>
        </p:nvSpPr>
        <p:spPr>
          <a:xfrm>
            <a:off x="6434789" y="2951364"/>
            <a:ext cx="3810" cy="273685"/>
          </a:xfrm>
          <a:custGeom>
            <a:avLst/>
            <a:gdLst/>
            <a:ahLst/>
            <a:cxnLst/>
            <a:rect l="l" t="t" r="r" b="b"/>
            <a:pathLst>
              <a:path w="3810" h="273685">
                <a:moveTo>
                  <a:pt x="0" y="0"/>
                </a:moveTo>
                <a:lnTo>
                  <a:pt x="3551" y="273207"/>
                </a:lnTo>
              </a:path>
            </a:pathLst>
          </a:custGeom>
          <a:ln w="20297">
            <a:solidFill>
              <a:srgbClr val="000000"/>
            </a:solidFill>
          </a:ln>
        </p:spPr>
        <p:txBody>
          <a:bodyPr wrap="square" lIns="0" tIns="0" rIns="0" bIns="0" rtlCol="0"/>
          <a:lstStyle/>
          <a:p>
            <a:endParaRPr/>
          </a:p>
        </p:txBody>
      </p:sp>
      <p:sp>
        <p:nvSpPr>
          <p:cNvPr id="44" name="object 44"/>
          <p:cNvSpPr txBox="1"/>
          <p:nvPr/>
        </p:nvSpPr>
        <p:spPr>
          <a:xfrm>
            <a:off x="624395" y="4880288"/>
            <a:ext cx="6774815" cy="569977"/>
          </a:xfrm>
          <a:prstGeom prst="rect">
            <a:avLst/>
          </a:prstGeom>
        </p:spPr>
        <p:txBody>
          <a:bodyPr vert="horz" wrap="square" lIns="0" tIns="10795" rIns="0" bIns="0" rtlCol="0">
            <a:spAutoFit/>
          </a:bodyPr>
          <a:lstStyle/>
          <a:p>
            <a:pPr marL="12700" marR="5080">
              <a:lnSpc>
                <a:spcPct val="101000"/>
              </a:lnSpc>
              <a:spcBef>
                <a:spcPts val="85"/>
              </a:spcBef>
            </a:pPr>
            <a:r>
              <a:rPr dirty="0"/>
              <a:t>Block diagram for d.e. using differentiators (left) and integrators (right).  Differentiators increase noise, integrators smooth out noise</a:t>
            </a:r>
          </a:p>
        </p:txBody>
      </p:sp>
      <p:sp>
        <p:nvSpPr>
          <p:cNvPr id="45" name="object 45"/>
          <p:cNvSpPr txBox="1">
            <a:spLocks noGrp="1"/>
          </p:cNvSpPr>
          <p:nvPr>
            <p:ph type="sldNum" sz="quarter" idx="7"/>
          </p:nvPr>
        </p:nvSpPr>
        <p:spPr>
          <a:xfrm>
            <a:off x="4141444" y="5796550"/>
            <a:ext cx="1351306" cy="282129"/>
          </a:xfrm>
          <a:prstGeom prst="rect">
            <a:avLst/>
          </a:prstGeom>
        </p:spPr>
        <p:txBody>
          <a:bodyPr vert="horz" wrap="square" lIns="0" tIns="0" rIns="0" bIns="0" rtlCol="0">
            <a:spAutoFit/>
          </a:bodyPr>
          <a:lstStyle/>
          <a:p>
            <a:pPr marL="25400">
              <a:lnSpc>
                <a:spcPts val="2230"/>
              </a:lnSpc>
            </a:pPr>
            <a:fld id="{81D60167-4931-47E6-BA6A-407CBD079E47}" type="slidenum">
              <a:rPr dirty="0"/>
              <a:t>11</a:t>
            </a:fld>
            <a:r>
              <a:rPr dirty="0"/>
              <a:t> / </a:t>
            </a:r>
            <a:r>
              <a:rPr lang="tr-TR" dirty="0" smtClean="0"/>
              <a:t>20</a:t>
            </a:r>
            <a:endParaRPr dirty="0"/>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5515623" y="2827195"/>
            <a:ext cx="59055" cy="44450"/>
          </a:xfrm>
          <a:custGeom>
            <a:avLst/>
            <a:gdLst/>
            <a:ahLst/>
            <a:cxnLst/>
            <a:rect l="l" t="t" r="r" b="b"/>
            <a:pathLst>
              <a:path w="59054" h="44450">
                <a:moveTo>
                  <a:pt x="0" y="0"/>
                </a:moveTo>
                <a:lnTo>
                  <a:pt x="0" y="43873"/>
                </a:lnTo>
                <a:lnTo>
                  <a:pt x="58498" y="21936"/>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5515623" y="2827196"/>
            <a:ext cx="59055" cy="44450"/>
          </a:xfrm>
          <a:custGeom>
            <a:avLst/>
            <a:gdLst/>
            <a:ahLst/>
            <a:cxnLst/>
            <a:rect l="l" t="t" r="r" b="b"/>
            <a:pathLst>
              <a:path w="59054" h="44450">
                <a:moveTo>
                  <a:pt x="58498" y="21936"/>
                </a:moveTo>
                <a:lnTo>
                  <a:pt x="0" y="0"/>
                </a:lnTo>
                <a:lnTo>
                  <a:pt x="0" y="43873"/>
                </a:lnTo>
                <a:lnTo>
                  <a:pt x="58498" y="21936"/>
                </a:lnTo>
                <a:close/>
              </a:path>
            </a:pathLst>
          </a:custGeom>
          <a:ln w="12187">
            <a:solidFill>
              <a:srgbClr val="000000"/>
            </a:solidFill>
          </a:ln>
        </p:spPr>
        <p:txBody>
          <a:bodyPr wrap="square" lIns="0" tIns="0" rIns="0" bIns="0" rtlCol="0"/>
          <a:lstStyle/>
          <a:p>
            <a:endParaRPr/>
          </a:p>
        </p:txBody>
      </p:sp>
      <p:sp>
        <p:nvSpPr>
          <p:cNvPr id="8" name="object 8"/>
          <p:cNvSpPr/>
          <p:nvPr/>
        </p:nvSpPr>
        <p:spPr>
          <a:xfrm>
            <a:off x="3717406" y="1776661"/>
            <a:ext cx="1340589" cy="1072471"/>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3717406" y="1776661"/>
            <a:ext cx="1341120" cy="1072515"/>
          </a:xfrm>
          <a:custGeom>
            <a:avLst/>
            <a:gdLst/>
            <a:ahLst/>
            <a:cxnLst/>
            <a:rect l="l" t="t" r="r" b="b"/>
            <a:pathLst>
              <a:path w="1341120" h="1072514">
                <a:moveTo>
                  <a:pt x="0" y="214494"/>
                </a:moveTo>
                <a:lnTo>
                  <a:pt x="1340589" y="0"/>
                </a:lnTo>
                <a:lnTo>
                  <a:pt x="1340589" y="1072471"/>
                </a:lnTo>
                <a:lnTo>
                  <a:pt x="0" y="1072471"/>
                </a:lnTo>
                <a:lnTo>
                  <a:pt x="0" y="214494"/>
                </a:lnTo>
                <a:close/>
              </a:path>
            </a:pathLst>
          </a:custGeom>
          <a:ln w="6093">
            <a:solidFill>
              <a:srgbClr val="000000"/>
            </a:solidFill>
          </a:ln>
        </p:spPr>
        <p:txBody>
          <a:bodyPr wrap="square" lIns="0" tIns="0" rIns="0" bIns="0" rtlCol="0"/>
          <a:lstStyle/>
          <a:p>
            <a:endParaRPr/>
          </a:p>
        </p:txBody>
      </p:sp>
      <p:sp>
        <p:nvSpPr>
          <p:cNvPr id="10" name="object 10"/>
          <p:cNvSpPr/>
          <p:nvPr/>
        </p:nvSpPr>
        <p:spPr>
          <a:xfrm>
            <a:off x="3717406" y="1606097"/>
            <a:ext cx="1341120" cy="396240"/>
          </a:xfrm>
          <a:custGeom>
            <a:avLst/>
            <a:gdLst/>
            <a:ahLst/>
            <a:cxnLst/>
            <a:rect l="l" t="t" r="r" b="b"/>
            <a:pathLst>
              <a:path w="1341120" h="396239">
                <a:moveTo>
                  <a:pt x="0" y="396027"/>
                </a:moveTo>
                <a:lnTo>
                  <a:pt x="34880" y="366859"/>
                </a:lnTo>
                <a:lnTo>
                  <a:pt x="68394" y="335468"/>
                </a:lnTo>
                <a:lnTo>
                  <a:pt x="100914" y="302460"/>
                </a:lnTo>
                <a:lnTo>
                  <a:pt x="132813" y="268440"/>
                </a:lnTo>
                <a:lnTo>
                  <a:pt x="164463" y="234016"/>
                </a:lnTo>
                <a:lnTo>
                  <a:pt x="196239" y="199793"/>
                </a:lnTo>
                <a:lnTo>
                  <a:pt x="228512" y="166379"/>
                </a:lnTo>
                <a:lnTo>
                  <a:pt x="261656" y="134379"/>
                </a:lnTo>
                <a:lnTo>
                  <a:pt x="296042" y="104399"/>
                </a:lnTo>
                <a:lnTo>
                  <a:pt x="332045" y="77047"/>
                </a:lnTo>
                <a:lnTo>
                  <a:pt x="370037" y="52928"/>
                </a:lnTo>
                <a:lnTo>
                  <a:pt x="410390" y="32650"/>
                </a:lnTo>
                <a:lnTo>
                  <a:pt x="453478" y="16817"/>
                </a:lnTo>
                <a:lnTo>
                  <a:pt x="499674" y="6037"/>
                </a:lnTo>
                <a:lnTo>
                  <a:pt x="540246" y="1269"/>
                </a:lnTo>
                <a:lnTo>
                  <a:pt x="582972" y="0"/>
                </a:lnTo>
                <a:lnTo>
                  <a:pt x="627644" y="1890"/>
                </a:lnTo>
                <a:lnTo>
                  <a:pt x="674054" y="6603"/>
                </a:lnTo>
                <a:lnTo>
                  <a:pt x="721993" y="13798"/>
                </a:lnTo>
                <a:lnTo>
                  <a:pt x="771252" y="23138"/>
                </a:lnTo>
                <a:lnTo>
                  <a:pt x="821622" y="34284"/>
                </a:lnTo>
                <a:lnTo>
                  <a:pt x="872896" y="46896"/>
                </a:lnTo>
                <a:lnTo>
                  <a:pt x="924865" y="60638"/>
                </a:lnTo>
                <a:lnTo>
                  <a:pt x="977319" y="75169"/>
                </a:lnTo>
                <a:lnTo>
                  <a:pt x="1030051" y="90152"/>
                </a:lnTo>
                <a:lnTo>
                  <a:pt x="1082851" y="105247"/>
                </a:lnTo>
                <a:lnTo>
                  <a:pt x="1135513" y="120117"/>
                </a:lnTo>
                <a:lnTo>
                  <a:pt x="1187825" y="134422"/>
                </a:lnTo>
                <a:lnTo>
                  <a:pt x="1239581" y="147824"/>
                </a:lnTo>
                <a:lnTo>
                  <a:pt x="1290572" y="159984"/>
                </a:lnTo>
                <a:lnTo>
                  <a:pt x="1340589" y="170564"/>
                </a:lnTo>
              </a:path>
            </a:pathLst>
          </a:custGeom>
          <a:ln w="12187">
            <a:solidFill>
              <a:srgbClr val="000000"/>
            </a:solidFill>
          </a:ln>
        </p:spPr>
        <p:txBody>
          <a:bodyPr wrap="square" lIns="0" tIns="0" rIns="0" bIns="0" rtlCol="0"/>
          <a:lstStyle/>
          <a:p>
            <a:endParaRPr/>
          </a:p>
        </p:txBody>
      </p:sp>
      <p:sp>
        <p:nvSpPr>
          <p:cNvPr id="12" name="object 12"/>
          <p:cNvSpPr/>
          <p:nvPr/>
        </p:nvSpPr>
        <p:spPr>
          <a:xfrm>
            <a:off x="3796013" y="3165999"/>
            <a:ext cx="1183640" cy="0"/>
          </a:xfrm>
          <a:custGeom>
            <a:avLst/>
            <a:gdLst/>
            <a:ahLst/>
            <a:cxnLst/>
            <a:rect l="l" t="t" r="r" b="b"/>
            <a:pathLst>
              <a:path w="1183639">
                <a:moveTo>
                  <a:pt x="0" y="0"/>
                </a:moveTo>
                <a:lnTo>
                  <a:pt x="378411" y="0"/>
                </a:lnTo>
                <a:lnTo>
                  <a:pt x="1183374" y="0"/>
                </a:lnTo>
              </a:path>
            </a:pathLst>
          </a:custGeom>
          <a:ln w="12187">
            <a:solidFill>
              <a:srgbClr val="000000"/>
            </a:solidFill>
          </a:ln>
        </p:spPr>
        <p:txBody>
          <a:bodyPr wrap="square" lIns="0" tIns="0" rIns="0" bIns="0" rtlCol="0"/>
          <a:lstStyle/>
          <a:p>
            <a:endParaRPr/>
          </a:p>
        </p:txBody>
      </p:sp>
      <p:sp>
        <p:nvSpPr>
          <p:cNvPr id="13" name="object 13"/>
          <p:cNvSpPr/>
          <p:nvPr/>
        </p:nvSpPr>
        <p:spPr>
          <a:xfrm>
            <a:off x="4979387" y="3144062"/>
            <a:ext cx="59055" cy="44450"/>
          </a:xfrm>
          <a:custGeom>
            <a:avLst/>
            <a:gdLst/>
            <a:ahLst/>
            <a:cxnLst/>
            <a:rect l="l" t="t" r="r" b="b"/>
            <a:pathLst>
              <a:path w="59054" h="44450">
                <a:moveTo>
                  <a:pt x="58498" y="21936"/>
                </a:moveTo>
                <a:lnTo>
                  <a:pt x="0" y="0"/>
                </a:lnTo>
                <a:lnTo>
                  <a:pt x="0" y="43873"/>
                </a:lnTo>
                <a:lnTo>
                  <a:pt x="58498" y="21936"/>
                </a:lnTo>
                <a:close/>
              </a:path>
            </a:pathLst>
          </a:custGeom>
          <a:ln w="12187">
            <a:solidFill>
              <a:srgbClr val="000000"/>
            </a:solidFill>
          </a:ln>
        </p:spPr>
        <p:txBody>
          <a:bodyPr wrap="square" lIns="0" tIns="0" rIns="0" bIns="0" rtlCol="0"/>
          <a:lstStyle/>
          <a:p>
            <a:endParaRPr/>
          </a:p>
        </p:txBody>
      </p:sp>
      <p:sp>
        <p:nvSpPr>
          <p:cNvPr id="14" name="object 14"/>
          <p:cNvSpPr/>
          <p:nvPr/>
        </p:nvSpPr>
        <p:spPr>
          <a:xfrm>
            <a:off x="3737514" y="3144062"/>
            <a:ext cx="59055" cy="44450"/>
          </a:xfrm>
          <a:custGeom>
            <a:avLst/>
            <a:gdLst/>
            <a:ahLst/>
            <a:cxnLst/>
            <a:rect l="l" t="t" r="r" b="b"/>
            <a:pathLst>
              <a:path w="59054" h="44450">
                <a:moveTo>
                  <a:pt x="0" y="21936"/>
                </a:moveTo>
                <a:lnTo>
                  <a:pt x="58498" y="43873"/>
                </a:lnTo>
                <a:lnTo>
                  <a:pt x="58498" y="0"/>
                </a:lnTo>
                <a:lnTo>
                  <a:pt x="0" y="21936"/>
                </a:lnTo>
                <a:close/>
              </a:path>
            </a:pathLst>
          </a:custGeom>
          <a:ln w="12187">
            <a:solidFill>
              <a:srgbClr val="000000"/>
            </a:solidFill>
          </a:ln>
        </p:spPr>
        <p:txBody>
          <a:bodyPr wrap="square" lIns="0" tIns="0" rIns="0" bIns="0" rtlCol="0"/>
          <a:lstStyle/>
          <a:p>
            <a:endParaRPr/>
          </a:p>
        </p:txBody>
      </p:sp>
      <p:sp>
        <p:nvSpPr>
          <p:cNvPr id="15" name="object 15"/>
          <p:cNvSpPr/>
          <p:nvPr/>
        </p:nvSpPr>
        <p:spPr>
          <a:xfrm>
            <a:off x="5057995" y="1776661"/>
            <a:ext cx="280670" cy="85725"/>
          </a:xfrm>
          <a:custGeom>
            <a:avLst/>
            <a:gdLst/>
            <a:ahLst/>
            <a:cxnLst/>
            <a:rect l="l" t="t" r="r" b="b"/>
            <a:pathLst>
              <a:path w="280670" h="85725">
                <a:moveTo>
                  <a:pt x="0" y="0"/>
                </a:moveTo>
                <a:lnTo>
                  <a:pt x="280305" y="85310"/>
                </a:lnTo>
              </a:path>
            </a:pathLst>
          </a:custGeom>
          <a:ln w="12187">
            <a:solidFill>
              <a:srgbClr val="000000"/>
            </a:solidFill>
          </a:ln>
        </p:spPr>
        <p:txBody>
          <a:bodyPr wrap="square" lIns="0" tIns="0" rIns="0" bIns="0" rtlCol="0"/>
          <a:lstStyle/>
          <a:p>
            <a:endParaRPr/>
          </a:p>
        </p:txBody>
      </p:sp>
      <p:sp>
        <p:nvSpPr>
          <p:cNvPr id="16" name="object 16"/>
          <p:cNvSpPr/>
          <p:nvPr/>
        </p:nvSpPr>
        <p:spPr>
          <a:xfrm>
            <a:off x="3528504" y="2002124"/>
            <a:ext cx="189230" cy="182880"/>
          </a:xfrm>
          <a:custGeom>
            <a:avLst/>
            <a:gdLst/>
            <a:ahLst/>
            <a:cxnLst/>
            <a:rect l="l" t="t" r="r" b="b"/>
            <a:pathLst>
              <a:path w="189229" h="182880">
                <a:moveTo>
                  <a:pt x="0" y="182807"/>
                </a:moveTo>
                <a:lnTo>
                  <a:pt x="188901" y="0"/>
                </a:lnTo>
              </a:path>
            </a:pathLst>
          </a:custGeom>
          <a:ln w="12187">
            <a:solidFill>
              <a:srgbClr val="000000"/>
            </a:solidFill>
          </a:ln>
        </p:spPr>
        <p:txBody>
          <a:bodyPr wrap="square" lIns="0" tIns="0" rIns="0" bIns="0" rtlCol="0"/>
          <a:lstStyle/>
          <a:p>
            <a:endParaRPr/>
          </a:p>
        </p:txBody>
      </p:sp>
      <p:sp>
        <p:nvSpPr>
          <p:cNvPr id="17" name="object 17"/>
          <p:cNvSpPr txBox="1"/>
          <p:nvPr/>
        </p:nvSpPr>
        <p:spPr>
          <a:xfrm>
            <a:off x="456679" y="2685450"/>
            <a:ext cx="6255271" cy="1105303"/>
          </a:xfrm>
          <a:prstGeom prst="rect">
            <a:avLst/>
          </a:prstGeom>
        </p:spPr>
        <p:txBody>
          <a:bodyPr vert="horz" wrap="square" lIns="0" tIns="22225" rIns="0" bIns="0" rtlCol="0">
            <a:spAutoFit/>
          </a:bodyPr>
          <a:lstStyle/>
          <a:p>
            <a:pPr marL="3221355" marR="412750" indent="-296545">
              <a:lnSpc>
                <a:spcPts val="1340"/>
              </a:lnSpc>
              <a:spcBef>
                <a:spcPts val="175"/>
              </a:spcBef>
              <a:tabLst>
                <a:tab pos="4543425" algn="l"/>
                <a:tab pos="5058410" algn="l"/>
                <a:tab pos="5195570" algn="l"/>
              </a:tabLst>
            </a:pPr>
            <a:r>
              <a:rPr sz="1150" u="sng" spc="-5" dirty="0">
                <a:uFill>
                  <a:solidFill>
                    <a:srgbClr val="000000"/>
                  </a:solidFill>
                </a:uFill>
                <a:latin typeface="Times New Roman"/>
                <a:cs typeface="Times New Roman"/>
              </a:rPr>
              <a:t> 			</a:t>
            </a:r>
            <a:r>
              <a:rPr sz="1150" spc="-5" dirty="0">
                <a:latin typeface="Times New Roman"/>
                <a:cs typeface="Times New Roman"/>
              </a:rPr>
              <a:t>	</a:t>
            </a:r>
            <a:r>
              <a:rPr sz="1150" spc="90" dirty="0">
                <a:latin typeface="Arial"/>
                <a:cs typeface="Arial"/>
              </a:rPr>
              <a:t>t  </a:t>
            </a:r>
            <a:r>
              <a:rPr sz="1150" spc="65" dirty="0">
                <a:latin typeface="Arial"/>
                <a:cs typeface="Arial"/>
              </a:rPr>
              <a:t>t</a:t>
            </a:r>
            <a:r>
              <a:rPr sz="1200" spc="97" baseline="-10416" dirty="0">
                <a:latin typeface="Trebuchet MS"/>
                <a:cs typeface="Trebuchet MS"/>
              </a:rPr>
              <a:t>0	</a:t>
            </a:r>
            <a:r>
              <a:rPr sz="1150" spc="65" dirty="0">
                <a:latin typeface="Arial"/>
                <a:cs typeface="Arial"/>
              </a:rPr>
              <a:t>t</a:t>
            </a:r>
            <a:r>
              <a:rPr sz="1200" spc="97" baseline="-10416" dirty="0">
                <a:latin typeface="Trebuchet MS"/>
                <a:cs typeface="Trebuchet MS"/>
              </a:rPr>
              <a:t>1</a:t>
            </a:r>
            <a:endParaRPr sz="1200" baseline="-10416" dirty="0">
              <a:latin typeface="Trebuchet MS"/>
              <a:cs typeface="Trebuchet MS"/>
            </a:endParaRPr>
          </a:p>
          <a:p>
            <a:pPr>
              <a:lnSpc>
                <a:spcPct val="100000"/>
              </a:lnSpc>
              <a:spcBef>
                <a:spcPts val="50"/>
              </a:spcBef>
            </a:pPr>
            <a:endParaRPr sz="900" dirty="0">
              <a:latin typeface="Times New Roman"/>
              <a:cs typeface="Times New Roman"/>
            </a:endParaRPr>
          </a:p>
          <a:p>
            <a:pPr marL="3749675">
              <a:lnSpc>
                <a:spcPct val="100000"/>
              </a:lnSpc>
            </a:pPr>
            <a:r>
              <a:rPr sz="850" spc="85" dirty="0">
                <a:latin typeface="Verdana"/>
                <a:cs typeface="Verdana"/>
              </a:rPr>
              <a:t>∆</a:t>
            </a:r>
            <a:r>
              <a:rPr sz="850" spc="85" dirty="0">
                <a:latin typeface="Arial"/>
                <a:cs typeface="Arial"/>
              </a:rPr>
              <a:t>t</a:t>
            </a:r>
            <a:endParaRPr sz="850" dirty="0">
              <a:latin typeface="Arial"/>
              <a:cs typeface="Arial"/>
            </a:endParaRPr>
          </a:p>
          <a:p>
            <a:pPr marL="2503170">
              <a:lnSpc>
                <a:spcPct val="100000"/>
              </a:lnSpc>
              <a:spcBef>
                <a:spcPts val="254"/>
              </a:spcBef>
            </a:pPr>
            <a:r>
              <a:rPr dirty="0"/>
              <a:t>Trapezoidal approximation of area</a:t>
            </a:r>
          </a:p>
          <a:p>
            <a:pPr marL="180340" indent="-167640">
              <a:lnSpc>
                <a:spcPct val="100000"/>
              </a:lnSpc>
              <a:spcBef>
                <a:spcPts val="320"/>
              </a:spcBef>
              <a:buClr>
                <a:srgbClr val="04064C"/>
              </a:buClr>
              <a:buSzPct val="83783"/>
              <a:buFont typeface="DejaVu Sans"/>
              <a:buChar char="•"/>
              <a:tabLst>
                <a:tab pos="180975" algn="l"/>
              </a:tabLst>
            </a:pPr>
            <a:r>
              <a:rPr dirty="0"/>
              <a:t>Difference equation</a:t>
            </a:r>
          </a:p>
        </p:txBody>
      </p:sp>
      <p:sp>
        <p:nvSpPr>
          <p:cNvPr id="28" name="object 28"/>
          <p:cNvSpPr txBox="1">
            <a:spLocks noGrp="1"/>
          </p:cNvSpPr>
          <p:nvPr>
            <p:ph type="sldNum" sz="quarter" idx="7"/>
          </p:nvPr>
        </p:nvSpPr>
        <p:spPr>
          <a:xfrm>
            <a:off x="4141444" y="5796550"/>
            <a:ext cx="793750" cy="282129"/>
          </a:xfrm>
          <a:prstGeom prst="rect">
            <a:avLst/>
          </a:prstGeom>
        </p:spPr>
        <p:txBody>
          <a:bodyPr vert="horz" wrap="square" lIns="0" tIns="0" rIns="0" bIns="0" rtlCol="0">
            <a:spAutoFit/>
          </a:bodyPr>
          <a:lstStyle/>
          <a:p>
            <a:pPr marL="25400">
              <a:lnSpc>
                <a:spcPts val="2230"/>
              </a:lnSpc>
            </a:pPr>
            <a:fld id="{81D60167-4931-47E6-BA6A-407CBD079E47}" type="slidenum">
              <a:rPr spc="-175" dirty="0"/>
              <a:t>12</a:t>
            </a:fld>
            <a:r>
              <a:rPr spc="-175" dirty="0"/>
              <a:t> </a:t>
            </a:r>
            <a:r>
              <a:rPr spc="434" dirty="0"/>
              <a:t>/</a:t>
            </a:r>
            <a:r>
              <a:rPr spc="-440" dirty="0"/>
              <a:t> </a:t>
            </a:r>
            <a:r>
              <a:rPr lang="tr-TR" spc="-175" dirty="0" smtClean="0"/>
              <a:t>20</a:t>
            </a:r>
            <a:endParaRPr spc="-175" dirty="0"/>
          </a:p>
        </p:txBody>
      </p:sp>
      <p:sp>
        <p:nvSpPr>
          <p:cNvPr id="18" name="object 18"/>
          <p:cNvSpPr txBox="1"/>
          <p:nvPr/>
        </p:nvSpPr>
        <p:spPr>
          <a:xfrm>
            <a:off x="726300" y="4331359"/>
            <a:ext cx="97790" cy="224154"/>
          </a:xfrm>
          <a:prstGeom prst="rect">
            <a:avLst/>
          </a:prstGeom>
        </p:spPr>
        <p:txBody>
          <a:bodyPr vert="horz" wrap="square" lIns="0" tIns="12700" rIns="0" bIns="0" rtlCol="0">
            <a:spAutoFit/>
          </a:bodyPr>
          <a:lstStyle/>
          <a:p>
            <a:pPr marL="12700">
              <a:lnSpc>
                <a:spcPct val="100000"/>
              </a:lnSpc>
              <a:spcBef>
                <a:spcPts val="100"/>
              </a:spcBef>
            </a:pPr>
            <a:r>
              <a:rPr sz="1300" i="1" spc="-35" dirty="0">
                <a:latin typeface="Trebuchet MS"/>
                <a:cs typeface="Trebuchet MS"/>
              </a:rPr>
              <a:t>c</a:t>
            </a:r>
            <a:endParaRPr sz="1300">
              <a:latin typeface="Trebuchet MS"/>
              <a:cs typeface="Trebuchet MS"/>
            </a:endParaRPr>
          </a:p>
        </p:txBody>
      </p:sp>
      <p:sp>
        <p:nvSpPr>
          <p:cNvPr id="19" name="object 19"/>
          <p:cNvSpPr txBox="1"/>
          <p:nvPr/>
        </p:nvSpPr>
        <p:spPr>
          <a:xfrm>
            <a:off x="624395" y="4225121"/>
            <a:ext cx="927735" cy="309245"/>
          </a:xfrm>
          <a:prstGeom prst="rect">
            <a:avLst/>
          </a:prstGeom>
        </p:spPr>
        <p:txBody>
          <a:bodyPr vert="horz" wrap="square" lIns="0" tIns="13970" rIns="0" bIns="0" rtlCol="0">
            <a:spAutoFit/>
          </a:bodyPr>
          <a:lstStyle/>
          <a:p>
            <a:pPr marL="12700">
              <a:lnSpc>
                <a:spcPct val="100000"/>
              </a:lnSpc>
              <a:spcBef>
                <a:spcPts val="110"/>
              </a:spcBef>
            </a:pPr>
            <a:r>
              <a:rPr sz="1850" i="1" spc="-105" dirty="0">
                <a:latin typeface="Trebuchet MS"/>
                <a:cs typeface="Trebuchet MS"/>
              </a:rPr>
              <a:t>v </a:t>
            </a:r>
            <a:r>
              <a:rPr sz="1850" spc="20" dirty="0">
                <a:latin typeface="Arial"/>
                <a:cs typeface="Arial"/>
              </a:rPr>
              <a:t>(</a:t>
            </a:r>
            <a:r>
              <a:rPr sz="1850" i="1" spc="20" dirty="0">
                <a:latin typeface="Trebuchet MS"/>
                <a:cs typeface="Trebuchet MS"/>
              </a:rPr>
              <a:t>nT </a:t>
            </a:r>
            <a:r>
              <a:rPr sz="1850" spc="60" dirty="0">
                <a:latin typeface="Arial"/>
                <a:cs typeface="Arial"/>
              </a:rPr>
              <a:t>)</a:t>
            </a:r>
            <a:r>
              <a:rPr sz="1850" spc="-145" dirty="0">
                <a:latin typeface="Arial"/>
                <a:cs typeface="Arial"/>
              </a:rPr>
              <a:t> </a:t>
            </a:r>
            <a:r>
              <a:rPr sz="1850" spc="275" dirty="0">
                <a:latin typeface="Arial"/>
                <a:cs typeface="Arial"/>
              </a:rPr>
              <a:t>=</a:t>
            </a:r>
            <a:endParaRPr sz="1850">
              <a:latin typeface="Arial"/>
              <a:cs typeface="Arial"/>
            </a:endParaRPr>
          </a:p>
        </p:txBody>
      </p:sp>
      <p:sp>
        <p:nvSpPr>
          <p:cNvPr id="20" name="object 20"/>
          <p:cNvSpPr txBox="1"/>
          <p:nvPr/>
        </p:nvSpPr>
        <p:spPr>
          <a:xfrm>
            <a:off x="1607311" y="4027031"/>
            <a:ext cx="597535" cy="669290"/>
          </a:xfrm>
          <a:prstGeom prst="rect">
            <a:avLst/>
          </a:prstGeom>
        </p:spPr>
        <p:txBody>
          <a:bodyPr vert="horz" wrap="square" lIns="0" tIns="52069" rIns="0" bIns="0" rtlCol="0">
            <a:spAutoFit/>
          </a:bodyPr>
          <a:lstStyle/>
          <a:p>
            <a:pPr marL="12700">
              <a:lnSpc>
                <a:spcPct val="100000"/>
              </a:lnSpc>
              <a:spcBef>
                <a:spcPts val="409"/>
              </a:spcBef>
              <a:tabLst>
                <a:tab pos="206375" algn="l"/>
                <a:tab pos="584200" algn="l"/>
              </a:tabLst>
            </a:pPr>
            <a:r>
              <a:rPr sz="1850" u="sng" dirty="0">
                <a:uFill>
                  <a:solidFill>
                    <a:srgbClr val="000000"/>
                  </a:solidFill>
                </a:uFill>
                <a:latin typeface="Times New Roman"/>
                <a:cs typeface="Times New Roman"/>
              </a:rPr>
              <a:t> 	</a:t>
            </a:r>
            <a:r>
              <a:rPr sz="1850" i="1" u="sng" spc="114" dirty="0">
                <a:uFill>
                  <a:solidFill>
                    <a:srgbClr val="000000"/>
                  </a:solidFill>
                </a:uFill>
                <a:latin typeface="Trebuchet MS"/>
                <a:cs typeface="Trebuchet MS"/>
              </a:rPr>
              <a:t>T	</a:t>
            </a:r>
            <a:endParaRPr sz="1850">
              <a:latin typeface="Trebuchet MS"/>
              <a:cs typeface="Trebuchet MS"/>
            </a:endParaRPr>
          </a:p>
          <a:p>
            <a:pPr marL="12700">
              <a:lnSpc>
                <a:spcPct val="100000"/>
              </a:lnSpc>
              <a:spcBef>
                <a:spcPts val="310"/>
              </a:spcBef>
            </a:pPr>
            <a:r>
              <a:rPr sz="1850" spc="-160" dirty="0">
                <a:latin typeface="Arial"/>
                <a:cs typeface="Arial"/>
              </a:rPr>
              <a:t>2 </a:t>
            </a:r>
            <a:r>
              <a:rPr sz="1850" spc="275" dirty="0">
                <a:latin typeface="Arial"/>
                <a:cs typeface="Arial"/>
              </a:rPr>
              <a:t>+</a:t>
            </a:r>
            <a:r>
              <a:rPr sz="1850" spc="-110" dirty="0">
                <a:latin typeface="Arial"/>
                <a:cs typeface="Arial"/>
              </a:rPr>
              <a:t> </a:t>
            </a:r>
            <a:r>
              <a:rPr sz="1850" i="1" spc="114" dirty="0">
                <a:latin typeface="Trebuchet MS"/>
                <a:cs typeface="Trebuchet MS"/>
              </a:rPr>
              <a:t>T</a:t>
            </a:r>
            <a:endParaRPr sz="1850">
              <a:latin typeface="Trebuchet MS"/>
              <a:cs typeface="Trebuchet MS"/>
            </a:endParaRPr>
          </a:p>
        </p:txBody>
      </p:sp>
      <p:sp>
        <p:nvSpPr>
          <p:cNvPr id="21" name="object 21"/>
          <p:cNvSpPr txBox="1"/>
          <p:nvPr/>
        </p:nvSpPr>
        <p:spPr>
          <a:xfrm>
            <a:off x="2194128" y="4225121"/>
            <a:ext cx="2499360" cy="309245"/>
          </a:xfrm>
          <a:prstGeom prst="rect">
            <a:avLst/>
          </a:prstGeom>
        </p:spPr>
        <p:txBody>
          <a:bodyPr vert="horz" wrap="square" lIns="0" tIns="13970" rIns="0" bIns="0" rtlCol="0">
            <a:spAutoFit/>
          </a:bodyPr>
          <a:lstStyle/>
          <a:p>
            <a:pPr marL="12700">
              <a:lnSpc>
                <a:spcPct val="100000"/>
              </a:lnSpc>
              <a:spcBef>
                <a:spcPts val="110"/>
              </a:spcBef>
            </a:pPr>
            <a:r>
              <a:rPr sz="1850" spc="-75" dirty="0">
                <a:latin typeface="Arial"/>
                <a:cs typeface="Arial"/>
              </a:rPr>
              <a:t>[</a:t>
            </a:r>
            <a:r>
              <a:rPr sz="1850" i="1" spc="-75" dirty="0">
                <a:latin typeface="Trebuchet MS"/>
                <a:cs typeface="Trebuchet MS"/>
              </a:rPr>
              <a:t>v</a:t>
            </a:r>
            <a:r>
              <a:rPr sz="1950" i="1" spc="-112" baseline="-12820" dirty="0">
                <a:latin typeface="Trebuchet MS"/>
                <a:cs typeface="Trebuchet MS"/>
              </a:rPr>
              <a:t>i</a:t>
            </a:r>
            <a:r>
              <a:rPr sz="1950" i="1" spc="-330" baseline="-12820" dirty="0">
                <a:latin typeface="Trebuchet MS"/>
                <a:cs typeface="Trebuchet MS"/>
              </a:rPr>
              <a:t> </a:t>
            </a:r>
            <a:r>
              <a:rPr sz="1850" spc="20" dirty="0">
                <a:latin typeface="Arial"/>
                <a:cs typeface="Arial"/>
              </a:rPr>
              <a:t>(</a:t>
            </a:r>
            <a:r>
              <a:rPr sz="1850" i="1" spc="20" dirty="0">
                <a:latin typeface="Trebuchet MS"/>
                <a:cs typeface="Trebuchet MS"/>
              </a:rPr>
              <a:t>nT</a:t>
            </a:r>
            <a:r>
              <a:rPr sz="1850" i="1" spc="-315" dirty="0">
                <a:latin typeface="Trebuchet MS"/>
                <a:cs typeface="Trebuchet MS"/>
              </a:rPr>
              <a:t> </a:t>
            </a:r>
            <a:r>
              <a:rPr sz="1850" spc="60" dirty="0">
                <a:latin typeface="Arial"/>
                <a:cs typeface="Arial"/>
              </a:rPr>
              <a:t>)</a:t>
            </a:r>
            <a:r>
              <a:rPr sz="1850" spc="-105" dirty="0">
                <a:latin typeface="Arial"/>
                <a:cs typeface="Arial"/>
              </a:rPr>
              <a:t> </a:t>
            </a:r>
            <a:r>
              <a:rPr sz="1850" spc="275" dirty="0">
                <a:latin typeface="Arial"/>
                <a:cs typeface="Arial"/>
              </a:rPr>
              <a:t>+</a:t>
            </a:r>
            <a:r>
              <a:rPr sz="1850" spc="-105" dirty="0">
                <a:latin typeface="Arial"/>
                <a:cs typeface="Arial"/>
              </a:rPr>
              <a:t> </a:t>
            </a:r>
            <a:r>
              <a:rPr sz="1850" i="1" spc="-105" dirty="0">
                <a:latin typeface="Trebuchet MS"/>
                <a:cs typeface="Trebuchet MS"/>
              </a:rPr>
              <a:t>v</a:t>
            </a:r>
            <a:r>
              <a:rPr sz="1950" i="1" spc="-157" baseline="-12820" dirty="0">
                <a:latin typeface="Trebuchet MS"/>
                <a:cs typeface="Trebuchet MS"/>
              </a:rPr>
              <a:t>i</a:t>
            </a:r>
            <a:r>
              <a:rPr sz="1950" i="1" spc="-322" baseline="-12820" dirty="0">
                <a:latin typeface="Trebuchet MS"/>
                <a:cs typeface="Trebuchet MS"/>
              </a:rPr>
              <a:t> </a:t>
            </a:r>
            <a:r>
              <a:rPr sz="1850" dirty="0">
                <a:latin typeface="Arial"/>
                <a:cs typeface="Arial"/>
              </a:rPr>
              <a:t>((</a:t>
            </a:r>
            <a:r>
              <a:rPr sz="1850" i="1" dirty="0">
                <a:latin typeface="Trebuchet MS"/>
                <a:cs typeface="Trebuchet MS"/>
              </a:rPr>
              <a:t>n</a:t>
            </a:r>
            <a:r>
              <a:rPr sz="1850" i="1" spc="-110" dirty="0">
                <a:latin typeface="Trebuchet MS"/>
                <a:cs typeface="Trebuchet MS"/>
              </a:rPr>
              <a:t> </a:t>
            </a:r>
            <a:r>
              <a:rPr sz="1850" spc="-110" dirty="0">
                <a:latin typeface="DejaVu Sans"/>
                <a:cs typeface="DejaVu Sans"/>
              </a:rPr>
              <a:t>−</a:t>
            </a:r>
            <a:r>
              <a:rPr sz="1850" spc="-180" dirty="0">
                <a:latin typeface="DejaVu Sans"/>
                <a:cs typeface="DejaVu Sans"/>
              </a:rPr>
              <a:t> </a:t>
            </a:r>
            <a:r>
              <a:rPr sz="1850" spc="5" dirty="0">
                <a:latin typeface="Arial"/>
                <a:cs typeface="Arial"/>
              </a:rPr>
              <a:t>1)</a:t>
            </a:r>
            <a:r>
              <a:rPr sz="1850" i="1" spc="5" dirty="0">
                <a:latin typeface="Trebuchet MS"/>
                <a:cs typeface="Trebuchet MS"/>
              </a:rPr>
              <a:t>T</a:t>
            </a:r>
            <a:r>
              <a:rPr sz="1850" i="1" spc="-315" dirty="0">
                <a:latin typeface="Trebuchet MS"/>
                <a:cs typeface="Trebuchet MS"/>
              </a:rPr>
              <a:t> </a:t>
            </a:r>
            <a:r>
              <a:rPr sz="1850" spc="25" dirty="0">
                <a:latin typeface="Arial"/>
                <a:cs typeface="Arial"/>
              </a:rPr>
              <a:t>)]</a:t>
            </a:r>
            <a:r>
              <a:rPr sz="1850" spc="-105" dirty="0">
                <a:latin typeface="Arial"/>
                <a:cs typeface="Arial"/>
              </a:rPr>
              <a:t> </a:t>
            </a:r>
            <a:r>
              <a:rPr sz="1850" spc="275" dirty="0">
                <a:latin typeface="Arial"/>
                <a:cs typeface="Arial"/>
              </a:rPr>
              <a:t>+</a:t>
            </a:r>
            <a:endParaRPr sz="1850">
              <a:latin typeface="Arial"/>
              <a:cs typeface="Arial"/>
            </a:endParaRPr>
          </a:p>
        </p:txBody>
      </p:sp>
      <p:sp>
        <p:nvSpPr>
          <p:cNvPr id="22" name="object 22"/>
          <p:cNvSpPr txBox="1"/>
          <p:nvPr/>
        </p:nvSpPr>
        <p:spPr>
          <a:xfrm>
            <a:off x="4735880" y="4027031"/>
            <a:ext cx="576580" cy="669290"/>
          </a:xfrm>
          <a:prstGeom prst="rect">
            <a:avLst/>
          </a:prstGeom>
        </p:spPr>
        <p:txBody>
          <a:bodyPr vert="horz" wrap="square" lIns="0" tIns="52069" rIns="0" bIns="0" rtlCol="0">
            <a:spAutoFit/>
          </a:bodyPr>
          <a:lstStyle/>
          <a:p>
            <a:pPr marL="12700">
              <a:lnSpc>
                <a:spcPct val="100000"/>
              </a:lnSpc>
              <a:spcBef>
                <a:spcPts val="409"/>
              </a:spcBef>
            </a:pPr>
            <a:r>
              <a:rPr sz="1850" u="sng" spc="-160" dirty="0">
                <a:uFill>
                  <a:solidFill>
                    <a:srgbClr val="000000"/>
                  </a:solidFill>
                </a:uFill>
                <a:latin typeface="Arial"/>
                <a:cs typeface="Arial"/>
              </a:rPr>
              <a:t>2 </a:t>
            </a:r>
            <a:r>
              <a:rPr sz="1850" u="sng" spc="-110" dirty="0">
                <a:uFill>
                  <a:solidFill>
                    <a:srgbClr val="000000"/>
                  </a:solidFill>
                </a:uFill>
                <a:latin typeface="DejaVu Sans"/>
                <a:cs typeface="DejaVu Sans"/>
              </a:rPr>
              <a:t>−</a:t>
            </a:r>
            <a:r>
              <a:rPr sz="1850" u="sng" spc="-210" dirty="0">
                <a:uFill>
                  <a:solidFill>
                    <a:srgbClr val="000000"/>
                  </a:solidFill>
                </a:uFill>
                <a:latin typeface="DejaVu Sans"/>
                <a:cs typeface="DejaVu Sans"/>
              </a:rPr>
              <a:t> </a:t>
            </a:r>
            <a:r>
              <a:rPr sz="1850" i="1" u="sng" spc="114" dirty="0">
                <a:uFill>
                  <a:solidFill>
                    <a:srgbClr val="000000"/>
                  </a:solidFill>
                </a:uFill>
                <a:latin typeface="Trebuchet MS"/>
                <a:cs typeface="Trebuchet MS"/>
              </a:rPr>
              <a:t>T</a:t>
            </a:r>
            <a:endParaRPr sz="1850">
              <a:latin typeface="Trebuchet MS"/>
              <a:cs typeface="Trebuchet MS"/>
            </a:endParaRPr>
          </a:p>
          <a:p>
            <a:pPr marL="17780">
              <a:lnSpc>
                <a:spcPct val="100000"/>
              </a:lnSpc>
              <a:spcBef>
                <a:spcPts val="310"/>
              </a:spcBef>
            </a:pPr>
            <a:r>
              <a:rPr sz="1850" spc="-160" dirty="0">
                <a:latin typeface="Arial"/>
                <a:cs typeface="Arial"/>
              </a:rPr>
              <a:t>2 </a:t>
            </a:r>
            <a:r>
              <a:rPr sz="1850" spc="275" dirty="0">
                <a:latin typeface="Arial"/>
                <a:cs typeface="Arial"/>
              </a:rPr>
              <a:t>+</a:t>
            </a:r>
            <a:r>
              <a:rPr sz="1850" spc="-140" dirty="0">
                <a:latin typeface="Arial"/>
                <a:cs typeface="Arial"/>
              </a:rPr>
              <a:t> </a:t>
            </a:r>
            <a:r>
              <a:rPr sz="1850" i="1" spc="114" dirty="0">
                <a:latin typeface="Trebuchet MS"/>
                <a:cs typeface="Trebuchet MS"/>
              </a:rPr>
              <a:t>T</a:t>
            </a:r>
            <a:endParaRPr sz="1850">
              <a:latin typeface="Trebuchet MS"/>
              <a:cs typeface="Trebuchet MS"/>
            </a:endParaRPr>
          </a:p>
        </p:txBody>
      </p:sp>
      <p:sp>
        <p:nvSpPr>
          <p:cNvPr id="23" name="object 23"/>
          <p:cNvSpPr txBox="1"/>
          <p:nvPr/>
        </p:nvSpPr>
        <p:spPr>
          <a:xfrm>
            <a:off x="5435549" y="4331359"/>
            <a:ext cx="97790" cy="224154"/>
          </a:xfrm>
          <a:prstGeom prst="rect">
            <a:avLst/>
          </a:prstGeom>
        </p:spPr>
        <p:txBody>
          <a:bodyPr vert="horz" wrap="square" lIns="0" tIns="12700" rIns="0" bIns="0" rtlCol="0">
            <a:spAutoFit/>
          </a:bodyPr>
          <a:lstStyle/>
          <a:p>
            <a:pPr marL="12700">
              <a:lnSpc>
                <a:spcPct val="100000"/>
              </a:lnSpc>
              <a:spcBef>
                <a:spcPts val="100"/>
              </a:spcBef>
            </a:pPr>
            <a:r>
              <a:rPr sz="1300" i="1" spc="-35" dirty="0">
                <a:latin typeface="Trebuchet MS"/>
                <a:cs typeface="Trebuchet MS"/>
              </a:rPr>
              <a:t>c</a:t>
            </a:r>
            <a:endParaRPr sz="1300">
              <a:latin typeface="Trebuchet MS"/>
              <a:cs typeface="Trebuchet MS"/>
            </a:endParaRPr>
          </a:p>
        </p:txBody>
      </p:sp>
      <p:sp>
        <p:nvSpPr>
          <p:cNvPr id="24" name="object 24"/>
          <p:cNvSpPr txBox="1"/>
          <p:nvPr/>
        </p:nvSpPr>
        <p:spPr>
          <a:xfrm>
            <a:off x="5333644" y="4225121"/>
            <a:ext cx="1330960" cy="309245"/>
          </a:xfrm>
          <a:prstGeom prst="rect">
            <a:avLst/>
          </a:prstGeom>
        </p:spPr>
        <p:txBody>
          <a:bodyPr vert="horz" wrap="square" lIns="0" tIns="13970" rIns="0" bIns="0" rtlCol="0">
            <a:spAutoFit/>
          </a:bodyPr>
          <a:lstStyle/>
          <a:p>
            <a:pPr marL="12700">
              <a:lnSpc>
                <a:spcPct val="100000"/>
              </a:lnSpc>
              <a:spcBef>
                <a:spcPts val="110"/>
              </a:spcBef>
            </a:pPr>
            <a:r>
              <a:rPr sz="1850" i="1" spc="-105" dirty="0">
                <a:latin typeface="Trebuchet MS"/>
                <a:cs typeface="Trebuchet MS"/>
              </a:rPr>
              <a:t>v </a:t>
            </a:r>
            <a:r>
              <a:rPr sz="1850" dirty="0">
                <a:latin typeface="Arial"/>
                <a:cs typeface="Arial"/>
              </a:rPr>
              <a:t>((</a:t>
            </a:r>
            <a:r>
              <a:rPr sz="1850" i="1" dirty="0">
                <a:latin typeface="Trebuchet MS"/>
                <a:cs typeface="Trebuchet MS"/>
              </a:rPr>
              <a:t>n </a:t>
            </a:r>
            <a:r>
              <a:rPr sz="1850" spc="-110" dirty="0">
                <a:latin typeface="DejaVu Sans"/>
                <a:cs typeface="DejaVu Sans"/>
              </a:rPr>
              <a:t>− </a:t>
            </a:r>
            <a:r>
              <a:rPr sz="1850" spc="5" dirty="0">
                <a:latin typeface="Arial"/>
                <a:cs typeface="Arial"/>
              </a:rPr>
              <a:t>1)</a:t>
            </a:r>
            <a:r>
              <a:rPr sz="1850" i="1" spc="5" dirty="0">
                <a:latin typeface="Trebuchet MS"/>
                <a:cs typeface="Trebuchet MS"/>
              </a:rPr>
              <a:t>T</a:t>
            </a:r>
            <a:r>
              <a:rPr sz="1850" i="1" spc="-280" dirty="0">
                <a:latin typeface="Trebuchet MS"/>
                <a:cs typeface="Trebuchet MS"/>
              </a:rPr>
              <a:t> </a:t>
            </a:r>
            <a:r>
              <a:rPr sz="1850" spc="-55" dirty="0">
                <a:latin typeface="Arial"/>
                <a:cs typeface="Arial"/>
              </a:rPr>
              <a:t>)</a:t>
            </a:r>
            <a:r>
              <a:rPr sz="1850" i="1" spc="-55" dirty="0">
                <a:latin typeface="Verdana"/>
                <a:cs typeface="Verdana"/>
              </a:rPr>
              <a:t>,</a:t>
            </a:r>
            <a:endParaRPr sz="1850">
              <a:latin typeface="Verdana"/>
              <a:cs typeface="Verdana"/>
            </a:endParaRPr>
          </a:p>
        </p:txBody>
      </p:sp>
      <p:sp>
        <p:nvSpPr>
          <p:cNvPr id="25" name="object 25"/>
          <p:cNvSpPr txBox="1"/>
          <p:nvPr/>
        </p:nvSpPr>
        <p:spPr>
          <a:xfrm>
            <a:off x="6928357" y="4331359"/>
            <a:ext cx="97790" cy="224154"/>
          </a:xfrm>
          <a:prstGeom prst="rect">
            <a:avLst/>
          </a:prstGeom>
        </p:spPr>
        <p:txBody>
          <a:bodyPr vert="horz" wrap="square" lIns="0" tIns="12700" rIns="0" bIns="0" rtlCol="0">
            <a:spAutoFit/>
          </a:bodyPr>
          <a:lstStyle/>
          <a:p>
            <a:pPr marL="12700">
              <a:lnSpc>
                <a:spcPct val="100000"/>
              </a:lnSpc>
              <a:spcBef>
                <a:spcPts val="100"/>
              </a:spcBef>
            </a:pPr>
            <a:r>
              <a:rPr sz="1300" i="1" spc="-35" dirty="0">
                <a:latin typeface="Trebuchet MS"/>
                <a:cs typeface="Trebuchet MS"/>
              </a:rPr>
              <a:t>c</a:t>
            </a:r>
            <a:endParaRPr sz="1300">
              <a:latin typeface="Trebuchet MS"/>
              <a:cs typeface="Trebuchet MS"/>
            </a:endParaRPr>
          </a:p>
        </p:txBody>
      </p:sp>
      <p:sp>
        <p:nvSpPr>
          <p:cNvPr id="26" name="object 26"/>
          <p:cNvSpPr txBox="1"/>
          <p:nvPr/>
        </p:nvSpPr>
        <p:spPr>
          <a:xfrm>
            <a:off x="6826466" y="4225121"/>
            <a:ext cx="1715135" cy="309245"/>
          </a:xfrm>
          <a:prstGeom prst="rect">
            <a:avLst/>
          </a:prstGeom>
        </p:spPr>
        <p:txBody>
          <a:bodyPr vert="horz" wrap="square" lIns="0" tIns="13970" rIns="0" bIns="0" rtlCol="0">
            <a:spAutoFit/>
          </a:bodyPr>
          <a:lstStyle/>
          <a:p>
            <a:pPr marL="12700">
              <a:lnSpc>
                <a:spcPct val="100000"/>
              </a:lnSpc>
              <a:spcBef>
                <a:spcPts val="110"/>
              </a:spcBef>
              <a:tabLst>
                <a:tab pos="1156335" algn="l"/>
              </a:tabLst>
            </a:pPr>
            <a:r>
              <a:rPr sz="1850" i="1" spc="-105" dirty="0">
                <a:latin typeface="Trebuchet MS"/>
                <a:cs typeface="Trebuchet MS"/>
              </a:rPr>
              <a:t>v  </a:t>
            </a:r>
            <a:r>
              <a:rPr sz="1850" spc="-15" dirty="0">
                <a:latin typeface="Arial"/>
                <a:cs typeface="Arial"/>
              </a:rPr>
              <a:t>(0)</a:t>
            </a:r>
            <a:r>
              <a:rPr sz="1850" spc="-175" dirty="0">
                <a:latin typeface="Arial"/>
                <a:cs typeface="Arial"/>
              </a:rPr>
              <a:t> </a:t>
            </a:r>
            <a:r>
              <a:rPr sz="1850" spc="275" dirty="0">
                <a:latin typeface="Arial"/>
                <a:cs typeface="Arial"/>
              </a:rPr>
              <a:t>=</a:t>
            </a:r>
            <a:r>
              <a:rPr sz="1850" dirty="0">
                <a:latin typeface="Arial"/>
                <a:cs typeface="Arial"/>
              </a:rPr>
              <a:t> </a:t>
            </a:r>
            <a:r>
              <a:rPr sz="1850" spc="-165" dirty="0">
                <a:latin typeface="Arial"/>
                <a:cs typeface="Arial"/>
              </a:rPr>
              <a:t>0</a:t>
            </a:r>
            <a:r>
              <a:rPr sz="1850" i="1" spc="-165" dirty="0">
                <a:latin typeface="Verdana"/>
                <a:cs typeface="Verdana"/>
              </a:rPr>
              <a:t>,	</a:t>
            </a:r>
            <a:r>
              <a:rPr sz="1850" i="1" spc="-114" dirty="0">
                <a:latin typeface="Trebuchet MS"/>
                <a:cs typeface="Trebuchet MS"/>
              </a:rPr>
              <a:t>n </a:t>
            </a:r>
            <a:r>
              <a:rPr sz="1850" spc="-110" dirty="0">
                <a:latin typeface="DejaVu Sans"/>
                <a:cs typeface="DejaVu Sans"/>
              </a:rPr>
              <a:t>≥</a:t>
            </a:r>
            <a:r>
              <a:rPr sz="1850" spc="-40" dirty="0">
                <a:latin typeface="DejaVu Sans"/>
                <a:cs typeface="DejaVu Sans"/>
              </a:rPr>
              <a:t> </a:t>
            </a:r>
            <a:r>
              <a:rPr sz="1850" spc="-160" dirty="0">
                <a:latin typeface="Arial"/>
                <a:cs typeface="Arial"/>
              </a:rPr>
              <a:t>1</a:t>
            </a:r>
            <a:endParaRPr sz="1850">
              <a:latin typeface="Arial"/>
              <a:cs typeface="Arial"/>
            </a:endParaRPr>
          </a:p>
        </p:txBody>
      </p:sp>
      <p:sp>
        <p:nvSpPr>
          <p:cNvPr id="27" name="object 27"/>
          <p:cNvSpPr txBox="1"/>
          <p:nvPr/>
        </p:nvSpPr>
        <p:spPr>
          <a:xfrm>
            <a:off x="624394" y="4971614"/>
            <a:ext cx="3268155" cy="291105"/>
          </a:xfrm>
          <a:prstGeom prst="rect">
            <a:avLst/>
          </a:prstGeom>
        </p:spPr>
        <p:txBody>
          <a:bodyPr vert="horz" wrap="square" lIns="0" tIns="13970" rIns="0" bIns="0" rtlCol="0">
            <a:spAutoFit/>
          </a:bodyPr>
          <a:lstStyle/>
          <a:p>
            <a:pPr marL="12700">
              <a:lnSpc>
                <a:spcPct val="100000"/>
              </a:lnSpc>
              <a:spcBef>
                <a:spcPts val="110"/>
              </a:spcBef>
            </a:pPr>
            <a:r>
              <a:rPr dirty="0"/>
              <a:t>can be solved iteratively</a:t>
            </a:r>
          </a:p>
        </p:txBody>
      </p:sp>
      <p:pic>
        <p:nvPicPr>
          <p:cNvPr id="29" name="Picture 28" descr="Approximate_int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350" y="317500"/>
            <a:ext cx="5588000" cy="1028700"/>
          </a:xfrm>
          <a:prstGeom prst="rect">
            <a:avLst/>
          </a:prstGeom>
        </p:spPr>
      </p:pic>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2052" y="42249"/>
            <a:ext cx="1856105" cy="309245"/>
          </a:xfrm>
          <a:prstGeom prst="rect">
            <a:avLst/>
          </a:prstGeom>
        </p:spPr>
        <p:txBody>
          <a:bodyPr vert="horz" wrap="square" lIns="0" tIns="13970" rIns="0" bIns="0" rtlCol="0">
            <a:spAutoFit/>
          </a:bodyPr>
          <a:lstStyle/>
          <a:p>
            <a:pPr marL="12700">
              <a:lnSpc>
                <a:spcPct val="100000"/>
              </a:lnSpc>
              <a:spcBef>
                <a:spcPts val="110"/>
              </a:spcBef>
            </a:pPr>
            <a:r>
              <a:rPr b="1" spc="-75" dirty="0">
                <a:latin typeface="Arial"/>
                <a:cs typeface="Arial"/>
              </a:rPr>
              <a:t>Complex </a:t>
            </a:r>
            <a:r>
              <a:rPr b="1" spc="-100" dirty="0">
                <a:latin typeface="Arial"/>
                <a:cs typeface="Arial"/>
              </a:rPr>
              <a:t>or </a:t>
            </a:r>
            <a:r>
              <a:rPr b="1" spc="-75" dirty="0">
                <a:latin typeface="Arial"/>
                <a:cs typeface="Arial"/>
              </a:rPr>
              <a:t>real?</a:t>
            </a:r>
          </a:p>
        </p:txBody>
      </p:sp>
      <p:sp>
        <p:nvSpPr>
          <p:cNvPr id="3" name="object 3"/>
          <p:cNvSpPr txBox="1"/>
          <p:nvPr/>
        </p:nvSpPr>
        <p:spPr>
          <a:xfrm>
            <a:off x="456679" y="623926"/>
            <a:ext cx="6262370" cy="948978"/>
          </a:xfrm>
          <a:prstGeom prst="rect">
            <a:avLst/>
          </a:prstGeom>
        </p:spPr>
        <p:txBody>
          <a:bodyPr vert="horz" wrap="square" lIns="0" tIns="52705" rIns="0" bIns="0" rtlCol="0">
            <a:spAutoFit/>
          </a:bodyPr>
          <a:lstStyle/>
          <a:p>
            <a:pPr marL="180340" indent="-167640">
              <a:lnSpc>
                <a:spcPct val="100000"/>
              </a:lnSpc>
              <a:spcBef>
                <a:spcPts val="415"/>
              </a:spcBef>
              <a:buClr>
                <a:srgbClr val="04064C"/>
              </a:buClr>
              <a:buSzPct val="83783"/>
              <a:buFont typeface="DejaVu Sans"/>
              <a:buChar char="•"/>
              <a:tabLst>
                <a:tab pos="180975" algn="l"/>
              </a:tabLst>
            </a:pPr>
            <a:r>
              <a:rPr dirty="0">
                <a:solidFill>
                  <a:srgbClr val="0000FF"/>
                </a:solidFill>
              </a:rPr>
              <a:t>Damping and frequencyof signals represented by complex variable</a:t>
            </a:r>
          </a:p>
          <a:p>
            <a:pPr marL="180340" indent="-167640">
              <a:lnSpc>
                <a:spcPct val="100000"/>
              </a:lnSpc>
              <a:spcBef>
                <a:spcPts val="325"/>
              </a:spcBef>
              <a:buClr>
                <a:srgbClr val="04064C"/>
              </a:buClr>
              <a:buSzPct val="83783"/>
              <a:buFont typeface="DejaVu Sans"/>
              <a:buChar char="•"/>
              <a:tabLst>
                <a:tab pos="180975" algn="l"/>
              </a:tabLst>
            </a:pPr>
            <a:r>
              <a:rPr dirty="0">
                <a:solidFill>
                  <a:srgbClr val="0000FF"/>
                </a:solidFill>
              </a:rPr>
              <a:t>Complex numbers and functions</a:t>
            </a:r>
          </a:p>
        </p:txBody>
      </p:sp>
      <p:sp>
        <p:nvSpPr>
          <p:cNvPr id="4" name="object 4"/>
          <p:cNvSpPr/>
          <p:nvPr/>
        </p:nvSpPr>
        <p:spPr>
          <a:xfrm>
            <a:off x="2756161" y="2651851"/>
            <a:ext cx="1129665" cy="0"/>
          </a:xfrm>
          <a:custGeom>
            <a:avLst/>
            <a:gdLst/>
            <a:ahLst/>
            <a:cxnLst/>
            <a:rect l="l" t="t" r="r" b="b"/>
            <a:pathLst>
              <a:path w="1129664">
                <a:moveTo>
                  <a:pt x="0" y="0"/>
                </a:moveTo>
                <a:lnTo>
                  <a:pt x="1129162" y="0"/>
                </a:lnTo>
              </a:path>
            </a:pathLst>
          </a:custGeom>
          <a:ln w="18648">
            <a:solidFill>
              <a:srgbClr val="000000"/>
            </a:solidFill>
          </a:ln>
        </p:spPr>
        <p:txBody>
          <a:bodyPr wrap="square" lIns="0" tIns="0" rIns="0" bIns="0" rtlCol="0"/>
          <a:lstStyle/>
          <a:p>
            <a:endParaRPr/>
          </a:p>
        </p:txBody>
      </p:sp>
      <p:sp>
        <p:nvSpPr>
          <p:cNvPr id="5" name="object 5"/>
          <p:cNvSpPr/>
          <p:nvPr/>
        </p:nvSpPr>
        <p:spPr>
          <a:xfrm>
            <a:off x="3875999" y="2608960"/>
            <a:ext cx="108160" cy="8578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849404" y="1634580"/>
            <a:ext cx="0" cy="1101725"/>
          </a:xfrm>
          <a:custGeom>
            <a:avLst/>
            <a:gdLst/>
            <a:ahLst/>
            <a:cxnLst/>
            <a:rect l="l" t="t" r="r" b="b"/>
            <a:pathLst>
              <a:path h="1101725">
                <a:moveTo>
                  <a:pt x="0" y="1101189"/>
                </a:moveTo>
                <a:lnTo>
                  <a:pt x="0" y="0"/>
                </a:lnTo>
              </a:path>
            </a:pathLst>
          </a:custGeom>
          <a:ln w="18648">
            <a:solidFill>
              <a:srgbClr val="000000"/>
            </a:solidFill>
          </a:ln>
        </p:spPr>
        <p:txBody>
          <a:bodyPr wrap="square" lIns="0" tIns="0" rIns="0" bIns="0" rtlCol="0"/>
          <a:lstStyle/>
          <a:p>
            <a:endParaRPr/>
          </a:p>
        </p:txBody>
      </p:sp>
      <p:sp>
        <p:nvSpPr>
          <p:cNvPr id="7" name="object 7"/>
          <p:cNvSpPr/>
          <p:nvPr/>
        </p:nvSpPr>
        <p:spPr>
          <a:xfrm>
            <a:off x="2806512" y="1535743"/>
            <a:ext cx="85782" cy="10816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849404" y="1825328"/>
            <a:ext cx="784860" cy="826769"/>
          </a:xfrm>
          <a:custGeom>
            <a:avLst/>
            <a:gdLst/>
            <a:ahLst/>
            <a:cxnLst/>
            <a:rect l="l" t="t" r="r" b="b"/>
            <a:pathLst>
              <a:path w="784860" h="826769">
                <a:moveTo>
                  <a:pt x="0" y="826523"/>
                </a:moveTo>
                <a:lnTo>
                  <a:pt x="784352" y="0"/>
                </a:lnTo>
              </a:path>
            </a:pathLst>
          </a:custGeom>
          <a:ln w="18648">
            <a:solidFill>
              <a:srgbClr val="FF2800"/>
            </a:solidFill>
          </a:ln>
        </p:spPr>
        <p:txBody>
          <a:bodyPr wrap="square" lIns="0" tIns="0" rIns="0" bIns="0" rtlCol="0"/>
          <a:lstStyle/>
          <a:p>
            <a:endParaRPr/>
          </a:p>
        </p:txBody>
      </p:sp>
      <p:sp>
        <p:nvSpPr>
          <p:cNvPr id="9" name="object 9"/>
          <p:cNvSpPr/>
          <p:nvPr/>
        </p:nvSpPr>
        <p:spPr>
          <a:xfrm>
            <a:off x="3600087" y="1751073"/>
            <a:ext cx="104608" cy="106684"/>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3551236" y="1427103"/>
            <a:ext cx="455930" cy="248920"/>
          </a:xfrm>
          <a:prstGeom prst="rect">
            <a:avLst/>
          </a:prstGeom>
        </p:spPr>
        <p:txBody>
          <a:bodyPr vert="horz" wrap="square" lIns="0" tIns="13970" rIns="0" bIns="0" rtlCol="0">
            <a:spAutoFit/>
          </a:bodyPr>
          <a:lstStyle/>
          <a:p>
            <a:pPr marL="12700">
              <a:lnSpc>
                <a:spcPct val="100000"/>
              </a:lnSpc>
              <a:spcBef>
                <a:spcPts val="110"/>
              </a:spcBef>
            </a:pPr>
            <a:r>
              <a:rPr sz="1450" spc="45" dirty="0">
                <a:latin typeface="Verdana"/>
                <a:cs typeface="Verdana"/>
              </a:rPr>
              <a:t>(</a:t>
            </a:r>
            <a:r>
              <a:rPr sz="1450" i="1" spc="45" dirty="0">
                <a:latin typeface="Times New Roman"/>
                <a:cs typeface="Times New Roman"/>
              </a:rPr>
              <a:t>x,</a:t>
            </a:r>
            <a:r>
              <a:rPr sz="1450" i="1" spc="-190" dirty="0">
                <a:latin typeface="Times New Roman"/>
                <a:cs typeface="Times New Roman"/>
              </a:rPr>
              <a:t> </a:t>
            </a:r>
            <a:r>
              <a:rPr sz="1450" i="1" spc="15" dirty="0">
                <a:latin typeface="Times New Roman"/>
                <a:cs typeface="Times New Roman"/>
              </a:rPr>
              <a:t>y</a:t>
            </a:r>
            <a:r>
              <a:rPr sz="1450" spc="15" dirty="0">
                <a:latin typeface="Verdana"/>
                <a:cs typeface="Verdana"/>
              </a:rPr>
              <a:t>)</a:t>
            </a:r>
            <a:endParaRPr sz="1450">
              <a:latin typeface="Verdana"/>
              <a:cs typeface="Verdana"/>
            </a:endParaRPr>
          </a:p>
        </p:txBody>
      </p:sp>
      <p:sp>
        <p:nvSpPr>
          <p:cNvPr id="11" name="object 11"/>
          <p:cNvSpPr txBox="1"/>
          <p:nvPr/>
        </p:nvSpPr>
        <p:spPr>
          <a:xfrm>
            <a:off x="3061809" y="1911962"/>
            <a:ext cx="223520" cy="715010"/>
          </a:xfrm>
          <a:prstGeom prst="rect">
            <a:avLst/>
          </a:prstGeom>
        </p:spPr>
        <p:txBody>
          <a:bodyPr vert="horz" wrap="square" lIns="0" tIns="13970" rIns="0" bIns="0" rtlCol="0">
            <a:spAutoFit/>
          </a:bodyPr>
          <a:lstStyle/>
          <a:p>
            <a:pPr marL="12700">
              <a:lnSpc>
                <a:spcPct val="100000"/>
              </a:lnSpc>
              <a:spcBef>
                <a:spcPts val="110"/>
              </a:spcBef>
            </a:pPr>
            <a:r>
              <a:rPr sz="1450" spc="-90" dirty="0">
                <a:latin typeface="DejaVu Sans"/>
                <a:cs typeface="DejaVu Sans"/>
              </a:rPr>
              <a:t>|</a:t>
            </a:r>
            <a:r>
              <a:rPr sz="1450" spc="15" dirty="0">
                <a:latin typeface="Arial"/>
                <a:cs typeface="Arial"/>
              </a:rPr>
              <a:t>z</a:t>
            </a:r>
            <a:r>
              <a:rPr sz="1450" spc="-85" dirty="0">
                <a:latin typeface="DejaVu Sans"/>
                <a:cs typeface="DejaVu Sans"/>
              </a:rPr>
              <a:t>|</a:t>
            </a:r>
            <a:endParaRPr sz="1450">
              <a:latin typeface="DejaVu Sans"/>
              <a:cs typeface="DejaVu Sans"/>
            </a:endParaRPr>
          </a:p>
          <a:p>
            <a:pPr marL="64769">
              <a:lnSpc>
                <a:spcPct val="100000"/>
              </a:lnSpc>
              <a:spcBef>
                <a:spcPts val="1930"/>
              </a:spcBef>
            </a:pPr>
            <a:r>
              <a:rPr sz="1450" spc="-125" dirty="0">
                <a:latin typeface="Arial"/>
                <a:cs typeface="Arial"/>
              </a:rPr>
              <a:t>θ</a:t>
            </a:r>
            <a:endParaRPr sz="1450">
              <a:latin typeface="Arial"/>
              <a:cs typeface="Arial"/>
            </a:endParaRPr>
          </a:p>
        </p:txBody>
      </p:sp>
      <p:sp>
        <p:nvSpPr>
          <p:cNvPr id="12" name="object 12"/>
          <p:cNvSpPr/>
          <p:nvPr/>
        </p:nvSpPr>
        <p:spPr>
          <a:xfrm>
            <a:off x="3287614" y="2360227"/>
            <a:ext cx="113664" cy="292100"/>
          </a:xfrm>
          <a:custGeom>
            <a:avLst/>
            <a:gdLst/>
            <a:ahLst/>
            <a:cxnLst/>
            <a:rect l="l" t="t" r="r" b="b"/>
            <a:pathLst>
              <a:path w="113664" h="292100">
                <a:moveTo>
                  <a:pt x="83945" y="291624"/>
                </a:moveTo>
                <a:lnTo>
                  <a:pt x="93853" y="239030"/>
                </a:lnTo>
                <a:lnTo>
                  <a:pt x="107256" y="185561"/>
                </a:lnTo>
                <a:lnTo>
                  <a:pt x="113665" y="133840"/>
                </a:lnTo>
                <a:lnTo>
                  <a:pt x="102594" y="86491"/>
                </a:lnTo>
                <a:lnTo>
                  <a:pt x="85487" y="62737"/>
                </a:lnTo>
                <a:lnTo>
                  <a:pt x="61461" y="40710"/>
                </a:lnTo>
                <a:lnTo>
                  <a:pt x="32353" y="19951"/>
                </a:lnTo>
                <a:lnTo>
                  <a:pt x="0" y="0"/>
                </a:lnTo>
              </a:path>
            </a:pathLst>
          </a:custGeom>
          <a:ln w="18648">
            <a:solidFill>
              <a:srgbClr val="000000"/>
            </a:solidFill>
          </a:ln>
        </p:spPr>
        <p:txBody>
          <a:bodyPr wrap="square" lIns="0" tIns="0" rIns="0" bIns="0" rtlCol="0"/>
          <a:lstStyle/>
          <a:p>
            <a:endParaRPr/>
          </a:p>
        </p:txBody>
      </p:sp>
      <p:sp>
        <p:nvSpPr>
          <p:cNvPr id="13" name="object 13"/>
          <p:cNvSpPr/>
          <p:nvPr/>
        </p:nvSpPr>
        <p:spPr>
          <a:xfrm>
            <a:off x="3211323" y="2313587"/>
            <a:ext cx="93980" cy="75565"/>
          </a:xfrm>
          <a:custGeom>
            <a:avLst/>
            <a:gdLst/>
            <a:ahLst/>
            <a:cxnLst/>
            <a:rect l="l" t="t" r="r" b="b"/>
            <a:pathLst>
              <a:path w="93979" h="75564">
                <a:moveTo>
                  <a:pt x="0" y="0"/>
                </a:moveTo>
                <a:lnTo>
                  <a:pt x="58863" y="75330"/>
                </a:lnTo>
                <a:lnTo>
                  <a:pt x="93885" y="18051"/>
                </a:lnTo>
                <a:lnTo>
                  <a:pt x="0" y="0"/>
                </a:lnTo>
                <a:close/>
              </a:path>
            </a:pathLst>
          </a:custGeom>
          <a:ln w="18648">
            <a:solidFill>
              <a:srgbClr val="000000"/>
            </a:solidFill>
          </a:ln>
        </p:spPr>
        <p:txBody>
          <a:bodyPr wrap="square" lIns="0" tIns="0" rIns="0" bIns="0" rtlCol="0"/>
          <a:lstStyle/>
          <a:p>
            <a:endParaRPr/>
          </a:p>
        </p:txBody>
      </p:sp>
      <p:sp>
        <p:nvSpPr>
          <p:cNvPr id="14" name="object 14"/>
          <p:cNvSpPr/>
          <p:nvPr/>
        </p:nvSpPr>
        <p:spPr>
          <a:xfrm>
            <a:off x="3697907" y="1794024"/>
            <a:ext cx="22860" cy="811530"/>
          </a:xfrm>
          <a:custGeom>
            <a:avLst/>
            <a:gdLst/>
            <a:ahLst/>
            <a:cxnLst/>
            <a:rect l="l" t="t" r="r" b="b"/>
            <a:pathLst>
              <a:path w="22860" h="811530">
                <a:moveTo>
                  <a:pt x="22406" y="0"/>
                </a:moveTo>
                <a:lnTo>
                  <a:pt x="22406" y="74593"/>
                </a:lnTo>
                <a:lnTo>
                  <a:pt x="22406" y="811206"/>
                </a:lnTo>
                <a:lnTo>
                  <a:pt x="0" y="811206"/>
                </a:lnTo>
              </a:path>
            </a:pathLst>
          </a:custGeom>
          <a:ln w="18648">
            <a:solidFill>
              <a:srgbClr val="000000"/>
            </a:solidFill>
            <a:prstDash val="lgDash"/>
          </a:ln>
        </p:spPr>
        <p:txBody>
          <a:bodyPr wrap="square" lIns="0" tIns="0" rIns="0" bIns="0" rtlCol="0"/>
          <a:lstStyle/>
          <a:p>
            <a:endParaRPr/>
          </a:p>
        </p:txBody>
      </p:sp>
      <p:sp>
        <p:nvSpPr>
          <p:cNvPr id="15" name="object 15"/>
          <p:cNvSpPr/>
          <p:nvPr/>
        </p:nvSpPr>
        <p:spPr>
          <a:xfrm>
            <a:off x="2849404" y="1756727"/>
            <a:ext cx="802005" cy="4445"/>
          </a:xfrm>
          <a:custGeom>
            <a:avLst/>
            <a:gdLst/>
            <a:ahLst/>
            <a:cxnLst/>
            <a:rect l="l" t="t" r="r" b="b"/>
            <a:pathLst>
              <a:path w="802004" h="4444">
                <a:moveTo>
                  <a:pt x="-9324" y="2144"/>
                </a:moveTo>
                <a:lnTo>
                  <a:pt x="811206" y="2144"/>
                </a:lnTo>
              </a:path>
            </a:pathLst>
          </a:custGeom>
          <a:ln w="22936">
            <a:solidFill>
              <a:srgbClr val="000000"/>
            </a:solidFill>
            <a:prstDash val="lgDash"/>
          </a:ln>
        </p:spPr>
        <p:txBody>
          <a:bodyPr wrap="square" lIns="0" tIns="0" rIns="0" bIns="0" rtlCol="0"/>
          <a:lstStyle/>
          <a:p>
            <a:endParaRPr/>
          </a:p>
        </p:txBody>
      </p:sp>
      <p:sp>
        <p:nvSpPr>
          <p:cNvPr id="16" name="object 16"/>
          <p:cNvSpPr txBox="1"/>
          <p:nvPr/>
        </p:nvSpPr>
        <p:spPr>
          <a:xfrm>
            <a:off x="3637868" y="2612173"/>
            <a:ext cx="132080" cy="248920"/>
          </a:xfrm>
          <a:prstGeom prst="rect">
            <a:avLst/>
          </a:prstGeom>
        </p:spPr>
        <p:txBody>
          <a:bodyPr vert="horz" wrap="square" lIns="0" tIns="13970" rIns="0" bIns="0" rtlCol="0">
            <a:spAutoFit/>
          </a:bodyPr>
          <a:lstStyle/>
          <a:p>
            <a:pPr marL="12700">
              <a:lnSpc>
                <a:spcPct val="100000"/>
              </a:lnSpc>
              <a:spcBef>
                <a:spcPts val="110"/>
              </a:spcBef>
            </a:pPr>
            <a:r>
              <a:rPr sz="1450" spc="110" dirty="0">
                <a:latin typeface="Arial"/>
                <a:cs typeface="Arial"/>
              </a:rPr>
              <a:t>x</a:t>
            </a:r>
            <a:endParaRPr sz="1450">
              <a:latin typeface="Arial"/>
              <a:cs typeface="Arial"/>
            </a:endParaRPr>
          </a:p>
        </p:txBody>
      </p:sp>
      <p:sp>
        <p:nvSpPr>
          <p:cNvPr id="17" name="object 17"/>
          <p:cNvSpPr txBox="1"/>
          <p:nvPr/>
        </p:nvSpPr>
        <p:spPr>
          <a:xfrm>
            <a:off x="2602880" y="1577185"/>
            <a:ext cx="116839" cy="248920"/>
          </a:xfrm>
          <a:prstGeom prst="rect">
            <a:avLst/>
          </a:prstGeom>
        </p:spPr>
        <p:txBody>
          <a:bodyPr vert="horz" wrap="square" lIns="0" tIns="13970" rIns="0" bIns="0" rtlCol="0">
            <a:spAutoFit/>
          </a:bodyPr>
          <a:lstStyle/>
          <a:p>
            <a:pPr marL="12700">
              <a:lnSpc>
                <a:spcPct val="100000"/>
              </a:lnSpc>
              <a:spcBef>
                <a:spcPts val="110"/>
              </a:spcBef>
            </a:pPr>
            <a:r>
              <a:rPr sz="1450" i="1" spc="70" dirty="0">
                <a:latin typeface="Times New Roman"/>
                <a:cs typeface="Times New Roman"/>
              </a:rPr>
              <a:t>y</a:t>
            </a:r>
            <a:endParaRPr sz="1450">
              <a:latin typeface="Times New Roman"/>
              <a:cs typeface="Times New Roman"/>
            </a:endParaRPr>
          </a:p>
        </p:txBody>
      </p:sp>
      <p:sp>
        <p:nvSpPr>
          <p:cNvPr id="18" name="object 18"/>
          <p:cNvSpPr/>
          <p:nvPr/>
        </p:nvSpPr>
        <p:spPr>
          <a:xfrm>
            <a:off x="4509113" y="2652345"/>
            <a:ext cx="2155190" cy="8890"/>
          </a:xfrm>
          <a:custGeom>
            <a:avLst/>
            <a:gdLst/>
            <a:ahLst/>
            <a:cxnLst/>
            <a:rect l="l" t="t" r="r" b="b"/>
            <a:pathLst>
              <a:path w="2155190" h="8889">
                <a:moveTo>
                  <a:pt x="0" y="8830"/>
                </a:moveTo>
                <a:lnTo>
                  <a:pt x="2154825" y="0"/>
                </a:lnTo>
              </a:path>
            </a:pathLst>
          </a:custGeom>
          <a:ln w="18648">
            <a:solidFill>
              <a:srgbClr val="000000"/>
            </a:solidFill>
          </a:ln>
        </p:spPr>
        <p:txBody>
          <a:bodyPr wrap="square" lIns="0" tIns="0" rIns="0" bIns="0" rtlCol="0"/>
          <a:lstStyle/>
          <a:p>
            <a:endParaRPr/>
          </a:p>
        </p:txBody>
      </p:sp>
      <p:sp>
        <p:nvSpPr>
          <p:cNvPr id="19" name="object 19"/>
          <p:cNvSpPr/>
          <p:nvPr/>
        </p:nvSpPr>
        <p:spPr>
          <a:xfrm>
            <a:off x="6654475" y="2609454"/>
            <a:ext cx="108300" cy="85782"/>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5292347" y="1634580"/>
            <a:ext cx="0" cy="1101725"/>
          </a:xfrm>
          <a:custGeom>
            <a:avLst/>
            <a:gdLst/>
            <a:ahLst/>
            <a:cxnLst/>
            <a:rect l="l" t="t" r="r" b="b"/>
            <a:pathLst>
              <a:path h="1101725">
                <a:moveTo>
                  <a:pt x="0" y="1101189"/>
                </a:moveTo>
                <a:lnTo>
                  <a:pt x="0" y="0"/>
                </a:lnTo>
              </a:path>
            </a:pathLst>
          </a:custGeom>
          <a:ln w="18648">
            <a:solidFill>
              <a:srgbClr val="000000"/>
            </a:solidFill>
          </a:ln>
        </p:spPr>
        <p:txBody>
          <a:bodyPr wrap="square" lIns="0" tIns="0" rIns="0" bIns="0" rtlCol="0"/>
          <a:lstStyle/>
          <a:p>
            <a:endParaRPr/>
          </a:p>
        </p:txBody>
      </p:sp>
      <p:sp>
        <p:nvSpPr>
          <p:cNvPr id="21" name="object 21"/>
          <p:cNvSpPr/>
          <p:nvPr/>
        </p:nvSpPr>
        <p:spPr>
          <a:xfrm>
            <a:off x="5249456" y="1535743"/>
            <a:ext cx="85782" cy="108160"/>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5301672" y="2211459"/>
            <a:ext cx="881380" cy="440690"/>
          </a:xfrm>
          <a:custGeom>
            <a:avLst/>
            <a:gdLst/>
            <a:ahLst/>
            <a:cxnLst/>
            <a:rect l="l" t="t" r="r" b="b"/>
            <a:pathLst>
              <a:path w="881379" h="440689">
                <a:moveTo>
                  <a:pt x="0" y="440391"/>
                </a:moveTo>
                <a:lnTo>
                  <a:pt x="880783" y="0"/>
                </a:lnTo>
              </a:path>
            </a:pathLst>
          </a:custGeom>
          <a:ln w="18648">
            <a:solidFill>
              <a:srgbClr val="FF2800"/>
            </a:solidFill>
          </a:ln>
        </p:spPr>
        <p:txBody>
          <a:bodyPr wrap="square" lIns="0" tIns="0" rIns="0" bIns="0" rtlCol="0"/>
          <a:lstStyle/>
          <a:p>
            <a:endParaRPr/>
          </a:p>
        </p:txBody>
      </p:sp>
      <p:sp>
        <p:nvSpPr>
          <p:cNvPr id="23" name="object 23"/>
          <p:cNvSpPr/>
          <p:nvPr/>
        </p:nvSpPr>
        <p:spPr>
          <a:xfrm>
            <a:off x="6158119" y="2162104"/>
            <a:ext cx="113718" cy="88703"/>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4948927" y="2216395"/>
            <a:ext cx="328930" cy="435609"/>
          </a:xfrm>
          <a:custGeom>
            <a:avLst/>
            <a:gdLst/>
            <a:ahLst/>
            <a:cxnLst/>
            <a:rect l="l" t="t" r="r" b="b"/>
            <a:pathLst>
              <a:path w="328929" h="435610">
                <a:moveTo>
                  <a:pt x="328501" y="435456"/>
                </a:moveTo>
                <a:lnTo>
                  <a:pt x="0" y="0"/>
                </a:lnTo>
              </a:path>
            </a:pathLst>
          </a:custGeom>
          <a:ln w="18648">
            <a:solidFill>
              <a:srgbClr val="FF2800"/>
            </a:solidFill>
          </a:ln>
        </p:spPr>
        <p:txBody>
          <a:bodyPr wrap="square" lIns="0" tIns="0" rIns="0" bIns="0" rtlCol="0"/>
          <a:lstStyle/>
          <a:p>
            <a:endParaRPr/>
          </a:p>
        </p:txBody>
      </p:sp>
      <p:sp>
        <p:nvSpPr>
          <p:cNvPr id="25" name="object 25"/>
          <p:cNvSpPr/>
          <p:nvPr/>
        </p:nvSpPr>
        <p:spPr>
          <a:xfrm>
            <a:off x="4885690" y="2135611"/>
            <a:ext cx="99358" cy="110322"/>
          </a:xfrm>
          <a:prstGeom prst="rect">
            <a:avLst/>
          </a:prstGeom>
          <a:blipFill>
            <a:blip r:embed="rId7" cstate="print"/>
            <a:stretch>
              <a:fillRect/>
            </a:stretch>
          </a:blipFill>
        </p:spPr>
        <p:txBody>
          <a:bodyPr wrap="square" lIns="0" tIns="0" rIns="0" bIns="0" rtlCol="0"/>
          <a:lstStyle/>
          <a:p>
            <a:endParaRPr/>
          </a:p>
        </p:txBody>
      </p:sp>
      <p:sp>
        <p:nvSpPr>
          <p:cNvPr id="26" name="object 26"/>
          <p:cNvSpPr/>
          <p:nvPr/>
        </p:nvSpPr>
        <p:spPr>
          <a:xfrm>
            <a:off x="4891406" y="1616864"/>
            <a:ext cx="1389380" cy="568960"/>
          </a:xfrm>
          <a:custGeom>
            <a:avLst/>
            <a:gdLst/>
            <a:ahLst/>
            <a:cxnLst/>
            <a:rect l="l" t="t" r="r" b="b"/>
            <a:pathLst>
              <a:path w="1389379" h="568960">
                <a:moveTo>
                  <a:pt x="0" y="531480"/>
                </a:moveTo>
                <a:lnTo>
                  <a:pt x="988366" y="0"/>
                </a:lnTo>
                <a:lnTo>
                  <a:pt x="1389307" y="568776"/>
                </a:lnTo>
              </a:path>
            </a:pathLst>
          </a:custGeom>
          <a:ln w="18648">
            <a:solidFill>
              <a:srgbClr val="000000"/>
            </a:solidFill>
            <a:prstDash val="lgDash"/>
          </a:ln>
        </p:spPr>
        <p:txBody>
          <a:bodyPr wrap="square" lIns="0" tIns="0" rIns="0" bIns="0" rtlCol="0"/>
          <a:lstStyle/>
          <a:p>
            <a:endParaRPr/>
          </a:p>
        </p:txBody>
      </p:sp>
      <p:sp>
        <p:nvSpPr>
          <p:cNvPr id="27" name="object 27"/>
          <p:cNvSpPr/>
          <p:nvPr/>
        </p:nvSpPr>
        <p:spPr>
          <a:xfrm>
            <a:off x="5292347" y="1721471"/>
            <a:ext cx="528320" cy="930910"/>
          </a:xfrm>
          <a:custGeom>
            <a:avLst/>
            <a:gdLst/>
            <a:ahLst/>
            <a:cxnLst/>
            <a:rect l="l" t="t" r="r" b="b"/>
            <a:pathLst>
              <a:path w="528320" h="930910">
                <a:moveTo>
                  <a:pt x="0" y="930380"/>
                </a:moveTo>
                <a:lnTo>
                  <a:pt x="528048" y="0"/>
                </a:lnTo>
              </a:path>
            </a:pathLst>
          </a:custGeom>
          <a:ln w="18648">
            <a:solidFill>
              <a:srgbClr val="0A31FF"/>
            </a:solidFill>
          </a:ln>
        </p:spPr>
        <p:txBody>
          <a:bodyPr wrap="square" lIns="0" tIns="0" rIns="0" bIns="0" rtlCol="0"/>
          <a:lstStyle/>
          <a:p>
            <a:endParaRPr/>
          </a:p>
        </p:txBody>
      </p:sp>
      <p:sp>
        <p:nvSpPr>
          <p:cNvPr id="28" name="object 28"/>
          <p:cNvSpPr/>
          <p:nvPr/>
        </p:nvSpPr>
        <p:spPr>
          <a:xfrm>
            <a:off x="5781887" y="1634300"/>
            <a:ext cx="92020" cy="113064"/>
          </a:xfrm>
          <a:prstGeom prst="rect">
            <a:avLst/>
          </a:prstGeom>
          <a:blipFill>
            <a:blip r:embed="rId8" cstate="print"/>
            <a:stretch>
              <a:fillRect/>
            </a:stretch>
          </a:blipFill>
        </p:spPr>
        <p:txBody>
          <a:bodyPr wrap="square" lIns="0" tIns="0" rIns="0" bIns="0" rtlCol="0"/>
          <a:lstStyle/>
          <a:p>
            <a:endParaRPr/>
          </a:p>
        </p:txBody>
      </p:sp>
      <p:sp>
        <p:nvSpPr>
          <p:cNvPr id="29" name="object 29"/>
          <p:cNvSpPr txBox="1"/>
          <p:nvPr/>
        </p:nvSpPr>
        <p:spPr>
          <a:xfrm>
            <a:off x="6351214" y="2024748"/>
            <a:ext cx="112395" cy="248920"/>
          </a:xfrm>
          <a:prstGeom prst="rect">
            <a:avLst/>
          </a:prstGeom>
        </p:spPr>
        <p:txBody>
          <a:bodyPr vert="horz" wrap="square" lIns="0" tIns="13970" rIns="0" bIns="0" rtlCol="0">
            <a:spAutoFit/>
          </a:bodyPr>
          <a:lstStyle/>
          <a:p>
            <a:pPr marL="12700">
              <a:lnSpc>
                <a:spcPct val="100000"/>
              </a:lnSpc>
              <a:spcBef>
                <a:spcPts val="110"/>
              </a:spcBef>
            </a:pPr>
            <a:r>
              <a:rPr sz="1450" spc="-45" dirty="0">
                <a:latin typeface="Arial"/>
                <a:cs typeface="Arial"/>
              </a:rPr>
              <a:t>z</a:t>
            </a:r>
            <a:endParaRPr sz="1450">
              <a:latin typeface="Arial"/>
              <a:cs typeface="Arial"/>
            </a:endParaRPr>
          </a:p>
        </p:txBody>
      </p:sp>
      <p:sp>
        <p:nvSpPr>
          <p:cNvPr id="30" name="object 30"/>
          <p:cNvSpPr txBox="1"/>
          <p:nvPr/>
        </p:nvSpPr>
        <p:spPr>
          <a:xfrm>
            <a:off x="4719477" y="1968803"/>
            <a:ext cx="115570" cy="248920"/>
          </a:xfrm>
          <a:prstGeom prst="rect">
            <a:avLst/>
          </a:prstGeom>
        </p:spPr>
        <p:txBody>
          <a:bodyPr vert="horz" wrap="square" lIns="0" tIns="13970" rIns="0" bIns="0" rtlCol="0">
            <a:spAutoFit/>
          </a:bodyPr>
          <a:lstStyle/>
          <a:p>
            <a:pPr marL="12700">
              <a:lnSpc>
                <a:spcPct val="100000"/>
              </a:lnSpc>
              <a:spcBef>
                <a:spcPts val="110"/>
              </a:spcBef>
            </a:pPr>
            <a:r>
              <a:rPr sz="1450" spc="-20" dirty="0">
                <a:latin typeface="Arial"/>
                <a:cs typeface="Arial"/>
              </a:rPr>
              <a:t>v</a:t>
            </a:r>
            <a:endParaRPr sz="1450">
              <a:latin typeface="Arial"/>
              <a:cs typeface="Arial"/>
            </a:endParaRPr>
          </a:p>
        </p:txBody>
      </p:sp>
      <p:sp>
        <p:nvSpPr>
          <p:cNvPr id="31" name="object 31"/>
          <p:cNvSpPr txBox="1"/>
          <p:nvPr/>
        </p:nvSpPr>
        <p:spPr>
          <a:xfrm>
            <a:off x="5689194" y="1344080"/>
            <a:ext cx="437515" cy="248920"/>
          </a:xfrm>
          <a:prstGeom prst="rect">
            <a:avLst/>
          </a:prstGeom>
        </p:spPr>
        <p:txBody>
          <a:bodyPr vert="horz" wrap="square" lIns="0" tIns="13970" rIns="0" bIns="0" rtlCol="0">
            <a:spAutoFit/>
          </a:bodyPr>
          <a:lstStyle/>
          <a:p>
            <a:pPr marL="12700">
              <a:lnSpc>
                <a:spcPct val="100000"/>
              </a:lnSpc>
              <a:spcBef>
                <a:spcPts val="110"/>
              </a:spcBef>
            </a:pPr>
            <a:r>
              <a:rPr sz="1450" spc="-45" dirty="0">
                <a:latin typeface="Arial"/>
                <a:cs typeface="Arial"/>
              </a:rPr>
              <a:t>z </a:t>
            </a:r>
            <a:r>
              <a:rPr sz="1450" spc="-50" dirty="0">
                <a:latin typeface="Verdana"/>
                <a:cs typeface="Verdana"/>
              </a:rPr>
              <a:t>+</a:t>
            </a:r>
            <a:r>
              <a:rPr sz="1450" spc="-245" dirty="0">
                <a:latin typeface="Verdana"/>
                <a:cs typeface="Verdana"/>
              </a:rPr>
              <a:t> </a:t>
            </a:r>
            <a:r>
              <a:rPr sz="1450" spc="-20" dirty="0">
                <a:latin typeface="Arial"/>
                <a:cs typeface="Arial"/>
              </a:rPr>
              <a:t>v</a:t>
            </a:r>
            <a:endParaRPr sz="1450">
              <a:latin typeface="Arial"/>
              <a:cs typeface="Arial"/>
            </a:endParaRPr>
          </a:p>
        </p:txBody>
      </p:sp>
      <p:sp>
        <p:nvSpPr>
          <p:cNvPr id="32" name="object 32"/>
          <p:cNvSpPr/>
          <p:nvPr/>
        </p:nvSpPr>
        <p:spPr>
          <a:xfrm>
            <a:off x="5348293" y="3782412"/>
            <a:ext cx="1269365" cy="17145"/>
          </a:xfrm>
          <a:custGeom>
            <a:avLst/>
            <a:gdLst/>
            <a:ahLst/>
            <a:cxnLst/>
            <a:rect l="l" t="t" r="r" b="b"/>
            <a:pathLst>
              <a:path w="1269365" h="17145">
                <a:moveTo>
                  <a:pt x="0" y="0"/>
                </a:moveTo>
                <a:lnTo>
                  <a:pt x="1269034" y="17035"/>
                </a:lnTo>
              </a:path>
            </a:pathLst>
          </a:custGeom>
          <a:ln w="18648">
            <a:solidFill>
              <a:srgbClr val="000000"/>
            </a:solidFill>
          </a:ln>
        </p:spPr>
        <p:txBody>
          <a:bodyPr wrap="square" lIns="0" tIns="0" rIns="0" bIns="0" rtlCol="0"/>
          <a:lstStyle/>
          <a:p>
            <a:endParaRPr/>
          </a:p>
        </p:txBody>
      </p:sp>
      <p:sp>
        <p:nvSpPr>
          <p:cNvPr id="33" name="object 33"/>
          <p:cNvSpPr/>
          <p:nvPr/>
        </p:nvSpPr>
        <p:spPr>
          <a:xfrm>
            <a:off x="6607556" y="3756556"/>
            <a:ext cx="108599" cy="85773"/>
          </a:xfrm>
          <a:prstGeom prst="rect">
            <a:avLst/>
          </a:prstGeom>
          <a:blipFill>
            <a:blip r:embed="rId9" cstate="print"/>
            <a:stretch>
              <a:fillRect/>
            </a:stretch>
          </a:blipFill>
        </p:spPr>
        <p:txBody>
          <a:bodyPr wrap="square" lIns="0" tIns="0" rIns="0" bIns="0" rtlCol="0"/>
          <a:lstStyle/>
          <a:p>
            <a:endParaRPr/>
          </a:p>
        </p:txBody>
      </p:sp>
      <p:sp>
        <p:nvSpPr>
          <p:cNvPr id="34" name="object 34"/>
          <p:cNvSpPr/>
          <p:nvPr/>
        </p:nvSpPr>
        <p:spPr>
          <a:xfrm>
            <a:off x="5535532" y="3154426"/>
            <a:ext cx="8890" cy="1362710"/>
          </a:xfrm>
          <a:custGeom>
            <a:avLst/>
            <a:gdLst/>
            <a:ahLst/>
            <a:cxnLst/>
            <a:rect l="l" t="t" r="r" b="b"/>
            <a:pathLst>
              <a:path w="8889" h="1362710">
                <a:moveTo>
                  <a:pt x="8568" y="1362267"/>
                </a:moveTo>
                <a:lnTo>
                  <a:pt x="0" y="0"/>
                </a:lnTo>
              </a:path>
            </a:pathLst>
          </a:custGeom>
          <a:ln w="18648">
            <a:solidFill>
              <a:srgbClr val="000000"/>
            </a:solidFill>
          </a:ln>
        </p:spPr>
        <p:txBody>
          <a:bodyPr wrap="square" lIns="0" tIns="0" rIns="0" bIns="0" rtlCol="0"/>
          <a:lstStyle/>
          <a:p>
            <a:endParaRPr/>
          </a:p>
        </p:txBody>
      </p:sp>
      <p:sp>
        <p:nvSpPr>
          <p:cNvPr id="35" name="object 35"/>
          <p:cNvSpPr/>
          <p:nvPr/>
        </p:nvSpPr>
        <p:spPr>
          <a:xfrm>
            <a:off x="5492641" y="3055590"/>
            <a:ext cx="85782" cy="108366"/>
          </a:xfrm>
          <a:prstGeom prst="rect">
            <a:avLst/>
          </a:prstGeom>
          <a:blipFill>
            <a:blip r:embed="rId10" cstate="print"/>
            <a:stretch>
              <a:fillRect/>
            </a:stretch>
          </a:blipFill>
        </p:spPr>
        <p:txBody>
          <a:bodyPr wrap="square" lIns="0" tIns="0" rIns="0" bIns="0" rtlCol="0"/>
          <a:lstStyle/>
          <a:p>
            <a:endParaRPr/>
          </a:p>
        </p:txBody>
      </p:sp>
      <p:sp>
        <p:nvSpPr>
          <p:cNvPr id="36" name="object 36"/>
          <p:cNvSpPr/>
          <p:nvPr/>
        </p:nvSpPr>
        <p:spPr>
          <a:xfrm>
            <a:off x="5534777" y="3191462"/>
            <a:ext cx="621665" cy="588645"/>
          </a:xfrm>
          <a:custGeom>
            <a:avLst/>
            <a:gdLst/>
            <a:ahLst/>
            <a:cxnLst/>
            <a:rect l="l" t="t" r="r" b="b"/>
            <a:pathLst>
              <a:path w="621664" h="588645">
                <a:moveTo>
                  <a:pt x="0" y="588618"/>
                </a:moveTo>
                <a:lnTo>
                  <a:pt x="621318" y="0"/>
                </a:lnTo>
              </a:path>
            </a:pathLst>
          </a:custGeom>
          <a:ln w="18648">
            <a:solidFill>
              <a:srgbClr val="FF2800"/>
            </a:solidFill>
          </a:ln>
        </p:spPr>
        <p:txBody>
          <a:bodyPr wrap="square" lIns="0" tIns="0" rIns="0" bIns="0" rtlCol="0"/>
          <a:lstStyle/>
          <a:p>
            <a:endParaRPr/>
          </a:p>
        </p:txBody>
      </p:sp>
      <p:sp>
        <p:nvSpPr>
          <p:cNvPr id="37" name="object 37"/>
          <p:cNvSpPr/>
          <p:nvPr/>
        </p:nvSpPr>
        <p:spPr>
          <a:xfrm>
            <a:off x="6123685" y="3120579"/>
            <a:ext cx="106715" cy="104571"/>
          </a:xfrm>
          <a:prstGeom prst="rect">
            <a:avLst/>
          </a:prstGeom>
          <a:blipFill>
            <a:blip r:embed="rId11" cstate="print"/>
            <a:stretch>
              <a:fillRect/>
            </a:stretch>
          </a:blipFill>
        </p:spPr>
        <p:txBody>
          <a:bodyPr wrap="square" lIns="0" tIns="0" rIns="0" bIns="0" rtlCol="0"/>
          <a:lstStyle/>
          <a:p>
            <a:endParaRPr/>
          </a:p>
        </p:txBody>
      </p:sp>
      <p:sp>
        <p:nvSpPr>
          <p:cNvPr id="38" name="object 38"/>
          <p:cNvSpPr/>
          <p:nvPr/>
        </p:nvSpPr>
        <p:spPr>
          <a:xfrm>
            <a:off x="5544101" y="3801061"/>
            <a:ext cx="577850" cy="586105"/>
          </a:xfrm>
          <a:custGeom>
            <a:avLst/>
            <a:gdLst/>
            <a:ahLst/>
            <a:cxnLst/>
            <a:rect l="l" t="t" r="r" b="b"/>
            <a:pathLst>
              <a:path w="577850" h="586104">
                <a:moveTo>
                  <a:pt x="0" y="0"/>
                </a:moveTo>
                <a:lnTo>
                  <a:pt x="577560" y="585700"/>
                </a:lnTo>
              </a:path>
            </a:pathLst>
          </a:custGeom>
          <a:ln w="18648">
            <a:solidFill>
              <a:srgbClr val="FF2800"/>
            </a:solidFill>
          </a:ln>
        </p:spPr>
        <p:txBody>
          <a:bodyPr wrap="square" lIns="0" tIns="0" rIns="0" bIns="0" rtlCol="0"/>
          <a:lstStyle/>
          <a:p>
            <a:endParaRPr/>
          </a:p>
        </p:txBody>
      </p:sp>
      <p:sp>
        <p:nvSpPr>
          <p:cNvPr id="39" name="object 39"/>
          <p:cNvSpPr/>
          <p:nvPr/>
        </p:nvSpPr>
        <p:spPr>
          <a:xfrm>
            <a:off x="6088439" y="4353865"/>
            <a:ext cx="105400" cy="105951"/>
          </a:xfrm>
          <a:prstGeom prst="rect">
            <a:avLst/>
          </a:prstGeom>
          <a:blipFill>
            <a:blip r:embed="rId12" cstate="print"/>
            <a:stretch>
              <a:fillRect/>
            </a:stretch>
          </a:blipFill>
        </p:spPr>
        <p:txBody>
          <a:bodyPr wrap="square" lIns="0" tIns="0" rIns="0" bIns="0" rtlCol="0"/>
          <a:lstStyle/>
          <a:p>
            <a:endParaRPr/>
          </a:p>
        </p:txBody>
      </p:sp>
      <p:sp>
        <p:nvSpPr>
          <p:cNvPr id="40" name="object 40"/>
          <p:cNvSpPr/>
          <p:nvPr/>
        </p:nvSpPr>
        <p:spPr>
          <a:xfrm>
            <a:off x="5941182" y="3534547"/>
            <a:ext cx="153670" cy="245745"/>
          </a:xfrm>
          <a:custGeom>
            <a:avLst/>
            <a:gdLst/>
            <a:ahLst/>
            <a:cxnLst/>
            <a:rect l="l" t="t" r="r" b="b"/>
            <a:pathLst>
              <a:path w="153670" h="245745">
                <a:moveTo>
                  <a:pt x="153047" y="245534"/>
                </a:moveTo>
                <a:lnTo>
                  <a:pt x="147657" y="214431"/>
                </a:lnTo>
                <a:lnTo>
                  <a:pt x="144888" y="184345"/>
                </a:lnTo>
                <a:lnTo>
                  <a:pt x="136875" y="152219"/>
                </a:lnTo>
                <a:lnTo>
                  <a:pt x="115750" y="114995"/>
                </a:lnTo>
                <a:lnTo>
                  <a:pt x="93947" y="89021"/>
                </a:lnTo>
                <a:lnTo>
                  <a:pt x="66235" y="60749"/>
                </a:lnTo>
                <a:lnTo>
                  <a:pt x="34343" y="30852"/>
                </a:lnTo>
                <a:lnTo>
                  <a:pt x="0" y="0"/>
                </a:lnTo>
              </a:path>
            </a:pathLst>
          </a:custGeom>
          <a:ln w="18648">
            <a:solidFill>
              <a:srgbClr val="000000"/>
            </a:solidFill>
          </a:ln>
        </p:spPr>
        <p:txBody>
          <a:bodyPr wrap="square" lIns="0" tIns="0" rIns="0" bIns="0" rtlCol="0"/>
          <a:lstStyle/>
          <a:p>
            <a:endParaRPr/>
          </a:p>
        </p:txBody>
      </p:sp>
      <p:sp>
        <p:nvSpPr>
          <p:cNvPr id="41" name="object 41"/>
          <p:cNvSpPr/>
          <p:nvPr/>
        </p:nvSpPr>
        <p:spPr>
          <a:xfrm>
            <a:off x="5874626" y="3474368"/>
            <a:ext cx="89535" cy="85090"/>
          </a:xfrm>
          <a:custGeom>
            <a:avLst/>
            <a:gdLst/>
            <a:ahLst/>
            <a:cxnLst/>
            <a:rect l="l" t="t" r="r" b="b"/>
            <a:pathLst>
              <a:path w="89535" h="85089">
                <a:moveTo>
                  <a:pt x="0" y="0"/>
                </a:moveTo>
                <a:lnTo>
                  <a:pt x="43889" y="84934"/>
                </a:lnTo>
                <a:lnTo>
                  <a:pt x="88906" y="35133"/>
                </a:lnTo>
                <a:lnTo>
                  <a:pt x="0" y="0"/>
                </a:lnTo>
                <a:close/>
              </a:path>
            </a:pathLst>
          </a:custGeom>
          <a:ln w="18648">
            <a:solidFill>
              <a:srgbClr val="000000"/>
            </a:solidFill>
          </a:ln>
        </p:spPr>
        <p:txBody>
          <a:bodyPr wrap="square" lIns="0" tIns="0" rIns="0" bIns="0" rtlCol="0"/>
          <a:lstStyle/>
          <a:p>
            <a:endParaRPr/>
          </a:p>
        </p:txBody>
      </p:sp>
      <p:sp>
        <p:nvSpPr>
          <p:cNvPr id="42" name="object 42"/>
          <p:cNvSpPr/>
          <p:nvPr/>
        </p:nvSpPr>
        <p:spPr>
          <a:xfrm>
            <a:off x="6044522" y="3801061"/>
            <a:ext cx="133985" cy="356235"/>
          </a:xfrm>
          <a:custGeom>
            <a:avLst/>
            <a:gdLst/>
            <a:ahLst/>
            <a:cxnLst/>
            <a:rect l="l" t="t" r="r" b="b"/>
            <a:pathLst>
              <a:path w="133985" h="356235">
                <a:moveTo>
                  <a:pt x="133625" y="0"/>
                </a:moveTo>
                <a:lnTo>
                  <a:pt x="124077" y="50740"/>
                </a:lnTo>
                <a:lnTo>
                  <a:pt x="116169" y="102340"/>
                </a:lnTo>
                <a:lnTo>
                  <a:pt x="107441" y="153513"/>
                </a:lnTo>
                <a:lnTo>
                  <a:pt x="95432" y="202970"/>
                </a:lnTo>
                <a:lnTo>
                  <a:pt x="77680" y="249422"/>
                </a:lnTo>
                <a:lnTo>
                  <a:pt x="43158" y="304961"/>
                </a:lnTo>
                <a:lnTo>
                  <a:pt x="22303" y="330853"/>
                </a:lnTo>
                <a:lnTo>
                  <a:pt x="0" y="355989"/>
                </a:lnTo>
              </a:path>
            </a:pathLst>
          </a:custGeom>
          <a:ln w="18648">
            <a:solidFill>
              <a:srgbClr val="000000"/>
            </a:solidFill>
          </a:ln>
        </p:spPr>
        <p:txBody>
          <a:bodyPr wrap="square" lIns="0" tIns="0" rIns="0" bIns="0" rtlCol="0"/>
          <a:lstStyle/>
          <a:p>
            <a:endParaRPr/>
          </a:p>
        </p:txBody>
      </p:sp>
      <p:sp>
        <p:nvSpPr>
          <p:cNvPr id="43" name="object 43"/>
          <p:cNvSpPr/>
          <p:nvPr/>
        </p:nvSpPr>
        <p:spPr>
          <a:xfrm>
            <a:off x="5984344" y="4134606"/>
            <a:ext cx="85090" cy="88900"/>
          </a:xfrm>
          <a:custGeom>
            <a:avLst/>
            <a:gdLst/>
            <a:ahLst/>
            <a:cxnLst/>
            <a:rect l="l" t="t" r="r" b="b"/>
            <a:pathLst>
              <a:path w="85089" h="88900">
                <a:moveTo>
                  <a:pt x="0" y="88878"/>
                </a:moveTo>
                <a:lnTo>
                  <a:pt x="84971" y="45063"/>
                </a:lnTo>
                <a:lnTo>
                  <a:pt x="35208" y="0"/>
                </a:lnTo>
                <a:lnTo>
                  <a:pt x="0" y="88878"/>
                </a:lnTo>
                <a:close/>
              </a:path>
            </a:pathLst>
          </a:custGeom>
          <a:ln w="18648">
            <a:solidFill>
              <a:srgbClr val="000000"/>
            </a:solidFill>
          </a:ln>
        </p:spPr>
        <p:txBody>
          <a:bodyPr wrap="square" lIns="0" tIns="0" rIns="0" bIns="0" rtlCol="0"/>
          <a:lstStyle/>
          <a:p>
            <a:endParaRPr/>
          </a:p>
        </p:txBody>
      </p:sp>
      <p:sp>
        <p:nvSpPr>
          <p:cNvPr id="44" name="object 44"/>
          <p:cNvSpPr txBox="1"/>
          <p:nvPr/>
        </p:nvSpPr>
        <p:spPr>
          <a:xfrm>
            <a:off x="6329852" y="2984247"/>
            <a:ext cx="455930" cy="248920"/>
          </a:xfrm>
          <a:prstGeom prst="rect">
            <a:avLst/>
          </a:prstGeom>
        </p:spPr>
        <p:txBody>
          <a:bodyPr vert="horz" wrap="square" lIns="0" tIns="13970" rIns="0" bIns="0" rtlCol="0">
            <a:spAutoFit/>
          </a:bodyPr>
          <a:lstStyle/>
          <a:p>
            <a:pPr marL="12700">
              <a:lnSpc>
                <a:spcPct val="100000"/>
              </a:lnSpc>
              <a:spcBef>
                <a:spcPts val="110"/>
              </a:spcBef>
            </a:pPr>
            <a:r>
              <a:rPr sz="1450" spc="45" dirty="0">
                <a:latin typeface="Verdana"/>
                <a:cs typeface="Verdana"/>
              </a:rPr>
              <a:t>(</a:t>
            </a:r>
            <a:r>
              <a:rPr sz="1450" i="1" spc="45" dirty="0">
                <a:latin typeface="Times New Roman"/>
                <a:cs typeface="Times New Roman"/>
              </a:rPr>
              <a:t>x,</a:t>
            </a:r>
            <a:r>
              <a:rPr sz="1450" i="1" spc="-190" dirty="0">
                <a:latin typeface="Times New Roman"/>
                <a:cs typeface="Times New Roman"/>
              </a:rPr>
              <a:t> </a:t>
            </a:r>
            <a:r>
              <a:rPr sz="1450" i="1" spc="15" dirty="0">
                <a:latin typeface="Times New Roman"/>
                <a:cs typeface="Times New Roman"/>
              </a:rPr>
              <a:t>y</a:t>
            </a:r>
            <a:r>
              <a:rPr sz="1450" spc="15" dirty="0">
                <a:latin typeface="Verdana"/>
                <a:cs typeface="Verdana"/>
              </a:rPr>
              <a:t>)</a:t>
            </a:r>
            <a:endParaRPr sz="1450">
              <a:latin typeface="Verdana"/>
              <a:cs typeface="Verdana"/>
            </a:endParaRPr>
          </a:p>
        </p:txBody>
      </p:sp>
      <p:sp>
        <p:nvSpPr>
          <p:cNvPr id="45" name="object 45"/>
          <p:cNvSpPr txBox="1"/>
          <p:nvPr/>
        </p:nvSpPr>
        <p:spPr>
          <a:xfrm>
            <a:off x="6257972" y="4439719"/>
            <a:ext cx="600710" cy="248920"/>
          </a:xfrm>
          <a:prstGeom prst="rect">
            <a:avLst/>
          </a:prstGeom>
        </p:spPr>
        <p:txBody>
          <a:bodyPr vert="horz" wrap="square" lIns="0" tIns="13970" rIns="0" bIns="0" rtlCol="0">
            <a:spAutoFit/>
          </a:bodyPr>
          <a:lstStyle/>
          <a:p>
            <a:pPr marL="12700">
              <a:lnSpc>
                <a:spcPct val="100000"/>
              </a:lnSpc>
              <a:spcBef>
                <a:spcPts val="110"/>
              </a:spcBef>
            </a:pPr>
            <a:r>
              <a:rPr sz="1450" spc="45" dirty="0">
                <a:latin typeface="Verdana"/>
                <a:cs typeface="Verdana"/>
              </a:rPr>
              <a:t>(</a:t>
            </a:r>
            <a:r>
              <a:rPr sz="1450" i="1" spc="45" dirty="0">
                <a:latin typeface="Times New Roman"/>
                <a:cs typeface="Times New Roman"/>
              </a:rPr>
              <a:t>x,</a:t>
            </a:r>
            <a:r>
              <a:rPr sz="1450" i="1" spc="-185" dirty="0">
                <a:latin typeface="Times New Roman"/>
                <a:cs typeface="Times New Roman"/>
              </a:rPr>
              <a:t> </a:t>
            </a:r>
            <a:r>
              <a:rPr sz="1450" spc="-20" dirty="0">
                <a:latin typeface="DejaVu Sans"/>
                <a:cs typeface="DejaVu Sans"/>
              </a:rPr>
              <a:t>−</a:t>
            </a:r>
            <a:r>
              <a:rPr sz="1450" i="1" spc="-20" dirty="0">
                <a:latin typeface="Times New Roman"/>
                <a:cs typeface="Times New Roman"/>
              </a:rPr>
              <a:t>y</a:t>
            </a:r>
            <a:r>
              <a:rPr sz="1450" spc="-20" dirty="0">
                <a:latin typeface="Verdana"/>
                <a:cs typeface="Verdana"/>
              </a:rPr>
              <a:t>)</a:t>
            </a:r>
            <a:endParaRPr sz="1450">
              <a:latin typeface="Verdana"/>
              <a:cs typeface="Verdana"/>
            </a:endParaRPr>
          </a:p>
        </p:txBody>
      </p:sp>
      <p:sp>
        <p:nvSpPr>
          <p:cNvPr id="46" name="object 46"/>
          <p:cNvSpPr txBox="1"/>
          <p:nvPr/>
        </p:nvSpPr>
        <p:spPr>
          <a:xfrm>
            <a:off x="5751247" y="3129084"/>
            <a:ext cx="278765" cy="925194"/>
          </a:xfrm>
          <a:prstGeom prst="rect">
            <a:avLst/>
          </a:prstGeom>
        </p:spPr>
        <p:txBody>
          <a:bodyPr vert="horz" wrap="square" lIns="0" tIns="14604" rIns="0" bIns="0" rtlCol="0">
            <a:spAutoFit/>
          </a:bodyPr>
          <a:lstStyle/>
          <a:p>
            <a:pPr marR="67310" algn="ctr">
              <a:lnSpc>
                <a:spcPct val="100000"/>
              </a:lnSpc>
              <a:spcBef>
                <a:spcPts val="114"/>
              </a:spcBef>
            </a:pPr>
            <a:r>
              <a:rPr sz="1300" spc="-80" dirty="0">
                <a:latin typeface="DejaVu Sans"/>
                <a:cs typeface="DejaVu Sans"/>
              </a:rPr>
              <a:t>|</a:t>
            </a:r>
            <a:r>
              <a:rPr sz="1300" spc="15" dirty="0">
                <a:latin typeface="Arial"/>
                <a:cs typeface="Arial"/>
              </a:rPr>
              <a:t>z</a:t>
            </a:r>
            <a:r>
              <a:rPr sz="1300" spc="-75" dirty="0">
                <a:latin typeface="DejaVu Sans"/>
                <a:cs typeface="DejaVu Sans"/>
              </a:rPr>
              <a:t>|</a:t>
            </a:r>
            <a:endParaRPr sz="1300">
              <a:latin typeface="DejaVu Sans"/>
              <a:cs typeface="DejaVu Sans"/>
            </a:endParaRPr>
          </a:p>
          <a:p>
            <a:pPr marL="24130" algn="ctr">
              <a:lnSpc>
                <a:spcPct val="100000"/>
              </a:lnSpc>
              <a:spcBef>
                <a:spcPts val="1630"/>
              </a:spcBef>
            </a:pPr>
            <a:r>
              <a:rPr sz="1450" spc="-125" dirty="0">
                <a:latin typeface="Arial"/>
                <a:cs typeface="Arial"/>
              </a:rPr>
              <a:t>θ</a:t>
            </a:r>
            <a:endParaRPr sz="1450">
              <a:latin typeface="Arial"/>
              <a:cs typeface="Arial"/>
            </a:endParaRPr>
          </a:p>
          <a:p>
            <a:pPr marL="178435">
              <a:lnSpc>
                <a:spcPct val="100000"/>
              </a:lnSpc>
              <a:spcBef>
                <a:spcPts val="395"/>
              </a:spcBef>
            </a:pPr>
            <a:r>
              <a:rPr sz="1450" spc="-125" dirty="0">
                <a:latin typeface="Arial"/>
                <a:cs typeface="Arial"/>
              </a:rPr>
              <a:t>θ</a:t>
            </a:r>
            <a:endParaRPr sz="1450">
              <a:latin typeface="Arial"/>
              <a:cs typeface="Arial"/>
            </a:endParaRPr>
          </a:p>
        </p:txBody>
      </p:sp>
      <p:sp>
        <p:nvSpPr>
          <p:cNvPr id="47" name="object 47"/>
          <p:cNvSpPr txBox="1"/>
          <p:nvPr/>
        </p:nvSpPr>
        <p:spPr>
          <a:xfrm>
            <a:off x="5676654" y="4164072"/>
            <a:ext cx="203835" cy="226060"/>
          </a:xfrm>
          <a:prstGeom prst="rect">
            <a:avLst/>
          </a:prstGeom>
        </p:spPr>
        <p:txBody>
          <a:bodyPr vert="horz" wrap="square" lIns="0" tIns="14604" rIns="0" bIns="0" rtlCol="0">
            <a:spAutoFit/>
          </a:bodyPr>
          <a:lstStyle/>
          <a:p>
            <a:pPr marL="12700">
              <a:lnSpc>
                <a:spcPct val="100000"/>
              </a:lnSpc>
              <a:spcBef>
                <a:spcPts val="114"/>
              </a:spcBef>
            </a:pPr>
            <a:r>
              <a:rPr sz="1300" spc="-80" dirty="0">
                <a:latin typeface="DejaVu Sans"/>
                <a:cs typeface="DejaVu Sans"/>
              </a:rPr>
              <a:t>|</a:t>
            </a:r>
            <a:r>
              <a:rPr sz="1300" spc="15" dirty="0">
                <a:latin typeface="Arial"/>
                <a:cs typeface="Arial"/>
              </a:rPr>
              <a:t>z</a:t>
            </a:r>
            <a:r>
              <a:rPr sz="1300" spc="-75" dirty="0">
                <a:latin typeface="DejaVu Sans"/>
                <a:cs typeface="DejaVu Sans"/>
              </a:rPr>
              <a:t>|</a:t>
            </a:r>
            <a:endParaRPr sz="1300">
              <a:latin typeface="DejaVu Sans"/>
              <a:cs typeface="DejaVu Sans"/>
            </a:endParaRPr>
          </a:p>
        </p:txBody>
      </p:sp>
      <p:sp>
        <p:nvSpPr>
          <p:cNvPr id="48" name="object 48"/>
          <p:cNvSpPr txBox="1"/>
          <p:nvPr/>
        </p:nvSpPr>
        <p:spPr>
          <a:xfrm>
            <a:off x="2232856" y="2359425"/>
            <a:ext cx="227329" cy="227329"/>
          </a:xfrm>
          <a:prstGeom prst="rect">
            <a:avLst/>
          </a:prstGeom>
        </p:spPr>
        <p:txBody>
          <a:bodyPr vert="horz" wrap="square" lIns="0" tIns="15240" rIns="0" bIns="0" rtlCol="0">
            <a:spAutoFit/>
          </a:bodyPr>
          <a:lstStyle/>
          <a:p>
            <a:pPr marL="12700">
              <a:lnSpc>
                <a:spcPct val="100000"/>
              </a:lnSpc>
              <a:spcBef>
                <a:spcPts val="120"/>
              </a:spcBef>
            </a:pPr>
            <a:r>
              <a:rPr sz="1300" spc="-25" dirty="0">
                <a:latin typeface="Trebuchet MS"/>
                <a:cs typeface="Trebuchet MS"/>
              </a:rPr>
              <a:t>(a)</a:t>
            </a:r>
            <a:endParaRPr sz="1300">
              <a:latin typeface="Trebuchet MS"/>
              <a:cs typeface="Trebuchet MS"/>
            </a:endParaRPr>
          </a:p>
        </p:txBody>
      </p:sp>
      <p:sp>
        <p:nvSpPr>
          <p:cNvPr id="49" name="object 49"/>
          <p:cNvSpPr txBox="1"/>
          <p:nvPr/>
        </p:nvSpPr>
        <p:spPr>
          <a:xfrm>
            <a:off x="4300436" y="2350101"/>
            <a:ext cx="240665" cy="227329"/>
          </a:xfrm>
          <a:prstGeom prst="rect">
            <a:avLst/>
          </a:prstGeom>
        </p:spPr>
        <p:txBody>
          <a:bodyPr vert="horz" wrap="square" lIns="0" tIns="15240" rIns="0" bIns="0" rtlCol="0">
            <a:spAutoFit/>
          </a:bodyPr>
          <a:lstStyle/>
          <a:p>
            <a:pPr marL="12700">
              <a:lnSpc>
                <a:spcPct val="100000"/>
              </a:lnSpc>
              <a:spcBef>
                <a:spcPts val="120"/>
              </a:spcBef>
            </a:pPr>
            <a:r>
              <a:rPr sz="1300" spc="-5" dirty="0">
                <a:latin typeface="Trebuchet MS"/>
                <a:cs typeface="Trebuchet MS"/>
              </a:rPr>
              <a:t>(b)</a:t>
            </a:r>
            <a:endParaRPr sz="1300">
              <a:latin typeface="Trebuchet MS"/>
              <a:cs typeface="Trebuchet MS"/>
            </a:endParaRPr>
          </a:p>
        </p:txBody>
      </p:sp>
      <p:sp>
        <p:nvSpPr>
          <p:cNvPr id="50" name="object 50"/>
          <p:cNvSpPr txBox="1"/>
          <p:nvPr/>
        </p:nvSpPr>
        <p:spPr>
          <a:xfrm>
            <a:off x="2212906" y="4196295"/>
            <a:ext cx="220345" cy="227329"/>
          </a:xfrm>
          <a:prstGeom prst="rect">
            <a:avLst/>
          </a:prstGeom>
        </p:spPr>
        <p:txBody>
          <a:bodyPr vert="horz" wrap="square" lIns="0" tIns="15240" rIns="0" bIns="0" rtlCol="0">
            <a:spAutoFit/>
          </a:bodyPr>
          <a:lstStyle/>
          <a:p>
            <a:pPr marL="12700">
              <a:lnSpc>
                <a:spcPct val="100000"/>
              </a:lnSpc>
              <a:spcBef>
                <a:spcPts val="120"/>
              </a:spcBef>
            </a:pPr>
            <a:r>
              <a:rPr sz="1300" spc="-30" dirty="0">
                <a:latin typeface="Trebuchet MS"/>
                <a:cs typeface="Trebuchet MS"/>
              </a:rPr>
              <a:t>(c)</a:t>
            </a:r>
            <a:endParaRPr sz="1300">
              <a:latin typeface="Trebuchet MS"/>
              <a:cs typeface="Trebuchet MS"/>
            </a:endParaRPr>
          </a:p>
        </p:txBody>
      </p:sp>
      <p:sp>
        <p:nvSpPr>
          <p:cNvPr id="51" name="object 51"/>
          <p:cNvSpPr txBox="1"/>
          <p:nvPr/>
        </p:nvSpPr>
        <p:spPr>
          <a:xfrm>
            <a:off x="4948469" y="4245247"/>
            <a:ext cx="240029" cy="227329"/>
          </a:xfrm>
          <a:prstGeom prst="rect">
            <a:avLst/>
          </a:prstGeom>
        </p:spPr>
        <p:txBody>
          <a:bodyPr vert="horz" wrap="square" lIns="0" tIns="15240" rIns="0" bIns="0" rtlCol="0">
            <a:spAutoFit/>
          </a:bodyPr>
          <a:lstStyle/>
          <a:p>
            <a:pPr marL="12700">
              <a:lnSpc>
                <a:spcPct val="100000"/>
              </a:lnSpc>
              <a:spcBef>
                <a:spcPts val="120"/>
              </a:spcBef>
            </a:pPr>
            <a:r>
              <a:rPr sz="1300" spc="-5" dirty="0">
                <a:latin typeface="Trebuchet MS"/>
                <a:cs typeface="Trebuchet MS"/>
              </a:rPr>
              <a:t>(d)</a:t>
            </a:r>
            <a:endParaRPr sz="1300">
              <a:latin typeface="Trebuchet MS"/>
              <a:cs typeface="Trebuchet MS"/>
            </a:endParaRPr>
          </a:p>
        </p:txBody>
      </p:sp>
      <p:sp>
        <p:nvSpPr>
          <p:cNvPr id="52" name="object 52"/>
          <p:cNvSpPr/>
          <p:nvPr/>
        </p:nvSpPr>
        <p:spPr>
          <a:xfrm>
            <a:off x="2439138" y="4078894"/>
            <a:ext cx="2444115" cy="8890"/>
          </a:xfrm>
          <a:custGeom>
            <a:avLst/>
            <a:gdLst/>
            <a:ahLst/>
            <a:cxnLst/>
            <a:rect l="l" t="t" r="r" b="b"/>
            <a:pathLst>
              <a:path w="2444115" h="8889">
                <a:moveTo>
                  <a:pt x="0" y="8885"/>
                </a:moveTo>
                <a:lnTo>
                  <a:pt x="2443876" y="0"/>
                </a:lnTo>
              </a:path>
            </a:pathLst>
          </a:custGeom>
          <a:ln w="18648">
            <a:solidFill>
              <a:srgbClr val="000000"/>
            </a:solidFill>
          </a:ln>
        </p:spPr>
        <p:txBody>
          <a:bodyPr wrap="square" lIns="0" tIns="0" rIns="0" bIns="0" rtlCol="0"/>
          <a:lstStyle/>
          <a:p>
            <a:endParaRPr/>
          </a:p>
        </p:txBody>
      </p:sp>
      <p:sp>
        <p:nvSpPr>
          <p:cNvPr id="53" name="object 53"/>
          <p:cNvSpPr/>
          <p:nvPr/>
        </p:nvSpPr>
        <p:spPr>
          <a:xfrm>
            <a:off x="4873569" y="4036003"/>
            <a:ext cx="108282" cy="85782"/>
          </a:xfrm>
          <a:prstGeom prst="rect">
            <a:avLst/>
          </a:prstGeom>
          <a:blipFill>
            <a:blip r:embed="rId13" cstate="print"/>
            <a:stretch>
              <a:fillRect/>
            </a:stretch>
          </a:blipFill>
        </p:spPr>
        <p:txBody>
          <a:bodyPr wrap="square" lIns="0" tIns="0" rIns="0" bIns="0" rtlCol="0"/>
          <a:lstStyle/>
          <a:p>
            <a:endParaRPr/>
          </a:p>
        </p:txBody>
      </p:sp>
      <p:sp>
        <p:nvSpPr>
          <p:cNvPr id="54" name="object 54"/>
          <p:cNvSpPr/>
          <p:nvPr/>
        </p:nvSpPr>
        <p:spPr>
          <a:xfrm>
            <a:off x="3716556" y="3182399"/>
            <a:ext cx="0" cy="1101725"/>
          </a:xfrm>
          <a:custGeom>
            <a:avLst/>
            <a:gdLst/>
            <a:ahLst/>
            <a:cxnLst/>
            <a:rect l="l" t="t" r="r" b="b"/>
            <a:pathLst>
              <a:path h="1101725">
                <a:moveTo>
                  <a:pt x="0" y="1101189"/>
                </a:moveTo>
                <a:lnTo>
                  <a:pt x="0" y="0"/>
                </a:lnTo>
              </a:path>
            </a:pathLst>
          </a:custGeom>
          <a:ln w="18648">
            <a:solidFill>
              <a:srgbClr val="000000"/>
            </a:solidFill>
          </a:ln>
        </p:spPr>
        <p:txBody>
          <a:bodyPr wrap="square" lIns="0" tIns="0" rIns="0" bIns="0" rtlCol="0"/>
          <a:lstStyle/>
          <a:p>
            <a:endParaRPr/>
          </a:p>
        </p:txBody>
      </p:sp>
      <p:sp>
        <p:nvSpPr>
          <p:cNvPr id="55" name="object 55"/>
          <p:cNvSpPr/>
          <p:nvPr/>
        </p:nvSpPr>
        <p:spPr>
          <a:xfrm>
            <a:off x="3673664" y="3083562"/>
            <a:ext cx="85782" cy="108160"/>
          </a:xfrm>
          <a:prstGeom prst="rect">
            <a:avLst/>
          </a:prstGeom>
          <a:blipFill>
            <a:blip r:embed="rId3" cstate="print"/>
            <a:stretch>
              <a:fillRect/>
            </a:stretch>
          </a:blipFill>
        </p:spPr>
        <p:txBody>
          <a:bodyPr wrap="square" lIns="0" tIns="0" rIns="0" bIns="0" rtlCol="0"/>
          <a:lstStyle/>
          <a:p>
            <a:endParaRPr/>
          </a:p>
        </p:txBody>
      </p:sp>
      <p:sp>
        <p:nvSpPr>
          <p:cNvPr id="56" name="object 56"/>
          <p:cNvSpPr/>
          <p:nvPr/>
        </p:nvSpPr>
        <p:spPr>
          <a:xfrm>
            <a:off x="3716556" y="3680778"/>
            <a:ext cx="1136650" cy="407034"/>
          </a:xfrm>
          <a:custGeom>
            <a:avLst/>
            <a:gdLst/>
            <a:ahLst/>
            <a:cxnLst/>
            <a:rect l="l" t="t" r="r" b="b"/>
            <a:pathLst>
              <a:path w="1136650" h="407035">
                <a:moveTo>
                  <a:pt x="0" y="407001"/>
                </a:moveTo>
                <a:lnTo>
                  <a:pt x="1136211" y="0"/>
                </a:lnTo>
              </a:path>
            </a:pathLst>
          </a:custGeom>
          <a:ln w="18648">
            <a:solidFill>
              <a:srgbClr val="FF2800"/>
            </a:solidFill>
          </a:ln>
        </p:spPr>
        <p:txBody>
          <a:bodyPr wrap="square" lIns="0" tIns="0" rIns="0" bIns="0" rtlCol="0"/>
          <a:lstStyle/>
          <a:p>
            <a:endParaRPr/>
          </a:p>
        </p:txBody>
      </p:sp>
      <p:sp>
        <p:nvSpPr>
          <p:cNvPr id="57" name="object 57"/>
          <p:cNvSpPr/>
          <p:nvPr/>
        </p:nvSpPr>
        <p:spPr>
          <a:xfrm>
            <a:off x="4832123" y="3639854"/>
            <a:ext cx="114230" cy="81847"/>
          </a:xfrm>
          <a:prstGeom prst="rect">
            <a:avLst/>
          </a:prstGeom>
          <a:blipFill>
            <a:blip r:embed="rId14" cstate="print"/>
            <a:stretch>
              <a:fillRect/>
            </a:stretch>
          </a:blipFill>
        </p:spPr>
        <p:txBody>
          <a:bodyPr wrap="square" lIns="0" tIns="0" rIns="0" bIns="0" rtlCol="0"/>
          <a:lstStyle/>
          <a:p>
            <a:endParaRPr/>
          </a:p>
        </p:txBody>
      </p:sp>
      <p:sp>
        <p:nvSpPr>
          <p:cNvPr id="58" name="object 58"/>
          <p:cNvSpPr/>
          <p:nvPr/>
        </p:nvSpPr>
        <p:spPr>
          <a:xfrm>
            <a:off x="3336519" y="3639509"/>
            <a:ext cx="380365" cy="457834"/>
          </a:xfrm>
          <a:custGeom>
            <a:avLst/>
            <a:gdLst/>
            <a:ahLst/>
            <a:cxnLst/>
            <a:rect l="l" t="t" r="r" b="b"/>
            <a:pathLst>
              <a:path w="380364" h="457835">
                <a:moveTo>
                  <a:pt x="380036" y="457595"/>
                </a:moveTo>
                <a:lnTo>
                  <a:pt x="0" y="0"/>
                </a:lnTo>
              </a:path>
            </a:pathLst>
          </a:custGeom>
          <a:ln w="18648">
            <a:solidFill>
              <a:srgbClr val="FF2800"/>
            </a:solidFill>
          </a:ln>
        </p:spPr>
        <p:txBody>
          <a:bodyPr wrap="square" lIns="0" tIns="0" rIns="0" bIns="0" rtlCol="0"/>
          <a:lstStyle/>
          <a:p>
            <a:endParaRPr/>
          </a:p>
        </p:txBody>
      </p:sp>
      <p:sp>
        <p:nvSpPr>
          <p:cNvPr id="59" name="object 59"/>
          <p:cNvSpPr/>
          <p:nvPr/>
        </p:nvSpPr>
        <p:spPr>
          <a:xfrm>
            <a:off x="3270000" y="3561326"/>
            <a:ext cx="101661" cy="108953"/>
          </a:xfrm>
          <a:prstGeom prst="rect">
            <a:avLst/>
          </a:prstGeom>
          <a:blipFill>
            <a:blip r:embed="rId15" cstate="print"/>
            <a:stretch>
              <a:fillRect/>
            </a:stretch>
          </a:blipFill>
        </p:spPr>
        <p:txBody>
          <a:bodyPr wrap="square" lIns="0" tIns="0" rIns="0" bIns="0" rtlCol="0"/>
          <a:lstStyle/>
          <a:p>
            <a:endParaRPr/>
          </a:p>
        </p:txBody>
      </p:sp>
      <p:sp>
        <p:nvSpPr>
          <p:cNvPr id="60" name="object 60"/>
          <p:cNvSpPr/>
          <p:nvPr/>
        </p:nvSpPr>
        <p:spPr>
          <a:xfrm>
            <a:off x="3160898" y="4087780"/>
            <a:ext cx="565150" cy="414020"/>
          </a:xfrm>
          <a:custGeom>
            <a:avLst/>
            <a:gdLst/>
            <a:ahLst/>
            <a:cxnLst/>
            <a:rect l="l" t="t" r="r" b="b"/>
            <a:pathLst>
              <a:path w="565150" h="414020">
                <a:moveTo>
                  <a:pt x="564982" y="0"/>
                </a:moveTo>
                <a:lnTo>
                  <a:pt x="0" y="413789"/>
                </a:lnTo>
              </a:path>
            </a:pathLst>
          </a:custGeom>
          <a:ln w="18648">
            <a:solidFill>
              <a:srgbClr val="0A31FF"/>
            </a:solidFill>
          </a:ln>
        </p:spPr>
        <p:txBody>
          <a:bodyPr wrap="square" lIns="0" tIns="0" rIns="0" bIns="0" rtlCol="0"/>
          <a:lstStyle/>
          <a:p>
            <a:endParaRPr/>
          </a:p>
        </p:txBody>
      </p:sp>
      <p:sp>
        <p:nvSpPr>
          <p:cNvPr id="61" name="object 61"/>
          <p:cNvSpPr/>
          <p:nvPr/>
        </p:nvSpPr>
        <p:spPr>
          <a:xfrm>
            <a:off x="3079360" y="4465159"/>
            <a:ext cx="110694" cy="98622"/>
          </a:xfrm>
          <a:prstGeom prst="rect">
            <a:avLst/>
          </a:prstGeom>
          <a:blipFill>
            <a:blip r:embed="rId16" cstate="print"/>
            <a:stretch>
              <a:fillRect/>
            </a:stretch>
          </a:blipFill>
        </p:spPr>
        <p:txBody>
          <a:bodyPr wrap="square" lIns="0" tIns="0" rIns="0" bIns="0" rtlCol="0"/>
          <a:lstStyle/>
          <a:p>
            <a:endParaRPr/>
          </a:p>
        </p:txBody>
      </p:sp>
      <p:sp>
        <p:nvSpPr>
          <p:cNvPr id="62" name="object 62"/>
          <p:cNvSpPr txBox="1"/>
          <p:nvPr/>
        </p:nvSpPr>
        <p:spPr>
          <a:xfrm>
            <a:off x="4784746" y="3339462"/>
            <a:ext cx="112395" cy="248920"/>
          </a:xfrm>
          <a:prstGeom prst="rect">
            <a:avLst/>
          </a:prstGeom>
        </p:spPr>
        <p:txBody>
          <a:bodyPr vert="horz" wrap="square" lIns="0" tIns="13970" rIns="0" bIns="0" rtlCol="0">
            <a:spAutoFit/>
          </a:bodyPr>
          <a:lstStyle/>
          <a:p>
            <a:pPr marL="12700">
              <a:lnSpc>
                <a:spcPct val="100000"/>
              </a:lnSpc>
              <a:spcBef>
                <a:spcPts val="110"/>
              </a:spcBef>
            </a:pPr>
            <a:r>
              <a:rPr sz="1450" spc="-45" dirty="0">
                <a:latin typeface="Arial"/>
                <a:cs typeface="Arial"/>
              </a:rPr>
              <a:t>z</a:t>
            </a:r>
            <a:endParaRPr sz="1450">
              <a:latin typeface="Arial"/>
              <a:cs typeface="Arial"/>
            </a:endParaRPr>
          </a:p>
        </p:txBody>
      </p:sp>
      <p:sp>
        <p:nvSpPr>
          <p:cNvPr id="63" name="object 63"/>
          <p:cNvSpPr txBox="1"/>
          <p:nvPr/>
        </p:nvSpPr>
        <p:spPr>
          <a:xfrm>
            <a:off x="3050442" y="3339462"/>
            <a:ext cx="115570" cy="248920"/>
          </a:xfrm>
          <a:prstGeom prst="rect">
            <a:avLst/>
          </a:prstGeom>
        </p:spPr>
        <p:txBody>
          <a:bodyPr vert="horz" wrap="square" lIns="0" tIns="13970" rIns="0" bIns="0" rtlCol="0">
            <a:spAutoFit/>
          </a:bodyPr>
          <a:lstStyle/>
          <a:p>
            <a:pPr marL="12700">
              <a:lnSpc>
                <a:spcPct val="100000"/>
              </a:lnSpc>
              <a:spcBef>
                <a:spcPts val="110"/>
              </a:spcBef>
            </a:pPr>
            <a:r>
              <a:rPr sz="1450" spc="-20" dirty="0">
                <a:latin typeface="Arial"/>
                <a:cs typeface="Arial"/>
              </a:rPr>
              <a:t>v</a:t>
            </a:r>
            <a:endParaRPr sz="1450">
              <a:latin typeface="Arial"/>
              <a:cs typeface="Arial"/>
            </a:endParaRPr>
          </a:p>
        </p:txBody>
      </p:sp>
      <p:sp>
        <p:nvSpPr>
          <p:cNvPr id="64" name="object 64"/>
          <p:cNvSpPr txBox="1"/>
          <p:nvPr/>
        </p:nvSpPr>
        <p:spPr>
          <a:xfrm>
            <a:off x="3427644" y="3525541"/>
            <a:ext cx="205104" cy="226060"/>
          </a:xfrm>
          <a:prstGeom prst="rect">
            <a:avLst/>
          </a:prstGeom>
        </p:spPr>
        <p:txBody>
          <a:bodyPr vert="horz" wrap="square" lIns="0" tIns="14604" rIns="0" bIns="0" rtlCol="0">
            <a:spAutoFit/>
          </a:bodyPr>
          <a:lstStyle/>
          <a:p>
            <a:pPr marL="12700">
              <a:lnSpc>
                <a:spcPct val="100000"/>
              </a:lnSpc>
              <a:spcBef>
                <a:spcPts val="114"/>
              </a:spcBef>
            </a:pPr>
            <a:r>
              <a:rPr sz="1300" spc="-80" dirty="0">
                <a:latin typeface="DejaVu Sans"/>
                <a:cs typeface="DejaVu Sans"/>
              </a:rPr>
              <a:t>|</a:t>
            </a:r>
            <a:r>
              <a:rPr sz="1300" spc="30" dirty="0">
                <a:latin typeface="Arial"/>
                <a:cs typeface="Arial"/>
              </a:rPr>
              <a:t>v</a:t>
            </a:r>
            <a:r>
              <a:rPr sz="1300" spc="-75" dirty="0">
                <a:latin typeface="DejaVu Sans"/>
                <a:cs typeface="DejaVu Sans"/>
              </a:rPr>
              <a:t>|</a:t>
            </a:r>
            <a:endParaRPr sz="1300">
              <a:latin typeface="DejaVu Sans"/>
              <a:cs typeface="DejaVu Sans"/>
            </a:endParaRPr>
          </a:p>
        </p:txBody>
      </p:sp>
      <p:sp>
        <p:nvSpPr>
          <p:cNvPr id="65" name="object 65"/>
          <p:cNvSpPr txBox="1"/>
          <p:nvPr/>
        </p:nvSpPr>
        <p:spPr>
          <a:xfrm>
            <a:off x="2974963" y="4560528"/>
            <a:ext cx="382905" cy="226060"/>
          </a:xfrm>
          <a:prstGeom prst="rect">
            <a:avLst/>
          </a:prstGeom>
        </p:spPr>
        <p:txBody>
          <a:bodyPr vert="horz" wrap="square" lIns="0" tIns="14604" rIns="0" bIns="0" rtlCol="0">
            <a:spAutoFit/>
          </a:bodyPr>
          <a:lstStyle/>
          <a:p>
            <a:pPr marL="12700">
              <a:lnSpc>
                <a:spcPct val="100000"/>
              </a:lnSpc>
              <a:spcBef>
                <a:spcPts val="114"/>
              </a:spcBef>
            </a:pPr>
            <a:r>
              <a:rPr sz="1300" spc="-80" dirty="0">
                <a:latin typeface="DejaVu Sans"/>
                <a:cs typeface="DejaVu Sans"/>
              </a:rPr>
              <a:t>|</a:t>
            </a:r>
            <a:r>
              <a:rPr sz="1300" spc="15" dirty="0">
                <a:latin typeface="Arial"/>
                <a:cs typeface="Arial"/>
              </a:rPr>
              <a:t>z</a:t>
            </a:r>
            <a:r>
              <a:rPr sz="1300" spc="-80" dirty="0">
                <a:latin typeface="DejaVu Sans"/>
                <a:cs typeface="DejaVu Sans"/>
              </a:rPr>
              <a:t>||</a:t>
            </a:r>
            <a:r>
              <a:rPr sz="1300" spc="30" dirty="0">
                <a:latin typeface="Arial"/>
                <a:cs typeface="Arial"/>
              </a:rPr>
              <a:t>v</a:t>
            </a:r>
            <a:r>
              <a:rPr sz="1300" spc="-75" dirty="0">
                <a:latin typeface="DejaVu Sans"/>
                <a:cs typeface="DejaVu Sans"/>
              </a:rPr>
              <a:t>|</a:t>
            </a:r>
            <a:endParaRPr sz="1300">
              <a:latin typeface="DejaVu Sans"/>
              <a:cs typeface="DejaVu Sans"/>
            </a:endParaRPr>
          </a:p>
        </p:txBody>
      </p:sp>
      <p:sp>
        <p:nvSpPr>
          <p:cNvPr id="66" name="object 66"/>
          <p:cNvSpPr txBox="1"/>
          <p:nvPr/>
        </p:nvSpPr>
        <p:spPr>
          <a:xfrm>
            <a:off x="4305043" y="3418492"/>
            <a:ext cx="203835" cy="641350"/>
          </a:xfrm>
          <a:prstGeom prst="rect">
            <a:avLst/>
          </a:prstGeom>
        </p:spPr>
        <p:txBody>
          <a:bodyPr vert="horz" wrap="square" lIns="0" tIns="121920" rIns="0" bIns="0" rtlCol="0">
            <a:spAutoFit/>
          </a:bodyPr>
          <a:lstStyle/>
          <a:p>
            <a:pPr algn="ctr">
              <a:lnSpc>
                <a:spcPct val="100000"/>
              </a:lnSpc>
              <a:spcBef>
                <a:spcPts val="960"/>
              </a:spcBef>
            </a:pPr>
            <a:r>
              <a:rPr sz="1300" spc="-80" dirty="0">
                <a:latin typeface="DejaVu Sans"/>
                <a:cs typeface="DejaVu Sans"/>
              </a:rPr>
              <a:t>|</a:t>
            </a:r>
            <a:r>
              <a:rPr sz="1300" spc="15" dirty="0">
                <a:latin typeface="Arial"/>
                <a:cs typeface="Arial"/>
              </a:rPr>
              <a:t>z</a:t>
            </a:r>
            <a:r>
              <a:rPr sz="1300" spc="-75" dirty="0">
                <a:latin typeface="DejaVu Sans"/>
                <a:cs typeface="DejaVu Sans"/>
              </a:rPr>
              <a:t>|</a:t>
            </a:r>
            <a:endParaRPr sz="1300">
              <a:latin typeface="DejaVu Sans"/>
              <a:cs typeface="DejaVu Sans"/>
            </a:endParaRPr>
          </a:p>
          <a:p>
            <a:pPr marL="69850" algn="ctr">
              <a:lnSpc>
                <a:spcPct val="100000"/>
              </a:lnSpc>
              <a:spcBef>
                <a:spcPts val="860"/>
              </a:spcBef>
            </a:pPr>
            <a:r>
              <a:rPr sz="1300" spc="-110" dirty="0">
                <a:latin typeface="Arial"/>
                <a:cs typeface="Arial"/>
              </a:rPr>
              <a:t>θ</a:t>
            </a:r>
            <a:endParaRPr sz="1300">
              <a:latin typeface="Arial"/>
              <a:cs typeface="Arial"/>
            </a:endParaRPr>
          </a:p>
        </p:txBody>
      </p:sp>
      <p:sp>
        <p:nvSpPr>
          <p:cNvPr id="67" name="object 67"/>
          <p:cNvSpPr txBox="1"/>
          <p:nvPr/>
        </p:nvSpPr>
        <p:spPr>
          <a:xfrm>
            <a:off x="3850050" y="3572161"/>
            <a:ext cx="125095" cy="226060"/>
          </a:xfrm>
          <a:prstGeom prst="rect">
            <a:avLst/>
          </a:prstGeom>
        </p:spPr>
        <p:txBody>
          <a:bodyPr vert="horz" wrap="square" lIns="0" tIns="14604" rIns="0" bIns="0" rtlCol="0">
            <a:spAutoFit/>
          </a:bodyPr>
          <a:lstStyle/>
          <a:p>
            <a:pPr marL="12700">
              <a:lnSpc>
                <a:spcPct val="100000"/>
              </a:lnSpc>
              <a:spcBef>
                <a:spcPts val="114"/>
              </a:spcBef>
            </a:pPr>
            <a:r>
              <a:rPr sz="1300" spc="-60" dirty="0">
                <a:latin typeface="Arial"/>
                <a:cs typeface="Arial"/>
              </a:rPr>
              <a:t>φ</a:t>
            </a:r>
            <a:endParaRPr sz="1300">
              <a:latin typeface="Arial"/>
              <a:cs typeface="Arial"/>
            </a:endParaRPr>
          </a:p>
        </p:txBody>
      </p:sp>
      <p:sp>
        <p:nvSpPr>
          <p:cNvPr id="68" name="object 68"/>
          <p:cNvSpPr/>
          <p:nvPr/>
        </p:nvSpPr>
        <p:spPr>
          <a:xfrm>
            <a:off x="4326340" y="3990510"/>
            <a:ext cx="61594" cy="88265"/>
          </a:xfrm>
          <a:custGeom>
            <a:avLst/>
            <a:gdLst/>
            <a:ahLst/>
            <a:cxnLst/>
            <a:rect l="l" t="t" r="r" b="b"/>
            <a:pathLst>
              <a:path w="61595" h="88264">
                <a:moveTo>
                  <a:pt x="61558" y="87945"/>
                </a:moveTo>
                <a:lnTo>
                  <a:pt x="0" y="0"/>
                </a:lnTo>
              </a:path>
            </a:pathLst>
          </a:custGeom>
          <a:ln w="18648">
            <a:solidFill>
              <a:srgbClr val="000000"/>
            </a:solidFill>
          </a:ln>
        </p:spPr>
        <p:txBody>
          <a:bodyPr wrap="square" lIns="0" tIns="0" rIns="0" bIns="0" rtlCol="0"/>
          <a:lstStyle/>
          <a:p>
            <a:endParaRPr/>
          </a:p>
        </p:txBody>
      </p:sp>
      <p:sp>
        <p:nvSpPr>
          <p:cNvPr id="69" name="object 69"/>
          <p:cNvSpPr/>
          <p:nvPr/>
        </p:nvSpPr>
        <p:spPr>
          <a:xfrm>
            <a:off x="4275001" y="3917175"/>
            <a:ext cx="79375" cy="92710"/>
          </a:xfrm>
          <a:custGeom>
            <a:avLst/>
            <a:gdLst/>
            <a:ahLst/>
            <a:cxnLst/>
            <a:rect l="l" t="t" r="r" b="b"/>
            <a:pathLst>
              <a:path w="79375" h="92710">
                <a:moveTo>
                  <a:pt x="0" y="0"/>
                </a:moveTo>
                <a:lnTo>
                  <a:pt x="23832" y="92580"/>
                </a:lnTo>
                <a:lnTo>
                  <a:pt x="78836" y="54089"/>
                </a:lnTo>
                <a:lnTo>
                  <a:pt x="0" y="0"/>
                </a:lnTo>
                <a:close/>
              </a:path>
            </a:pathLst>
          </a:custGeom>
          <a:ln w="18648">
            <a:solidFill>
              <a:srgbClr val="000000"/>
            </a:solidFill>
          </a:ln>
        </p:spPr>
        <p:txBody>
          <a:bodyPr wrap="square" lIns="0" tIns="0" rIns="0" bIns="0" rtlCol="0"/>
          <a:lstStyle/>
          <a:p>
            <a:endParaRPr/>
          </a:p>
        </p:txBody>
      </p:sp>
      <p:sp>
        <p:nvSpPr>
          <p:cNvPr id="70" name="object 70"/>
          <p:cNvSpPr/>
          <p:nvPr/>
        </p:nvSpPr>
        <p:spPr>
          <a:xfrm>
            <a:off x="3627258" y="3808053"/>
            <a:ext cx="555625" cy="270510"/>
          </a:xfrm>
          <a:custGeom>
            <a:avLst/>
            <a:gdLst/>
            <a:ahLst/>
            <a:cxnLst/>
            <a:rect l="l" t="t" r="r" b="b"/>
            <a:pathLst>
              <a:path w="555625" h="270510">
                <a:moveTo>
                  <a:pt x="555508" y="270402"/>
                </a:moveTo>
                <a:lnTo>
                  <a:pt x="527169" y="233712"/>
                </a:lnTo>
                <a:lnTo>
                  <a:pt x="500254" y="194948"/>
                </a:lnTo>
                <a:lnTo>
                  <a:pt x="473337" y="156182"/>
                </a:lnTo>
                <a:lnTo>
                  <a:pt x="444997" y="119488"/>
                </a:lnTo>
                <a:lnTo>
                  <a:pt x="413808" y="86939"/>
                </a:lnTo>
                <a:lnTo>
                  <a:pt x="378348" y="60607"/>
                </a:lnTo>
                <a:lnTo>
                  <a:pt x="336801" y="40200"/>
                </a:lnTo>
                <a:lnTo>
                  <a:pt x="289942" y="24001"/>
                </a:lnTo>
                <a:lnTo>
                  <a:pt x="240233" y="11946"/>
                </a:lnTo>
                <a:lnTo>
                  <a:pt x="190136" y="3970"/>
                </a:lnTo>
                <a:lnTo>
                  <a:pt x="142111" y="9"/>
                </a:lnTo>
                <a:lnTo>
                  <a:pt x="98622" y="0"/>
                </a:lnTo>
                <a:lnTo>
                  <a:pt x="71886" y="3102"/>
                </a:lnTo>
                <a:lnTo>
                  <a:pt x="46758" y="9323"/>
                </a:lnTo>
                <a:lnTo>
                  <a:pt x="22907" y="18017"/>
                </a:lnTo>
                <a:lnTo>
                  <a:pt x="0" y="28541"/>
                </a:lnTo>
              </a:path>
            </a:pathLst>
          </a:custGeom>
          <a:ln w="18648">
            <a:solidFill>
              <a:srgbClr val="000000"/>
            </a:solidFill>
          </a:ln>
        </p:spPr>
        <p:txBody>
          <a:bodyPr wrap="square" lIns="0" tIns="0" rIns="0" bIns="0" rtlCol="0"/>
          <a:lstStyle/>
          <a:p>
            <a:endParaRPr/>
          </a:p>
        </p:txBody>
      </p:sp>
      <p:sp>
        <p:nvSpPr>
          <p:cNvPr id="71" name="object 71"/>
          <p:cNvSpPr/>
          <p:nvPr/>
        </p:nvSpPr>
        <p:spPr>
          <a:xfrm>
            <a:off x="3548048" y="3806702"/>
            <a:ext cx="95250" cy="71120"/>
          </a:xfrm>
          <a:custGeom>
            <a:avLst/>
            <a:gdLst/>
            <a:ahLst/>
            <a:cxnLst/>
            <a:rect l="l" t="t" r="r" b="b"/>
            <a:pathLst>
              <a:path w="95250" h="71120">
                <a:moveTo>
                  <a:pt x="0" y="71078"/>
                </a:moveTo>
                <a:lnTo>
                  <a:pt x="94901" y="59563"/>
                </a:lnTo>
                <a:lnTo>
                  <a:pt x="63936" y="0"/>
                </a:lnTo>
                <a:lnTo>
                  <a:pt x="0" y="71078"/>
                </a:lnTo>
                <a:close/>
              </a:path>
            </a:pathLst>
          </a:custGeom>
          <a:ln w="18648">
            <a:solidFill>
              <a:srgbClr val="000000"/>
            </a:solidFill>
          </a:ln>
        </p:spPr>
        <p:txBody>
          <a:bodyPr wrap="square" lIns="0" tIns="0" rIns="0" bIns="0" rtlCol="0"/>
          <a:lstStyle/>
          <a:p>
            <a:endParaRPr/>
          </a:p>
        </p:txBody>
      </p:sp>
      <p:sp>
        <p:nvSpPr>
          <p:cNvPr id="72" name="object 72"/>
          <p:cNvSpPr/>
          <p:nvPr/>
        </p:nvSpPr>
        <p:spPr>
          <a:xfrm>
            <a:off x="3524477" y="3929268"/>
            <a:ext cx="439420" cy="189230"/>
          </a:xfrm>
          <a:custGeom>
            <a:avLst/>
            <a:gdLst/>
            <a:ahLst/>
            <a:cxnLst/>
            <a:rect l="l" t="t" r="r" b="b"/>
            <a:pathLst>
              <a:path w="439420" h="189229">
                <a:moveTo>
                  <a:pt x="439170" y="139863"/>
                </a:moveTo>
                <a:lnTo>
                  <a:pt x="395982" y="107713"/>
                </a:lnTo>
                <a:lnTo>
                  <a:pt x="352494" y="71385"/>
                </a:lnTo>
                <a:lnTo>
                  <a:pt x="309154" y="37146"/>
                </a:lnTo>
                <a:lnTo>
                  <a:pt x="266410" y="11262"/>
                </a:lnTo>
                <a:lnTo>
                  <a:pt x="224713" y="0"/>
                </a:lnTo>
                <a:lnTo>
                  <a:pt x="181972" y="6490"/>
                </a:lnTo>
                <a:lnTo>
                  <a:pt x="137886" y="26556"/>
                </a:lnTo>
                <a:lnTo>
                  <a:pt x="95591" y="55498"/>
                </a:lnTo>
                <a:lnTo>
                  <a:pt x="58219" y="88617"/>
                </a:lnTo>
                <a:lnTo>
                  <a:pt x="28905" y="121214"/>
                </a:lnTo>
                <a:lnTo>
                  <a:pt x="4450" y="170638"/>
                </a:lnTo>
                <a:lnTo>
                  <a:pt x="0" y="188731"/>
                </a:lnTo>
              </a:path>
            </a:pathLst>
          </a:custGeom>
          <a:ln w="18648">
            <a:solidFill>
              <a:srgbClr val="000000"/>
            </a:solidFill>
          </a:ln>
        </p:spPr>
        <p:txBody>
          <a:bodyPr wrap="square" lIns="0" tIns="0" rIns="0" bIns="0" rtlCol="0"/>
          <a:lstStyle/>
          <a:p>
            <a:endParaRPr/>
          </a:p>
        </p:txBody>
      </p:sp>
      <p:sp>
        <p:nvSpPr>
          <p:cNvPr id="73" name="object 73"/>
          <p:cNvSpPr/>
          <p:nvPr/>
        </p:nvSpPr>
        <p:spPr>
          <a:xfrm>
            <a:off x="3491273" y="4113048"/>
            <a:ext cx="66675" cy="93980"/>
          </a:xfrm>
          <a:custGeom>
            <a:avLst/>
            <a:gdLst/>
            <a:ahLst/>
            <a:cxnLst/>
            <a:rect l="l" t="t" r="r" b="b"/>
            <a:pathLst>
              <a:path w="66675" h="93979">
                <a:moveTo>
                  <a:pt x="20019" y="93484"/>
                </a:moveTo>
                <a:lnTo>
                  <a:pt x="66407" y="9892"/>
                </a:lnTo>
                <a:lnTo>
                  <a:pt x="0" y="0"/>
                </a:lnTo>
                <a:lnTo>
                  <a:pt x="20019" y="93484"/>
                </a:lnTo>
                <a:close/>
              </a:path>
            </a:pathLst>
          </a:custGeom>
          <a:ln w="18648">
            <a:solidFill>
              <a:srgbClr val="000000"/>
            </a:solidFill>
          </a:ln>
        </p:spPr>
        <p:txBody>
          <a:bodyPr wrap="square" lIns="0" tIns="0" rIns="0" bIns="0" rtlCol="0"/>
          <a:lstStyle/>
          <a:p>
            <a:endParaRPr/>
          </a:p>
        </p:txBody>
      </p:sp>
      <p:sp>
        <p:nvSpPr>
          <p:cNvPr id="74" name="object 74"/>
          <p:cNvSpPr txBox="1"/>
          <p:nvPr/>
        </p:nvSpPr>
        <p:spPr>
          <a:xfrm>
            <a:off x="3006982" y="4057020"/>
            <a:ext cx="412750" cy="226060"/>
          </a:xfrm>
          <a:prstGeom prst="rect">
            <a:avLst/>
          </a:prstGeom>
        </p:spPr>
        <p:txBody>
          <a:bodyPr vert="horz" wrap="square" lIns="0" tIns="14604" rIns="0" bIns="0" rtlCol="0">
            <a:spAutoFit/>
          </a:bodyPr>
          <a:lstStyle/>
          <a:p>
            <a:pPr marL="12700">
              <a:lnSpc>
                <a:spcPct val="100000"/>
              </a:lnSpc>
              <a:spcBef>
                <a:spcPts val="114"/>
              </a:spcBef>
            </a:pPr>
            <a:r>
              <a:rPr sz="1300" spc="-110" dirty="0">
                <a:latin typeface="Arial"/>
                <a:cs typeface="Arial"/>
              </a:rPr>
              <a:t>θ </a:t>
            </a:r>
            <a:r>
              <a:rPr sz="1300" spc="-40" dirty="0">
                <a:latin typeface="Verdana"/>
                <a:cs typeface="Verdana"/>
              </a:rPr>
              <a:t>+</a:t>
            </a:r>
            <a:r>
              <a:rPr sz="1300" spc="-175" dirty="0">
                <a:latin typeface="Verdana"/>
                <a:cs typeface="Verdana"/>
              </a:rPr>
              <a:t> </a:t>
            </a:r>
            <a:r>
              <a:rPr sz="1300" spc="-60" dirty="0">
                <a:latin typeface="Arial"/>
                <a:cs typeface="Arial"/>
              </a:rPr>
              <a:t>φ</a:t>
            </a:r>
            <a:endParaRPr sz="1300">
              <a:latin typeface="Arial"/>
              <a:cs typeface="Arial"/>
            </a:endParaRPr>
          </a:p>
        </p:txBody>
      </p:sp>
      <p:sp>
        <p:nvSpPr>
          <p:cNvPr id="76" name="object 76"/>
          <p:cNvSpPr txBox="1">
            <a:spLocks noGrp="1"/>
          </p:cNvSpPr>
          <p:nvPr>
            <p:ph type="sldNum" sz="quarter" idx="7"/>
          </p:nvPr>
        </p:nvSpPr>
        <p:spPr>
          <a:xfrm>
            <a:off x="4141444" y="5796550"/>
            <a:ext cx="793750" cy="282129"/>
          </a:xfrm>
          <a:prstGeom prst="rect">
            <a:avLst/>
          </a:prstGeom>
        </p:spPr>
        <p:txBody>
          <a:bodyPr vert="horz" wrap="square" lIns="0" tIns="0" rIns="0" bIns="0" rtlCol="0">
            <a:spAutoFit/>
          </a:bodyPr>
          <a:lstStyle/>
          <a:p>
            <a:pPr marL="25400">
              <a:lnSpc>
                <a:spcPts val="2230"/>
              </a:lnSpc>
            </a:pPr>
            <a:fld id="{81D60167-4931-47E6-BA6A-407CBD079E47}" type="slidenum">
              <a:rPr spc="-175" dirty="0"/>
              <a:t>13</a:t>
            </a:fld>
            <a:r>
              <a:rPr spc="-175" dirty="0"/>
              <a:t> </a:t>
            </a:r>
            <a:r>
              <a:rPr spc="434" dirty="0"/>
              <a:t>/</a:t>
            </a:r>
            <a:r>
              <a:rPr spc="-440" dirty="0"/>
              <a:t> </a:t>
            </a:r>
            <a:r>
              <a:rPr lang="tr-TR" spc="-175" dirty="0" smtClean="0"/>
              <a:t>20</a:t>
            </a:r>
            <a:endParaRPr spc="-175" dirty="0"/>
          </a:p>
        </p:txBody>
      </p:sp>
      <p:sp>
        <p:nvSpPr>
          <p:cNvPr id="75" name="object 75"/>
          <p:cNvSpPr txBox="1"/>
          <p:nvPr/>
        </p:nvSpPr>
        <p:spPr>
          <a:xfrm>
            <a:off x="624395" y="4923252"/>
            <a:ext cx="7530465" cy="569977"/>
          </a:xfrm>
          <a:prstGeom prst="rect">
            <a:avLst/>
          </a:prstGeom>
        </p:spPr>
        <p:txBody>
          <a:bodyPr vert="horz" wrap="square" lIns="0" tIns="10795" rIns="0" bIns="0" rtlCol="0">
            <a:spAutoFit/>
          </a:bodyPr>
          <a:lstStyle/>
          <a:p>
            <a:pPr marL="12700" marR="5080">
              <a:lnSpc>
                <a:spcPct val="101000"/>
              </a:lnSpc>
              <a:spcBef>
                <a:spcPts val="85"/>
              </a:spcBef>
            </a:pPr>
            <a:r>
              <a:rPr dirty="0"/>
              <a:t>(a) z = x + jy as vector ; (b) addition of complex numbers; (c) multiplication of  complex numbers; (d) complex conjugation of z.</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4079" y="42249"/>
            <a:ext cx="1960880" cy="309245"/>
          </a:xfrm>
          <a:prstGeom prst="rect">
            <a:avLst/>
          </a:prstGeom>
        </p:spPr>
        <p:txBody>
          <a:bodyPr vert="horz" wrap="square" lIns="0" tIns="13970" rIns="0" bIns="0" rtlCol="0">
            <a:spAutoFit/>
          </a:bodyPr>
          <a:lstStyle/>
          <a:p>
            <a:pPr marL="12700">
              <a:lnSpc>
                <a:spcPct val="100000"/>
              </a:lnSpc>
              <a:spcBef>
                <a:spcPts val="110"/>
              </a:spcBef>
            </a:pPr>
            <a:r>
              <a:rPr b="1" spc="-75" dirty="0">
                <a:latin typeface="Arial"/>
                <a:cs typeface="Arial"/>
              </a:rPr>
              <a:t>Complex</a:t>
            </a:r>
            <a:r>
              <a:rPr b="1" spc="95" dirty="0">
                <a:latin typeface="Arial"/>
                <a:cs typeface="Arial"/>
              </a:rPr>
              <a:t> </a:t>
            </a:r>
            <a:r>
              <a:rPr b="1" spc="-85" dirty="0">
                <a:latin typeface="Arial"/>
                <a:cs typeface="Arial"/>
              </a:rPr>
              <a:t>numbers</a:t>
            </a:r>
          </a:p>
        </p:txBody>
      </p:sp>
      <p:sp>
        <p:nvSpPr>
          <p:cNvPr id="3" name="object 3"/>
          <p:cNvSpPr txBox="1"/>
          <p:nvPr/>
        </p:nvSpPr>
        <p:spPr>
          <a:xfrm>
            <a:off x="456678" y="505837"/>
            <a:ext cx="1835671" cy="291105"/>
          </a:xfrm>
          <a:prstGeom prst="rect">
            <a:avLst/>
          </a:prstGeom>
        </p:spPr>
        <p:txBody>
          <a:bodyPr vert="horz" wrap="square" lIns="0" tIns="13970" rIns="0" bIns="0" rtlCol="0">
            <a:spAutoFit/>
          </a:bodyPr>
          <a:lstStyle/>
          <a:p>
            <a:pPr marL="180340" indent="-167640">
              <a:lnSpc>
                <a:spcPct val="100000"/>
              </a:lnSpc>
              <a:spcBef>
                <a:spcPts val="110"/>
              </a:spcBef>
              <a:buClr>
                <a:srgbClr val="04064C"/>
              </a:buClr>
              <a:buSzPct val="83783"/>
              <a:buFont typeface="DejaVu Sans"/>
              <a:buChar char="•"/>
              <a:tabLst>
                <a:tab pos="180975" algn="l"/>
              </a:tabLst>
            </a:pPr>
            <a:r>
              <a:rPr u="sng" dirty="0">
                <a:solidFill>
                  <a:srgbClr val="0000FF"/>
                </a:solidFill>
              </a:rPr>
              <a:t>Representations</a:t>
            </a:r>
          </a:p>
        </p:txBody>
      </p:sp>
      <p:sp>
        <p:nvSpPr>
          <p:cNvPr id="4" name="object 4"/>
          <p:cNvSpPr txBox="1"/>
          <p:nvPr/>
        </p:nvSpPr>
        <p:spPr>
          <a:xfrm>
            <a:off x="3325977" y="853792"/>
            <a:ext cx="1129030" cy="291105"/>
          </a:xfrm>
          <a:prstGeom prst="rect">
            <a:avLst/>
          </a:prstGeom>
        </p:spPr>
        <p:txBody>
          <a:bodyPr vert="horz" wrap="square" lIns="0" tIns="13970" rIns="0" bIns="0" rtlCol="0">
            <a:spAutoFit/>
          </a:bodyPr>
          <a:lstStyle/>
          <a:p>
            <a:pPr marL="12700">
              <a:lnSpc>
                <a:spcPct val="100000"/>
              </a:lnSpc>
              <a:spcBef>
                <a:spcPts val="110"/>
              </a:spcBef>
              <a:tabLst>
                <a:tab pos="255270" algn="l"/>
              </a:tabLst>
            </a:pPr>
            <a:r>
              <a:rPr dirty="0"/>
              <a:t>z	= x + jy</a:t>
            </a:r>
          </a:p>
        </p:txBody>
      </p:sp>
      <p:sp>
        <p:nvSpPr>
          <p:cNvPr id="5" name="object 5"/>
          <p:cNvSpPr txBox="1"/>
          <p:nvPr/>
        </p:nvSpPr>
        <p:spPr>
          <a:xfrm>
            <a:off x="3569080" y="1149768"/>
            <a:ext cx="934719" cy="340050"/>
          </a:xfrm>
          <a:prstGeom prst="rect">
            <a:avLst/>
          </a:prstGeom>
        </p:spPr>
        <p:txBody>
          <a:bodyPr vert="horz" wrap="square" lIns="0" tIns="12700" rIns="0" bIns="0" rtlCol="0">
            <a:spAutoFit/>
          </a:bodyPr>
          <a:lstStyle/>
          <a:p>
            <a:pPr marR="5080" algn="r">
              <a:lnSpc>
                <a:spcPts val="890"/>
              </a:lnSpc>
              <a:spcBef>
                <a:spcPts val="100"/>
              </a:spcBef>
            </a:pPr>
            <a:r>
              <a:rPr sz="1300" i="1" spc="-145" dirty="0">
                <a:latin typeface="Trebuchet MS"/>
                <a:cs typeface="Trebuchet MS"/>
              </a:rPr>
              <a:t>j</a:t>
            </a:r>
            <a:r>
              <a:rPr sz="1300" i="1" spc="-270" dirty="0">
                <a:latin typeface="Trebuchet MS"/>
                <a:cs typeface="Trebuchet MS"/>
              </a:rPr>
              <a:t> </a:t>
            </a:r>
            <a:r>
              <a:rPr sz="1300" spc="-229" dirty="0">
                <a:latin typeface="DejaVu Sans"/>
                <a:cs typeface="DejaVu Sans"/>
              </a:rPr>
              <a:t>∠</a:t>
            </a:r>
            <a:r>
              <a:rPr sz="1300" i="1" spc="-70" dirty="0">
                <a:latin typeface="Trebuchet MS"/>
                <a:cs typeface="Trebuchet MS"/>
              </a:rPr>
              <a:t>z</a:t>
            </a:r>
            <a:endParaRPr sz="1300" dirty="0">
              <a:latin typeface="Trebuchet MS"/>
              <a:cs typeface="Trebuchet MS"/>
            </a:endParaRPr>
          </a:p>
          <a:p>
            <a:pPr marL="12700">
              <a:lnSpc>
                <a:spcPts val="1550"/>
              </a:lnSpc>
            </a:pPr>
            <a:r>
              <a:rPr dirty="0"/>
              <a:t>= |z |e</a:t>
            </a:r>
          </a:p>
        </p:txBody>
      </p:sp>
      <p:sp>
        <p:nvSpPr>
          <p:cNvPr id="6" name="object 6"/>
          <p:cNvSpPr txBox="1"/>
          <p:nvPr/>
        </p:nvSpPr>
        <p:spPr>
          <a:xfrm>
            <a:off x="4898161" y="814477"/>
            <a:ext cx="1280389" cy="671195"/>
          </a:xfrm>
          <a:prstGeom prst="rect">
            <a:avLst/>
          </a:prstGeom>
        </p:spPr>
        <p:txBody>
          <a:bodyPr vert="horz" wrap="square" lIns="0" tIns="12065" rIns="0" bIns="0" rtlCol="0">
            <a:spAutoFit/>
          </a:bodyPr>
          <a:lstStyle/>
          <a:p>
            <a:pPr marL="57785" marR="5080" indent="-45720">
              <a:lnSpc>
                <a:spcPct val="114399"/>
              </a:lnSpc>
              <a:spcBef>
                <a:spcPts val="95"/>
              </a:spcBef>
            </a:pPr>
            <a:r>
              <a:rPr dirty="0" smtClean="0"/>
              <a:t>rectangul</a:t>
            </a:r>
            <a:r>
              <a:rPr lang="en-US" dirty="0" smtClean="0"/>
              <a:t>ar</a:t>
            </a:r>
            <a:r>
              <a:rPr sz="1850" spc="-20" dirty="0" smtClean="0">
                <a:latin typeface="Arial"/>
                <a:cs typeface="Arial"/>
              </a:rPr>
              <a:t> </a:t>
            </a:r>
            <a:r>
              <a:rPr sz="1850" spc="-100" dirty="0">
                <a:latin typeface="Arial"/>
                <a:cs typeface="Arial"/>
              </a:rPr>
              <a:t>polar</a:t>
            </a:r>
            <a:endParaRPr sz="1850" dirty="0">
              <a:latin typeface="Arial"/>
              <a:cs typeface="Arial"/>
            </a:endParaRPr>
          </a:p>
        </p:txBody>
      </p:sp>
      <p:sp>
        <p:nvSpPr>
          <p:cNvPr id="7" name="object 7"/>
          <p:cNvSpPr txBox="1"/>
          <p:nvPr/>
        </p:nvSpPr>
        <p:spPr>
          <a:xfrm>
            <a:off x="456679" y="1459726"/>
            <a:ext cx="7294880" cy="355867"/>
          </a:xfrm>
          <a:prstGeom prst="rect">
            <a:avLst/>
          </a:prstGeom>
        </p:spPr>
        <p:txBody>
          <a:bodyPr vert="horz" wrap="square" lIns="0" tIns="78105" rIns="0" bIns="0" rtlCol="0">
            <a:spAutoFit/>
          </a:bodyPr>
          <a:lstStyle/>
          <a:p>
            <a:pPr marL="180340" indent="-167640">
              <a:lnSpc>
                <a:spcPct val="100000"/>
              </a:lnSpc>
              <a:spcBef>
                <a:spcPts val="615"/>
              </a:spcBef>
              <a:buClr>
                <a:srgbClr val="04064C"/>
              </a:buClr>
              <a:buSzPct val="83783"/>
              <a:buFont typeface="DejaVu Sans"/>
              <a:buChar char="•"/>
              <a:tabLst>
                <a:tab pos="180975" algn="l"/>
                <a:tab pos="1409700" algn="l"/>
                <a:tab pos="3728720" algn="l"/>
              </a:tabLst>
            </a:pPr>
            <a:r>
              <a:rPr u="sng" dirty="0">
                <a:solidFill>
                  <a:srgbClr val="0000FF"/>
                </a:solidFill>
              </a:rPr>
              <a:t>Operations</a:t>
            </a:r>
            <a:r>
              <a:rPr dirty="0"/>
              <a:t>	</a:t>
            </a:r>
          </a:p>
        </p:txBody>
      </p:sp>
      <p:sp>
        <p:nvSpPr>
          <p:cNvPr id="11" name="object 11"/>
          <p:cNvSpPr/>
          <p:nvPr/>
        </p:nvSpPr>
        <p:spPr>
          <a:xfrm>
            <a:off x="3445883" y="4044857"/>
            <a:ext cx="965200" cy="0"/>
          </a:xfrm>
          <a:custGeom>
            <a:avLst/>
            <a:gdLst/>
            <a:ahLst/>
            <a:cxnLst/>
            <a:rect l="l" t="t" r="r" b="b"/>
            <a:pathLst>
              <a:path w="965200">
                <a:moveTo>
                  <a:pt x="0" y="0"/>
                </a:moveTo>
                <a:lnTo>
                  <a:pt x="964649" y="0"/>
                </a:lnTo>
              </a:path>
            </a:pathLst>
          </a:custGeom>
          <a:ln w="17149">
            <a:solidFill>
              <a:srgbClr val="0C0002"/>
            </a:solidFill>
          </a:ln>
        </p:spPr>
        <p:txBody>
          <a:bodyPr wrap="square" lIns="0" tIns="0" rIns="0" bIns="0" rtlCol="0"/>
          <a:lstStyle/>
          <a:p>
            <a:endParaRPr/>
          </a:p>
        </p:txBody>
      </p:sp>
      <p:sp>
        <p:nvSpPr>
          <p:cNvPr id="12" name="object 12"/>
          <p:cNvSpPr/>
          <p:nvPr/>
        </p:nvSpPr>
        <p:spPr>
          <a:xfrm>
            <a:off x="3610945" y="3277425"/>
            <a:ext cx="0" cy="930910"/>
          </a:xfrm>
          <a:custGeom>
            <a:avLst/>
            <a:gdLst/>
            <a:ahLst/>
            <a:cxnLst/>
            <a:rect l="l" t="t" r="r" b="b"/>
            <a:pathLst>
              <a:path h="930910">
                <a:moveTo>
                  <a:pt x="0" y="930350"/>
                </a:moveTo>
                <a:lnTo>
                  <a:pt x="0" y="0"/>
                </a:lnTo>
              </a:path>
            </a:pathLst>
          </a:custGeom>
          <a:ln w="17149">
            <a:solidFill>
              <a:srgbClr val="0C0002"/>
            </a:solidFill>
          </a:ln>
        </p:spPr>
        <p:txBody>
          <a:bodyPr wrap="square" lIns="0" tIns="0" rIns="0" bIns="0" rtlCol="0"/>
          <a:lstStyle/>
          <a:p>
            <a:endParaRPr/>
          </a:p>
        </p:txBody>
      </p:sp>
      <p:sp>
        <p:nvSpPr>
          <p:cNvPr id="13" name="object 13"/>
          <p:cNvSpPr/>
          <p:nvPr/>
        </p:nvSpPr>
        <p:spPr>
          <a:xfrm>
            <a:off x="4086839" y="3431769"/>
            <a:ext cx="4445" cy="613410"/>
          </a:xfrm>
          <a:custGeom>
            <a:avLst/>
            <a:gdLst/>
            <a:ahLst/>
            <a:cxnLst/>
            <a:rect l="l" t="t" r="r" b="b"/>
            <a:pathLst>
              <a:path w="4445" h="613410">
                <a:moveTo>
                  <a:pt x="4287" y="613088"/>
                </a:moveTo>
                <a:lnTo>
                  <a:pt x="0" y="0"/>
                </a:lnTo>
              </a:path>
            </a:pathLst>
          </a:custGeom>
          <a:ln w="8574">
            <a:solidFill>
              <a:srgbClr val="0C0002"/>
            </a:solidFill>
            <a:prstDash val="dash"/>
          </a:ln>
        </p:spPr>
        <p:txBody>
          <a:bodyPr wrap="square" lIns="0" tIns="0" rIns="0" bIns="0" rtlCol="0"/>
          <a:lstStyle/>
          <a:p>
            <a:endParaRPr/>
          </a:p>
        </p:txBody>
      </p:sp>
      <p:sp>
        <p:nvSpPr>
          <p:cNvPr id="14" name="object 14"/>
          <p:cNvSpPr/>
          <p:nvPr/>
        </p:nvSpPr>
        <p:spPr>
          <a:xfrm>
            <a:off x="3610945" y="3431769"/>
            <a:ext cx="476250" cy="4445"/>
          </a:xfrm>
          <a:custGeom>
            <a:avLst/>
            <a:gdLst/>
            <a:ahLst/>
            <a:cxnLst/>
            <a:rect l="l" t="t" r="r" b="b"/>
            <a:pathLst>
              <a:path w="476250" h="4445">
                <a:moveTo>
                  <a:pt x="0" y="4287"/>
                </a:moveTo>
                <a:lnTo>
                  <a:pt x="475893" y="0"/>
                </a:lnTo>
              </a:path>
            </a:pathLst>
          </a:custGeom>
          <a:ln w="8574">
            <a:solidFill>
              <a:srgbClr val="0C0002"/>
            </a:solidFill>
            <a:prstDash val="dash"/>
          </a:ln>
        </p:spPr>
        <p:txBody>
          <a:bodyPr wrap="square" lIns="0" tIns="0" rIns="0" bIns="0" rtlCol="0"/>
          <a:lstStyle/>
          <a:p>
            <a:endParaRPr/>
          </a:p>
        </p:txBody>
      </p:sp>
      <p:sp>
        <p:nvSpPr>
          <p:cNvPr id="15" name="object 15"/>
          <p:cNvSpPr/>
          <p:nvPr/>
        </p:nvSpPr>
        <p:spPr>
          <a:xfrm>
            <a:off x="3610945" y="3519147"/>
            <a:ext cx="408305" cy="525780"/>
          </a:xfrm>
          <a:custGeom>
            <a:avLst/>
            <a:gdLst/>
            <a:ahLst/>
            <a:cxnLst/>
            <a:rect l="l" t="t" r="r" b="b"/>
            <a:pathLst>
              <a:path w="408304" h="525779">
                <a:moveTo>
                  <a:pt x="0" y="525709"/>
                </a:moveTo>
                <a:lnTo>
                  <a:pt x="408068" y="0"/>
                </a:lnTo>
              </a:path>
            </a:pathLst>
          </a:custGeom>
          <a:ln w="17149">
            <a:solidFill>
              <a:srgbClr val="FF2600"/>
            </a:solidFill>
          </a:ln>
        </p:spPr>
        <p:txBody>
          <a:bodyPr wrap="square" lIns="0" tIns="0" rIns="0" bIns="0" rtlCol="0"/>
          <a:lstStyle/>
          <a:p>
            <a:endParaRPr/>
          </a:p>
        </p:txBody>
      </p:sp>
      <p:sp>
        <p:nvSpPr>
          <p:cNvPr id="16" name="object 16"/>
          <p:cNvSpPr/>
          <p:nvPr/>
        </p:nvSpPr>
        <p:spPr>
          <a:xfrm>
            <a:off x="3986054" y="3445547"/>
            <a:ext cx="92008" cy="101102"/>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5394474" y="3277425"/>
            <a:ext cx="0" cy="930910"/>
          </a:xfrm>
          <a:custGeom>
            <a:avLst/>
            <a:gdLst/>
            <a:ahLst/>
            <a:cxnLst/>
            <a:rect l="l" t="t" r="r" b="b"/>
            <a:pathLst>
              <a:path h="930910">
                <a:moveTo>
                  <a:pt x="0" y="930350"/>
                </a:moveTo>
                <a:lnTo>
                  <a:pt x="0" y="0"/>
                </a:lnTo>
              </a:path>
            </a:pathLst>
          </a:custGeom>
          <a:ln w="17149">
            <a:solidFill>
              <a:srgbClr val="0C0002"/>
            </a:solidFill>
          </a:ln>
        </p:spPr>
        <p:txBody>
          <a:bodyPr wrap="square" lIns="0" tIns="0" rIns="0" bIns="0" rtlCol="0"/>
          <a:lstStyle/>
          <a:p>
            <a:endParaRPr/>
          </a:p>
        </p:txBody>
      </p:sp>
      <p:sp>
        <p:nvSpPr>
          <p:cNvPr id="18" name="object 18"/>
          <p:cNvSpPr/>
          <p:nvPr/>
        </p:nvSpPr>
        <p:spPr>
          <a:xfrm>
            <a:off x="4644192" y="4044857"/>
            <a:ext cx="965200" cy="0"/>
          </a:xfrm>
          <a:custGeom>
            <a:avLst/>
            <a:gdLst/>
            <a:ahLst/>
            <a:cxnLst/>
            <a:rect l="l" t="t" r="r" b="b"/>
            <a:pathLst>
              <a:path w="965200">
                <a:moveTo>
                  <a:pt x="0" y="0"/>
                </a:moveTo>
                <a:lnTo>
                  <a:pt x="964649" y="0"/>
                </a:lnTo>
              </a:path>
            </a:pathLst>
          </a:custGeom>
          <a:ln w="17149">
            <a:solidFill>
              <a:srgbClr val="0C0002"/>
            </a:solidFill>
          </a:ln>
        </p:spPr>
        <p:txBody>
          <a:bodyPr wrap="square" lIns="0" tIns="0" rIns="0" bIns="0" rtlCol="0"/>
          <a:lstStyle/>
          <a:p>
            <a:endParaRPr/>
          </a:p>
        </p:txBody>
      </p:sp>
      <p:sp>
        <p:nvSpPr>
          <p:cNvPr id="19" name="object 19"/>
          <p:cNvSpPr/>
          <p:nvPr/>
        </p:nvSpPr>
        <p:spPr>
          <a:xfrm>
            <a:off x="4927155" y="3821916"/>
            <a:ext cx="467359" cy="223520"/>
          </a:xfrm>
          <a:custGeom>
            <a:avLst/>
            <a:gdLst/>
            <a:ahLst/>
            <a:cxnLst/>
            <a:rect l="l" t="t" r="r" b="b"/>
            <a:pathLst>
              <a:path w="467360" h="223520">
                <a:moveTo>
                  <a:pt x="0" y="222941"/>
                </a:moveTo>
                <a:lnTo>
                  <a:pt x="4287" y="0"/>
                </a:lnTo>
                <a:lnTo>
                  <a:pt x="467318" y="4287"/>
                </a:lnTo>
              </a:path>
            </a:pathLst>
          </a:custGeom>
          <a:ln w="8574">
            <a:solidFill>
              <a:srgbClr val="0C0002"/>
            </a:solidFill>
            <a:prstDash val="dash"/>
          </a:ln>
        </p:spPr>
        <p:txBody>
          <a:bodyPr wrap="square" lIns="0" tIns="0" rIns="0" bIns="0" rtlCol="0"/>
          <a:lstStyle/>
          <a:p>
            <a:endParaRPr/>
          </a:p>
        </p:txBody>
      </p:sp>
      <p:sp>
        <p:nvSpPr>
          <p:cNvPr id="20" name="object 20"/>
          <p:cNvSpPr/>
          <p:nvPr/>
        </p:nvSpPr>
        <p:spPr>
          <a:xfrm>
            <a:off x="5035402" y="3874161"/>
            <a:ext cx="354965" cy="170815"/>
          </a:xfrm>
          <a:custGeom>
            <a:avLst/>
            <a:gdLst/>
            <a:ahLst/>
            <a:cxnLst/>
            <a:rect l="l" t="t" r="r" b="b"/>
            <a:pathLst>
              <a:path w="354964" h="170814">
                <a:moveTo>
                  <a:pt x="354785" y="170696"/>
                </a:moveTo>
                <a:lnTo>
                  <a:pt x="0" y="0"/>
                </a:lnTo>
              </a:path>
            </a:pathLst>
          </a:custGeom>
          <a:ln w="17149">
            <a:solidFill>
              <a:srgbClr val="FF2600"/>
            </a:solidFill>
          </a:ln>
        </p:spPr>
        <p:txBody>
          <a:bodyPr wrap="square" lIns="0" tIns="0" rIns="0" bIns="0" rtlCol="0"/>
          <a:lstStyle/>
          <a:p>
            <a:endParaRPr/>
          </a:p>
        </p:txBody>
      </p:sp>
      <p:sp>
        <p:nvSpPr>
          <p:cNvPr id="21" name="object 21"/>
          <p:cNvSpPr/>
          <p:nvPr/>
        </p:nvSpPr>
        <p:spPr>
          <a:xfrm>
            <a:off x="4952656" y="3829898"/>
            <a:ext cx="104705" cy="80654"/>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3445883" y="4657945"/>
            <a:ext cx="965200" cy="0"/>
          </a:xfrm>
          <a:custGeom>
            <a:avLst/>
            <a:gdLst/>
            <a:ahLst/>
            <a:cxnLst/>
            <a:rect l="l" t="t" r="r" b="b"/>
            <a:pathLst>
              <a:path w="965200">
                <a:moveTo>
                  <a:pt x="0" y="0"/>
                </a:moveTo>
                <a:lnTo>
                  <a:pt x="964649" y="0"/>
                </a:lnTo>
              </a:path>
            </a:pathLst>
          </a:custGeom>
          <a:ln w="17149">
            <a:solidFill>
              <a:srgbClr val="0C0002"/>
            </a:solidFill>
          </a:ln>
        </p:spPr>
        <p:txBody>
          <a:bodyPr wrap="square" lIns="0" tIns="0" rIns="0" bIns="0" rtlCol="0"/>
          <a:lstStyle/>
          <a:p>
            <a:endParaRPr/>
          </a:p>
        </p:txBody>
      </p:sp>
      <p:sp>
        <p:nvSpPr>
          <p:cNvPr id="23" name="object 23"/>
          <p:cNvSpPr/>
          <p:nvPr/>
        </p:nvSpPr>
        <p:spPr>
          <a:xfrm>
            <a:off x="4224034" y="4501458"/>
            <a:ext cx="0" cy="930910"/>
          </a:xfrm>
          <a:custGeom>
            <a:avLst/>
            <a:gdLst/>
            <a:ahLst/>
            <a:cxnLst/>
            <a:rect l="l" t="t" r="r" b="b"/>
            <a:pathLst>
              <a:path h="930910">
                <a:moveTo>
                  <a:pt x="0" y="930350"/>
                </a:moveTo>
                <a:lnTo>
                  <a:pt x="0" y="0"/>
                </a:lnTo>
              </a:path>
            </a:pathLst>
          </a:custGeom>
          <a:ln w="17149">
            <a:solidFill>
              <a:srgbClr val="0C0002"/>
            </a:solidFill>
          </a:ln>
        </p:spPr>
        <p:txBody>
          <a:bodyPr wrap="square" lIns="0" tIns="0" rIns="0" bIns="0" rtlCol="0"/>
          <a:lstStyle/>
          <a:p>
            <a:endParaRPr/>
          </a:p>
        </p:txBody>
      </p:sp>
      <p:sp>
        <p:nvSpPr>
          <p:cNvPr id="24" name="object 24"/>
          <p:cNvSpPr/>
          <p:nvPr/>
        </p:nvSpPr>
        <p:spPr>
          <a:xfrm>
            <a:off x="4871420" y="4520751"/>
            <a:ext cx="0" cy="930910"/>
          </a:xfrm>
          <a:custGeom>
            <a:avLst/>
            <a:gdLst/>
            <a:ahLst/>
            <a:cxnLst/>
            <a:rect l="l" t="t" r="r" b="b"/>
            <a:pathLst>
              <a:path h="930910">
                <a:moveTo>
                  <a:pt x="0" y="930350"/>
                </a:moveTo>
                <a:lnTo>
                  <a:pt x="0" y="0"/>
                </a:lnTo>
              </a:path>
            </a:pathLst>
          </a:custGeom>
          <a:ln w="17149">
            <a:solidFill>
              <a:srgbClr val="0C0002"/>
            </a:solidFill>
          </a:ln>
        </p:spPr>
        <p:txBody>
          <a:bodyPr wrap="square" lIns="0" tIns="0" rIns="0" bIns="0" rtlCol="0"/>
          <a:lstStyle/>
          <a:p>
            <a:endParaRPr/>
          </a:p>
        </p:txBody>
      </p:sp>
      <p:sp>
        <p:nvSpPr>
          <p:cNvPr id="25" name="object 25"/>
          <p:cNvSpPr/>
          <p:nvPr/>
        </p:nvSpPr>
        <p:spPr>
          <a:xfrm>
            <a:off x="4695640" y="4675095"/>
            <a:ext cx="965200" cy="0"/>
          </a:xfrm>
          <a:custGeom>
            <a:avLst/>
            <a:gdLst/>
            <a:ahLst/>
            <a:cxnLst/>
            <a:rect l="l" t="t" r="r" b="b"/>
            <a:pathLst>
              <a:path w="965200">
                <a:moveTo>
                  <a:pt x="0" y="0"/>
                </a:moveTo>
                <a:lnTo>
                  <a:pt x="964649" y="0"/>
                </a:lnTo>
              </a:path>
            </a:pathLst>
          </a:custGeom>
          <a:ln w="17149">
            <a:solidFill>
              <a:srgbClr val="0C0002"/>
            </a:solidFill>
          </a:ln>
        </p:spPr>
        <p:txBody>
          <a:bodyPr wrap="square" lIns="0" tIns="0" rIns="0" bIns="0" rtlCol="0"/>
          <a:lstStyle/>
          <a:p>
            <a:endParaRPr/>
          </a:p>
        </p:txBody>
      </p:sp>
      <p:sp>
        <p:nvSpPr>
          <p:cNvPr id="26" name="object 26"/>
          <p:cNvSpPr/>
          <p:nvPr/>
        </p:nvSpPr>
        <p:spPr>
          <a:xfrm>
            <a:off x="3606658" y="4657945"/>
            <a:ext cx="617855" cy="463550"/>
          </a:xfrm>
          <a:custGeom>
            <a:avLst/>
            <a:gdLst/>
            <a:ahLst/>
            <a:cxnLst/>
            <a:rect l="l" t="t" r="r" b="b"/>
            <a:pathLst>
              <a:path w="617854" h="463550">
                <a:moveTo>
                  <a:pt x="0" y="0"/>
                </a:moveTo>
                <a:lnTo>
                  <a:pt x="4287" y="463031"/>
                </a:lnTo>
                <a:lnTo>
                  <a:pt x="617375" y="463031"/>
                </a:lnTo>
              </a:path>
            </a:pathLst>
          </a:custGeom>
          <a:ln w="8574">
            <a:solidFill>
              <a:srgbClr val="0C0002"/>
            </a:solidFill>
            <a:prstDash val="dash"/>
          </a:ln>
        </p:spPr>
        <p:txBody>
          <a:bodyPr wrap="square" lIns="0" tIns="0" rIns="0" bIns="0" rtlCol="0"/>
          <a:lstStyle/>
          <a:p>
            <a:endParaRPr/>
          </a:p>
        </p:txBody>
      </p:sp>
      <p:sp>
        <p:nvSpPr>
          <p:cNvPr id="27" name="object 27"/>
          <p:cNvSpPr/>
          <p:nvPr/>
        </p:nvSpPr>
        <p:spPr>
          <a:xfrm>
            <a:off x="3699511" y="4662233"/>
            <a:ext cx="525145" cy="393065"/>
          </a:xfrm>
          <a:custGeom>
            <a:avLst/>
            <a:gdLst/>
            <a:ahLst/>
            <a:cxnLst/>
            <a:rect l="l" t="t" r="r" b="b"/>
            <a:pathLst>
              <a:path w="525145" h="393064">
                <a:moveTo>
                  <a:pt x="524523" y="0"/>
                </a:moveTo>
                <a:lnTo>
                  <a:pt x="0" y="392479"/>
                </a:lnTo>
              </a:path>
            </a:pathLst>
          </a:custGeom>
          <a:ln w="17149">
            <a:solidFill>
              <a:srgbClr val="FF2600"/>
            </a:solidFill>
          </a:ln>
        </p:spPr>
        <p:txBody>
          <a:bodyPr wrap="square" lIns="0" tIns="0" rIns="0" bIns="0" rtlCol="0"/>
          <a:lstStyle/>
          <a:p>
            <a:endParaRPr/>
          </a:p>
        </p:txBody>
      </p:sp>
      <p:sp>
        <p:nvSpPr>
          <p:cNvPr id="28" name="object 28"/>
          <p:cNvSpPr/>
          <p:nvPr/>
        </p:nvSpPr>
        <p:spPr>
          <a:xfrm>
            <a:off x="3625027" y="5021417"/>
            <a:ext cx="101551" cy="91182"/>
          </a:xfrm>
          <a:prstGeom prst="rect">
            <a:avLst/>
          </a:prstGeom>
          <a:blipFill>
            <a:blip r:embed="rId4" cstate="print"/>
            <a:stretch>
              <a:fillRect/>
            </a:stretch>
          </a:blipFill>
        </p:spPr>
        <p:txBody>
          <a:bodyPr wrap="square" lIns="0" tIns="0" rIns="0" bIns="0" rtlCol="0"/>
          <a:lstStyle/>
          <a:p>
            <a:endParaRPr/>
          </a:p>
        </p:txBody>
      </p:sp>
      <p:sp>
        <p:nvSpPr>
          <p:cNvPr id="29" name="object 29"/>
          <p:cNvSpPr/>
          <p:nvPr/>
        </p:nvSpPr>
        <p:spPr>
          <a:xfrm>
            <a:off x="4854271" y="4666520"/>
            <a:ext cx="162918" cy="167205"/>
          </a:xfrm>
          <a:prstGeom prst="rect">
            <a:avLst/>
          </a:prstGeom>
          <a:blipFill>
            <a:blip r:embed="rId5" cstate="print"/>
            <a:stretch>
              <a:fillRect/>
            </a:stretch>
          </a:blipFill>
        </p:spPr>
        <p:txBody>
          <a:bodyPr wrap="square" lIns="0" tIns="0" rIns="0" bIns="0" rtlCol="0"/>
          <a:lstStyle/>
          <a:p>
            <a:endParaRPr/>
          </a:p>
        </p:txBody>
      </p:sp>
      <p:sp>
        <p:nvSpPr>
          <p:cNvPr id="30" name="object 30"/>
          <p:cNvSpPr txBox="1"/>
          <p:nvPr/>
        </p:nvSpPr>
        <p:spPr>
          <a:xfrm>
            <a:off x="3429882" y="4269734"/>
            <a:ext cx="911225" cy="148590"/>
          </a:xfrm>
          <a:prstGeom prst="rect">
            <a:avLst/>
          </a:prstGeom>
        </p:spPr>
        <p:txBody>
          <a:bodyPr vert="horz" wrap="square" lIns="0" tIns="13335" rIns="0" bIns="0" rtlCol="0">
            <a:spAutoFit/>
          </a:bodyPr>
          <a:lstStyle/>
          <a:p>
            <a:pPr marL="12700">
              <a:lnSpc>
                <a:spcPct val="100000"/>
              </a:lnSpc>
              <a:spcBef>
                <a:spcPts val="105"/>
              </a:spcBef>
            </a:pPr>
            <a:r>
              <a:rPr sz="800" i="1" spc="-25" dirty="0">
                <a:latin typeface="Arial"/>
                <a:cs typeface="Arial"/>
              </a:rPr>
              <a:t>z</a:t>
            </a:r>
            <a:r>
              <a:rPr sz="800" i="1" spc="20" dirty="0">
                <a:latin typeface="Arial"/>
                <a:cs typeface="Arial"/>
              </a:rPr>
              <a:t> </a:t>
            </a:r>
            <a:r>
              <a:rPr sz="800" spc="120" dirty="0">
                <a:latin typeface="Times New Roman"/>
                <a:cs typeface="Times New Roman"/>
              </a:rPr>
              <a:t>=</a:t>
            </a:r>
            <a:r>
              <a:rPr sz="800" spc="-5" dirty="0">
                <a:latin typeface="Times New Roman"/>
                <a:cs typeface="Times New Roman"/>
              </a:rPr>
              <a:t> </a:t>
            </a:r>
            <a:r>
              <a:rPr sz="800" spc="80" dirty="0">
                <a:latin typeface="Times New Roman"/>
                <a:cs typeface="Times New Roman"/>
              </a:rPr>
              <a:t>3</a:t>
            </a:r>
            <a:r>
              <a:rPr sz="800" spc="-35" dirty="0">
                <a:latin typeface="Times New Roman"/>
                <a:cs typeface="Times New Roman"/>
              </a:rPr>
              <a:t> </a:t>
            </a:r>
            <a:r>
              <a:rPr sz="800" spc="175" dirty="0">
                <a:latin typeface="Times New Roman"/>
                <a:cs typeface="Times New Roman"/>
              </a:rPr>
              <a:t>+</a:t>
            </a:r>
            <a:r>
              <a:rPr sz="800" spc="-30" dirty="0">
                <a:latin typeface="Times New Roman"/>
                <a:cs typeface="Times New Roman"/>
              </a:rPr>
              <a:t> </a:t>
            </a:r>
            <a:r>
              <a:rPr sz="800" i="1" spc="150" dirty="0">
                <a:latin typeface="Arial"/>
                <a:cs typeface="Arial"/>
              </a:rPr>
              <a:t>j</a:t>
            </a:r>
            <a:r>
              <a:rPr sz="800" spc="150" dirty="0">
                <a:latin typeface="Times New Roman"/>
                <a:cs typeface="Times New Roman"/>
              </a:rPr>
              <a:t>4</a:t>
            </a:r>
            <a:r>
              <a:rPr sz="800" spc="-5" dirty="0">
                <a:latin typeface="Times New Roman"/>
                <a:cs typeface="Times New Roman"/>
              </a:rPr>
              <a:t> </a:t>
            </a:r>
            <a:r>
              <a:rPr sz="800" spc="95" dirty="0">
                <a:latin typeface="Times New Roman"/>
                <a:cs typeface="Times New Roman"/>
              </a:rPr>
              <a:t>=</a:t>
            </a:r>
            <a:r>
              <a:rPr sz="800" spc="15" dirty="0">
                <a:latin typeface="Times New Roman"/>
                <a:cs typeface="Times New Roman"/>
              </a:rPr>
              <a:t> </a:t>
            </a:r>
            <a:r>
              <a:rPr sz="800" spc="30" dirty="0">
                <a:latin typeface="Times New Roman"/>
                <a:cs typeface="Times New Roman"/>
              </a:rPr>
              <a:t>5</a:t>
            </a:r>
            <a:r>
              <a:rPr sz="800" i="1" spc="30" dirty="0">
                <a:latin typeface="Arial"/>
                <a:cs typeface="Arial"/>
              </a:rPr>
              <a:t>e</a:t>
            </a:r>
            <a:r>
              <a:rPr sz="825" i="1" spc="44" baseline="35353" dirty="0">
                <a:latin typeface="Arial"/>
                <a:cs typeface="Arial"/>
              </a:rPr>
              <a:t>j</a:t>
            </a:r>
            <a:r>
              <a:rPr sz="825" spc="44" baseline="35353" dirty="0">
                <a:latin typeface="Trebuchet MS"/>
                <a:cs typeface="Trebuchet MS"/>
              </a:rPr>
              <a:t>0</a:t>
            </a:r>
            <a:r>
              <a:rPr sz="825" i="1" spc="44" baseline="35353" dirty="0">
                <a:latin typeface="Arial"/>
                <a:cs typeface="Arial"/>
              </a:rPr>
              <a:t>.</a:t>
            </a:r>
            <a:r>
              <a:rPr sz="825" spc="44" baseline="35353" dirty="0">
                <a:latin typeface="Trebuchet MS"/>
                <a:cs typeface="Trebuchet MS"/>
              </a:rPr>
              <a:t>93</a:t>
            </a:r>
            <a:endParaRPr sz="825" baseline="35353">
              <a:latin typeface="Trebuchet MS"/>
              <a:cs typeface="Trebuchet MS"/>
            </a:endParaRPr>
          </a:p>
        </p:txBody>
      </p:sp>
      <p:sp>
        <p:nvSpPr>
          <p:cNvPr id="31" name="object 31"/>
          <p:cNvSpPr/>
          <p:nvPr/>
        </p:nvSpPr>
        <p:spPr>
          <a:xfrm>
            <a:off x="5364849" y="4294800"/>
            <a:ext cx="102870" cy="0"/>
          </a:xfrm>
          <a:custGeom>
            <a:avLst/>
            <a:gdLst/>
            <a:ahLst/>
            <a:cxnLst/>
            <a:rect l="l" t="t" r="r" b="b"/>
            <a:pathLst>
              <a:path w="102870">
                <a:moveTo>
                  <a:pt x="0" y="0"/>
                </a:moveTo>
                <a:lnTo>
                  <a:pt x="102515" y="0"/>
                </a:lnTo>
              </a:path>
            </a:pathLst>
          </a:custGeom>
          <a:ln w="4095">
            <a:solidFill>
              <a:srgbClr val="000000"/>
            </a:solidFill>
          </a:ln>
        </p:spPr>
        <p:txBody>
          <a:bodyPr wrap="square" lIns="0" tIns="0" rIns="0" bIns="0" rtlCol="0"/>
          <a:lstStyle/>
          <a:p>
            <a:endParaRPr/>
          </a:p>
        </p:txBody>
      </p:sp>
      <p:sp>
        <p:nvSpPr>
          <p:cNvPr id="32" name="object 32"/>
          <p:cNvSpPr txBox="1"/>
          <p:nvPr/>
        </p:nvSpPr>
        <p:spPr>
          <a:xfrm>
            <a:off x="4630313" y="4271449"/>
            <a:ext cx="1116965" cy="148590"/>
          </a:xfrm>
          <a:prstGeom prst="rect">
            <a:avLst/>
          </a:prstGeom>
        </p:spPr>
        <p:txBody>
          <a:bodyPr vert="horz" wrap="square" lIns="0" tIns="13335" rIns="0" bIns="0" rtlCol="0">
            <a:spAutoFit/>
          </a:bodyPr>
          <a:lstStyle/>
          <a:p>
            <a:pPr marL="12700">
              <a:lnSpc>
                <a:spcPct val="100000"/>
              </a:lnSpc>
              <a:spcBef>
                <a:spcPts val="105"/>
              </a:spcBef>
            </a:pPr>
            <a:r>
              <a:rPr sz="800" i="1" spc="60" dirty="0">
                <a:latin typeface="Times New Roman"/>
                <a:cs typeface="Times New Roman"/>
              </a:rPr>
              <a:t>u</a:t>
            </a:r>
            <a:r>
              <a:rPr sz="800" i="1" spc="5" dirty="0">
                <a:latin typeface="Times New Roman"/>
                <a:cs typeface="Times New Roman"/>
              </a:rPr>
              <a:t> </a:t>
            </a:r>
            <a:r>
              <a:rPr sz="800" spc="160" dirty="0">
                <a:latin typeface="Arial"/>
                <a:cs typeface="Arial"/>
              </a:rPr>
              <a:t>=</a:t>
            </a:r>
            <a:r>
              <a:rPr sz="800" spc="-10" dirty="0">
                <a:latin typeface="Arial"/>
                <a:cs typeface="Arial"/>
              </a:rPr>
              <a:t> </a:t>
            </a:r>
            <a:r>
              <a:rPr sz="800" spc="80" dirty="0">
                <a:latin typeface="DejaVu Sans"/>
                <a:cs typeface="DejaVu Sans"/>
              </a:rPr>
              <a:t>−</a:t>
            </a:r>
            <a:r>
              <a:rPr sz="800" spc="80" dirty="0">
                <a:latin typeface="Arial"/>
                <a:cs typeface="Arial"/>
              </a:rPr>
              <a:t>3+</a:t>
            </a:r>
            <a:r>
              <a:rPr sz="800" spc="-55" dirty="0">
                <a:latin typeface="Arial"/>
                <a:cs typeface="Arial"/>
              </a:rPr>
              <a:t> </a:t>
            </a:r>
            <a:r>
              <a:rPr sz="800" i="1" spc="105" dirty="0">
                <a:latin typeface="Times New Roman"/>
                <a:cs typeface="Times New Roman"/>
              </a:rPr>
              <a:t>j</a:t>
            </a:r>
            <a:r>
              <a:rPr sz="800" i="1" spc="60" dirty="0">
                <a:latin typeface="Times New Roman"/>
                <a:cs typeface="Times New Roman"/>
              </a:rPr>
              <a:t> </a:t>
            </a:r>
            <a:r>
              <a:rPr sz="800" spc="160" dirty="0">
                <a:latin typeface="Arial"/>
                <a:cs typeface="Arial"/>
              </a:rPr>
              <a:t>=</a:t>
            </a:r>
            <a:r>
              <a:rPr sz="800" spc="-15" dirty="0">
                <a:latin typeface="Arial"/>
                <a:cs typeface="Arial"/>
              </a:rPr>
              <a:t> </a:t>
            </a:r>
            <a:r>
              <a:rPr sz="1200" spc="37" baseline="48611" dirty="0">
                <a:latin typeface="DejaVu Sans"/>
                <a:cs typeface="DejaVu Sans"/>
              </a:rPr>
              <a:t>√</a:t>
            </a:r>
            <a:r>
              <a:rPr sz="800" spc="25" dirty="0">
                <a:latin typeface="Arial"/>
                <a:cs typeface="Arial"/>
              </a:rPr>
              <a:t>10</a:t>
            </a:r>
            <a:r>
              <a:rPr sz="800" spc="35" dirty="0">
                <a:latin typeface="Arial"/>
                <a:cs typeface="Arial"/>
              </a:rPr>
              <a:t> </a:t>
            </a:r>
            <a:r>
              <a:rPr sz="800" i="1" spc="55" dirty="0">
                <a:latin typeface="Times New Roman"/>
                <a:cs typeface="Times New Roman"/>
              </a:rPr>
              <a:t>e</a:t>
            </a:r>
            <a:r>
              <a:rPr sz="825" i="1" spc="82" baseline="35353" dirty="0">
                <a:latin typeface="Arial"/>
                <a:cs typeface="Arial"/>
              </a:rPr>
              <a:t>j</a:t>
            </a:r>
            <a:r>
              <a:rPr sz="825" spc="82" baseline="35353" dirty="0">
                <a:latin typeface="Trebuchet MS"/>
                <a:cs typeface="Trebuchet MS"/>
              </a:rPr>
              <a:t>2</a:t>
            </a:r>
            <a:r>
              <a:rPr sz="825" i="1" spc="82" baseline="35353" dirty="0">
                <a:latin typeface="Arial"/>
                <a:cs typeface="Arial"/>
              </a:rPr>
              <a:t>.</a:t>
            </a:r>
            <a:r>
              <a:rPr sz="825" spc="82" baseline="35353" dirty="0">
                <a:latin typeface="Trebuchet MS"/>
                <a:cs typeface="Trebuchet MS"/>
              </a:rPr>
              <a:t>82</a:t>
            </a:r>
            <a:endParaRPr sz="825" baseline="35353">
              <a:latin typeface="Trebuchet MS"/>
              <a:cs typeface="Trebuchet MS"/>
            </a:endParaRPr>
          </a:p>
        </p:txBody>
      </p:sp>
      <p:sp>
        <p:nvSpPr>
          <p:cNvPr id="33" name="object 33"/>
          <p:cNvSpPr txBox="1"/>
          <p:nvPr/>
        </p:nvSpPr>
        <p:spPr>
          <a:xfrm>
            <a:off x="3458693" y="5458609"/>
            <a:ext cx="1049020" cy="160020"/>
          </a:xfrm>
          <a:prstGeom prst="rect">
            <a:avLst/>
          </a:prstGeom>
        </p:spPr>
        <p:txBody>
          <a:bodyPr vert="horz" wrap="square" lIns="0" tIns="14604" rIns="0" bIns="0" rtlCol="0">
            <a:spAutoFit/>
          </a:bodyPr>
          <a:lstStyle/>
          <a:p>
            <a:pPr marR="5080" algn="r">
              <a:lnSpc>
                <a:spcPts val="370"/>
              </a:lnSpc>
              <a:spcBef>
                <a:spcPts val="114"/>
              </a:spcBef>
            </a:pPr>
            <a:r>
              <a:rPr sz="550" i="1" spc="170" dirty="0">
                <a:latin typeface="Arial"/>
                <a:cs typeface="Arial"/>
              </a:rPr>
              <a:t>j</a:t>
            </a:r>
            <a:r>
              <a:rPr sz="550" spc="30" dirty="0">
                <a:latin typeface="Trebuchet MS"/>
                <a:cs typeface="Trebuchet MS"/>
              </a:rPr>
              <a:t>3</a:t>
            </a:r>
            <a:r>
              <a:rPr sz="550" i="1" spc="35" dirty="0">
                <a:latin typeface="Arial"/>
                <a:cs typeface="Arial"/>
              </a:rPr>
              <a:t>.</a:t>
            </a:r>
            <a:r>
              <a:rPr sz="550" spc="30" dirty="0">
                <a:latin typeface="Trebuchet MS"/>
                <a:cs typeface="Trebuchet MS"/>
              </a:rPr>
              <a:t>79</a:t>
            </a:r>
            <a:endParaRPr sz="550">
              <a:latin typeface="Trebuchet MS"/>
              <a:cs typeface="Trebuchet MS"/>
            </a:endParaRPr>
          </a:p>
          <a:p>
            <a:pPr marL="12700">
              <a:lnSpc>
                <a:spcPts val="670"/>
              </a:lnSpc>
            </a:pPr>
            <a:r>
              <a:rPr sz="800" i="1" spc="-5" dirty="0">
                <a:latin typeface="Arial"/>
                <a:cs typeface="Arial"/>
              </a:rPr>
              <a:t>w</a:t>
            </a:r>
            <a:r>
              <a:rPr sz="800" i="1" spc="10" dirty="0">
                <a:latin typeface="Arial"/>
                <a:cs typeface="Arial"/>
              </a:rPr>
              <a:t> </a:t>
            </a:r>
            <a:r>
              <a:rPr sz="800" spc="175" dirty="0">
                <a:latin typeface="Times New Roman"/>
                <a:cs typeface="Times New Roman"/>
              </a:rPr>
              <a:t>=</a:t>
            </a:r>
            <a:r>
              <a:rPr sz="800" spc="15" dirty="0">
                <a:latin typeface="Times New Roman"/>
                <a:cs typeface="Times New Roman"/>
              </a:rPr>
              <a:t> </a:t>
            </a:r>
            <a:r>
              <a:rPr sz="800" spc="-20" dirty="0">
                <a:latin typeface="DejaVu Sans"/>
                <a:cs typeface="DejaVu Sans"/>
              </a:rPr>
              <a:t>−</a:t>
            </a:r>
            <a:r>
              <a:rPr sz="800" spc="-20" dirty="0">
                <a:latin typeface="Times New Roman"/>
                <a:cs typeface="Times New Roman"/>
              </a:rPr>
              <a:t>4</a:t>
            </a:r>
            <a:r>
              <a:rPr sz="800" spc="-30" dirty="0">
                <a:latin typeface="Times New Roman"/>
                <a:cs typeface="Times New Roman"/>
              </a:rPr>
              <a:t> </a:t>
            </a:r>
            <a:r>
              <a:rPr sz="800" spc="-45" dirty="0">
                <a:latin typeface="DejaVu Sans"/>
                <a:cs typeface="DejaVu Sans"/>
              </a:rPr>
              <a:t>−</a:t>
            </a:r>
            <a:r>
              <a:rPr sz="800" spc="-80" dirty="0">
                <a:latin typeface="DejaVu Sans"/>
                <a:cs typeface="DejaVu Sans"/>
              </a:rPr>
              <a:t> </a:t>
            </a:r>
            <a:r>
              <a:rPr sz="800" spc="75" dirty="0">
                <a:latin typeface="Times New Roman"/>
                <a:cs typeface="Times New Roman"/>
              </a:rPr>
              <a:t>3</a:t>
            </a:r>
            <a:r>
              <a:rPr sz="800" i="1" spc="75" dirty="0">
                <a:latin typeface="Arial"/>
                <a:cs typeface="Arial"/>
              </a:rPr>
              <a:t>j</a:t>
            </a:r>
            <a:r>
              <a:rPr sz="800" i="1" spc="40" dirty="0">
                <a:latin typeface="Arial"/>
                <a:cs typeface="Arial"/>
              </a:rPr>
              <a:t> </a:t>
            </a:r>
            <a:r>
              <a:rPr sz="800" spc="120" dirty="0">
                <a:latin typeface="Times New Roman"/>
                <a:cs typeface="Times New Roman"/>
              </a:rPr>
              <a:t>=</a:t>
            </a:r>
            <a:r>
              <a:rPr sz="800" spc="-5" dirty="0">
                <a:latin typeface="Times New Roman"/>
                <a:cs typeface="Times New Roman"/>
              </a:rPr>
              <a:t> </a:t>
            </a:r>
            <a:r>
              <a:rPr sz="800" spc="80" dirty="0">
                <a:latin typeface="Times New Roman"/>
                <a:cs typeface="Times New Roman"/>
              </a:rPr>
              <a:t>5</a:t>
            </a:r>
            <a:r>
              <a:rPr sz="800" spc="60" dirty="0">
                <a:latin typeface="Times New Roman"/>
                <a:cs typeface="Times New Roman"/>
              </a:rPr>
              <a:t> </a:t>
            </a:r>
            <a:r>
              <a:rPr sz="800" i="1" spc="-70" dirty="0">
                <a:latin typeface="Arial"/>
                <a:cs typeface="Arial"/>
              </a:rPr>
              <a:t>e</a:t>
            </a:r>
            <a:endParaRPr sz="800">
              <a:latin typeface="Arial"/>
              <a:cs typeface="Arial"/>
            </a:endParaRPr>
          </a:p>
        </p:txBody>
      </p:sp>
      <p:sp>
        <p:nvSpPr>
          <p:cNvPr id="34" name="object 34"/>
          <p:cNvSpPr/>
          <p:nvPr/>
        </p:nvSpPr>
        <p:spPr>
          <a:xfrm>
            <a:off x="5307262" y="5503829"/>
            <a:ext cx="51435" cy="0"/>
          </a:xfrm>
          <a:custGeom>
            <a:avLst/>
            <a:gdLst/>
            <a:ahLst/>
            <a:cxnLst/>
            <a:rect l="l" t="t" r="r" b="b"/>
            <a:pathLst>
              <a:path w="51435">
                <a:moveTo>
                  <a:pt x="0" y="0"/>
                </a:moveTo>
                <a:lnTo>
                  <a:pt x="51252" y="0"/>
                </a:lnTo>
              </a:path>
            </a:pathLst>
          </a:custGeom>
          <a:ln w="4095">
            <a:solidFill>
              <a:srgbClr val="000000"/>
            </a:solidFill>
          </a:ln>
        </p:spPr>
        <p:txBody>
          <a:bodyPr wrap="square" lIns="0" tIns="0" rIns="0" bIns="0" rtlCol="0"/>
          <a:lstStyle/>
          <a:p>
            <a:endParaRPr/>
          </a:p>
        </p:txBody>
      </p:sp>
      <p:sp>
        <p:nvSpPr>
          <p:cNvPr id="35" name="object 35"/>
          <p:cNvSpPr txBox="1"/>
          <p:nvPr/>
        </p:nvSpPr>
        <p:spPr>
          <a:xfrm>
            <a:off x="4657776" y="5480476"/>
            <a:ext cx="1031240" cy="148590"/>
          </a:xfrm>
          <a:prstGeom prst="rect">
            <a:avLst/>
          </a:prstGeom>
        </p:spPr>
        <p:txBody>
          <a:bodyPr vert="horz" wrap="square" lIns="0" tIns="13335" rIns="0" bIns="0" rtlCol="0">
            <a:spAutoFit/>
          </a:bodyPr>
          <a:lstStyle/>
          <a:p>
            <a:pPr marL="12700">
              <a:lnSpc>
                <a:spcPct val="100000"/>
              </a:lnSpc>
              <a:spcBef>
                <a:spcPts val="105"/>
              </a:spcBef>
            </a:pPr>
            <a:r>
              <a:rPr sz="800" i="1" spc="-10" dirty="0">
                <a:latin typeface="Arial"/>
                <a:cs typeface="Arial"/>
              </a:rPr>
              <a:t>v</a:t>
            </a:r>
            <a:r>
              <a:rPr sz="800" i="1" spc="20" dirty="0">
                <a:latin typeface="Arial"/>
                <a:cs typeface="Arial"/>
              </a:rPr>
              <a:t> </a:t>
            </a:r>
            <a:r>
              <a:rPr sz="800" spc="60" dirty="0">
                <a:latin typeface="Arial"/>
                <a:cs typeface="Arial"/>
              </a:rPr>
              <a:t>=</a:t>
            </a:r>
            <a:r>
              <a:rPr sz="800" spc="-10" dirty="0">
                <a:latin typeface="Arial"/>
                <a:cs typeface="Arial"/>
              </a:rPr>
              <a:t> </a:t>
            </a:r>
            <a:r>
              <a:rPr sz="800" spc="55" dirty="0">
                <a:latin typeface="Arial"/>
                <a:cs typeface="Arial"/>
              </a:rPr>
              <a:t>1</a:t>
            </a:r>
            <a:r>
              <a:rPr sz="800" spc="-50" dirty="0">
                <a:latin typeface="Arial"/>
                <a:cs typeface="Arial"/>
              </a:rPr>
              <a:t> </a:t>
            </a:r>
            <a:r>
              <a:rPr sz="800" spc="-45" dirty="0">
                <a:latin typeface="DejaVu Sans"/>
                <a:cs typeface="DejaVu Sans"/>
              </a:rPr>
              <a:t>−</a:t>
            </a:r>
            <a:r>
              <a:rPr sz="800" spc="-85" dirty="0">
                <a:latin typeface="DejaVu Sans"/>
                <a:cs typeface="DejaVu Sans"/>
              </a:rPr>
              <a:t> </a:t>
            </a:r>
            <a:r>
              <a:rPr sz="800" i="1" spc="150" dirty="0">
                <a:latin typeface="Arial"/>
                <a:cs typeface="Arial"/>
              </a:rPr>
              <a:t>j</a:t>
            </a:r>
            <a:r>
              <a:rPr sz="800" i="1" spc="35" dirty="0">
                <a:latin typeface="Arial"/>
                <a:cs typeface="Arial"/>
              </a:rPr>
              <a:t> </a:t>
            </a:r>
            <a:r>
              <a:rPr sz="800" spc="160" dirty="0">
                <a:latin typeface="Arial"/>
                <a:cs typeface="Arial"/>
              </a:rPr>
              <a:t>=</a:t>
            </a:r>
            <a:r>
              <a:rPr sz="800" spc="-5" dirty="0">
                <a:latin typeface="Arial"/>
                <a:cs typeface="Arial"/>
              </a:rPr>
              <a:t> </a:t>
            </a:r>
            <a:r>
              <a:rPr sz="1200" spc="89" baseline="48611" dirty="0">
                <a:latin typeface="DejaVu Sans"/>
                <a:cs typeface="DejaVu Sans"/>
              </a:rPr>
              <a:t>√</a:t>
            </a:r>
            <a:r>
              <a:rPr sz="800" spc="60" dirty="0">
                <a:latin typeface="Arial"/>
                <a:cs typeface="Arial"/>
              </a:rPr>
              <a:t>2</a:t>
            </a:r>
            <a:r>
              <a:rPr sz="800" spc="35" dirty="0">
                <a:latin typeface="Arial"/>
                <a:cs typeface="Arial"/>
              </a:rPr>
              <a:t> </a:t>
            </a:r>
            <a:r>
              <a:rPr sz="800" i="1" spc="80" dirty="0">
                <a:latin typeface="Arial"/>
                <a:cs typeface="Arial"/>
              </a:rPr>
              <a:t>e</a:t>
            </a:r>
            <a:r>
              <a:rPr sz="825" i="1" spc="120" baseline="35353" dirty="0">
                <a:latin typeface="Arial"/>
                <a:cs typeface="Arial"/>
              </a:rPr>
              <a:t>−jπ/</a:t>
            </a:r>
            <a:r>
              <a:rPr sz="825" spc="120" baseline="35353" dirty="0">
                <a:latin typeface="Georgia"/>
                <a:cs typeface="Georgia"/>
              </a:rPr>
              <a:t>4</a:t>
            </a:r>
            <a:endParaRPr sz="825" baseline="35353">
              <a:latin typeface="Georgia"/>
              <a:cs typeface="Georgia"/>
            </a:endParaRPr>
          </a:p>
        </p:txBody>
      </p:sp>
      <p:sp>
        <p:nvSpPr>
          <p:cNvPr id="36" name="object 36"/>
          <p:cNvSpPr/>
          <p:nvPr/>
        </p:nvSpPr>
        <p:spPr>
          <a:xfrm>
            <a:off x="4275482" y="4044857"/>
            <a:ext cx="104139" cy="0"/>
          </a:xfrm>
          <a:custGeom>
            <a:avLst/>
            <a:gdLst/>
            <a:ahLst/>
            <a:cxnLst/>
            <a:rect l="l" t="t" r="r" b="b"/>
            <a:pathLst>
              <a:path w="104139">
                <a:moveTo>
                  <a:pt x="0" y="0"/>
                </a:moveTo>
                <a:lnTo>
                  <a:pt x="103753" y="0"/>
                </a:lnTo>
              </a:path>
            </a:pathLst>
          </a:custGeom>
          <a:ln w="8574">
            <a:solidFill>
              <a:srgbClr val="0C0002"/>
            </a:solidFill>
            <a:prstDash val="dash"/>
          </a:ln>
        </p:spPr>
        <p:txBody>
          <a:bodyPr wrap="square" lIns="0" tIns="0" rIns="0" bIns="0" rtlCol="0"/>
          <a:lstStyle/>
          <a:p>
            <a:endParaRPr/>
          </a:p>
        </p:txBody>
      </p:sp>
      <p:sp>
        <p:nvSpPr>
          <p:cNvPr id="37" name="object 37"/>
          <p:cNvSpPr/>
          <p:nvPr/>
        </p:nvSpPr>
        <p:spPr>
          <a:xfrm>
            <a:off x="4379235" y="4019133"/>
            <a:ext cx="69215" cy="52069"/>
          </a:xfrm>
          <a:custGeom>
            <a:avLst/>
            <a:gdLst/>
            <a:ahLst/>
            <a:cxnLst/>
            <a:rect l="l" t="t" r="r" b="b"/>
            <a:pathLst>
              <a:path w="69214" h="52070">
                <a:moveTo>
                  <a:pt x="0" y="0"/>
                </a:moveTo>
                <a:lnTo>
                  <a:pt x="0" y="51447"/>
                </a:lnTo>
                <a:lnTo>
                  <a:pt x="68597" y="25723"/>
                </a:lnTo>
                <a:lnTo>
                  <a:pt x="0" y="0"/>
                </a:lnTo>
                <a:close/>
              </a:path>
            </a:pathLst>
          </a:custGeom>
          <a:solidFill>
            <a:srgbClr val="0C0002"/>
          </a:solidFill>
        </p:spPr>
        <p:txBody>
          <a:bodyPr wrap="square" lIns="0" tIns="0" rIns="0" bIns="0" rtlCol="0"/>
          <a:lstStyle/>
          <a:p>
            <a:endParaRPr/>
          </a:p>
        </p:txBody>
      </p:sp>
      <p:sp>
        <p:nvSpPr>
          <p:cNvPr id="38" name="object 38"/>
          <p:cNvSpPr/>
          <p:nvPr/>
        </p:nvSpPr>
        <p:spPr>
          <a:xfrm>
            <a:off x="4379235" y="4019133"/>
            <a:ext cx="69215" cy="52069"/>
          </a:xfrm>
          <a:custGeom>
            <a:avLst/>
            <a:gdLst/>
            <a:ahLst/>
            <a:cxnLst/>
            <a:rect l="l" t="t" r="r" b="b"/>
            <a:pathLst>
              <a:path w="69214" h="52070">
                <a:moveTo>
                  <a:pt x="68597" y="25723"/>
                </a:moveTo>
                <a:lnTo>
                  <a:pt x="0" y="0"/>
                </a:lnTo>
                <a:lnTo>
                  <a:pt x="0" y="51447"/>
                </a:lnTo>
                <a:lnTo>
                  <a:pt x="68597" y="25723"/>
                </a:lnTo>
                <a:close/>
              </a:path>
            </a:pathLst>
          </a:custGeom>
          <a:ln w="8574">
            <a:solidFill>
              <a:srgbClr val="0C0002"/>
            </a:solidFill>
          </a:ln>
        </p:spPr>
        <p:txBody>
          <a:bodyPr wrap="square" lIns="0" tIns="0" rIns="0" bIns="0" rtlCol="0"/>
          <a:lstStyle/>
          <a:p>
            <a:endParaRPr/>
          </a:p>
        </p:txBody>
      </p:sp>
      <p:sp>
        <p:nvSpPr>
          <p:cNvPr id="39" name="object 39"/>
          <p:cNvSpPr/>
          <p:nvPr/>
        </p:nvSpPr>
        <p:spPr>
          <a:xfrm>
            <a:off x="3610945" y="3315154"/>
            <a:ext cx="0" cy="43815"/>
          </a:xfrm>
          <a:custGeom>
            <a:avLst/>
            <a:gdLst/>
            <a:ahLst/>
            <a:cxnLst/>
            <a:rect l="l" t="t" r="r" b="b"/>
            <a:pathLst>
              <a:path h="43814">
                <a:moveTo>
                  <a:pt x="0" y="43730"/>
                </a:moveTo>
                <a:lnTo>
                  <a:pt x="0" y="0"/>
                </a:lnTo>
              </a:path>
            </a:pathLst>
          </a:custGeom>
          <a:ln w="8574">
            <a:solidFill>
              <a:srgbClr val="0C0002"/>
            </a:solidFill>
            <a:prstDash val="dash"/>
          </a:ln>
        </p:spPr>
        <p:txBody>
          <a:bodyPr wrap="square" lIns="0" tIns="0" rIns="0" bIns="0" rtlCol="0"/>
          <a:lstStyle/>
          <a:p>
            <a:endParaRPr/>
          </a:p>
        </p:txBody>
      </p:sp>
      <p:sp>
        <p:nvSpPr>
          <p:cNvPr id="40" name="object 40"/>
          <p:cNvSpPr/>
          <p:nvPr/>
        </p:nvSpPr>
        <p:spPr>
          <a:xfrm>
            <a:off x="3585221" y="3246557"/>
            <a:ext cx="52069" cy="69215"/>
          </a:xfrm>
          <a:custGeom>
            <a:avLst/>
            <a:gdLst/>
            <a:ahLst/>
            <a:cxnLst/>
            <a:rect l="l" t="t" r="r" b="b"/>
            <a:pathLst>
              <a:path w="52070" h="69214">
                <a:moveTo>
                  <a:pt x="25723" y="0"/>
                </a:moveTo>
                <a:lnTo>
                  <a:pt x="0" y="68597"/>
                </a:lnTo>
                <a:lnTo>
                  <a:pt x="51447" y="68597"/>
                </a:lnTo>
                <a:lnTo>
                  <a:pt x="25723" y="0"/>
                </a:lnTo>
                <a:close/>
              </a:path>
            </a:pathLst>
          </a:custGeom>
          <a:solidFill>
            <a:srgbClr val="0C0002"/>
          </a:solidFill>
        </p:spPr>
        <p:txBody>
          <a:bodyPr wrap="square" lIns="0" tIns="0" rIns="0" bIns="0" rtlCol="0"/>
          <a:lstStyle/>
          <a:p>
            <a:endParaRPr/>
          </a:p>
        </p:txBody>
      </p:sp>
      <p:sp>
        <p:nvSpPr>
          <p:cNvPr id="41" name="object 41"/>
          <p:cNvSpPr/>
          <p:nvPr/>
        </p:nvSpPr>
        <p:spPr>
          <a:xfrm>
            <a:off x="3585221" y="3246557"/>
            <a:ext cx="52069" cy="69215"/>
          </a:xfrm>
          <a:custGeom>
            <a:avLst/>
            <a:gdLst/>
            <a:ahLst/>
            <a:cxnLst/>
            <a:rect l="l" t="t" r="r" b="b"/>
            <a:pathLst>
              <a:path w="52070" h="69214">
                <a:moveTo>
                  <a:pt x="25723" y="0"/>
                </a:moveTo>
                <a:lnTo>
                  <a:pt x="0" y="68597"/>
                </a:lnTo>
                <a:lnTo>
                  <a:pt x="51447" y="68597"/>
                </a:lnTo>
                <a:lnTo>
                  <a:pt x="25723" y="0"/>
                </a:lnTo>
                <a:close/>
              </a:path>
            </a:pathLst>
          </a:custGeom>
          <a:ln w="8574">
            <a:solidFill>
              <a:srgbClr val="0C0002"/>
            </a:solidFill>
          </a:ln>
        </p:spPr>
        <p:txBody>
          <a:bodyPr wrap="square" lIns="0" tIns="0" rIns="0" bIns="0" rtlCol="0"/>
          <a:lstStyle/>
          <a:p>
            <a:endParaRPr/>
          </a:p>
        </p:txBody>
      </p:sp>
      <p:sp>
        <p:nvSpPr>
          <p:cNvPr id="42" name="object 42"/>
          <p:cNvSpPr/>
          <p:nvPr/>
        </p:nvSpPr>
        <p:spPr>
          <a:xfrm>
            <a:off x="5575399" y="4019133"/>
            <a:ext cx="69215" cy="52069"/>
          </a:xfrm>
          <a:custGeom>
            <a:avLst/>
            <a:gdLst/>
            <a:ahLst/>
            <a:cxnLst/>
            <a:rect l="l" t="t" r="r" b="b"/>
            <a:pathLst>
              <a:path w="69214" h="52070">
                <a:moveTo>
                  <a:pt x="0" y="0"/>
                </a:moveTo>
                <a:lnTo>
                  <a:pt x="0" y="51447"/>
                </a:lnTo>
                <a:lnTo>
                  <a:pt x="68597" y="25723"/>
                </a:lnTo>
                <a:lnTo>
                  <a:pt x="0" y="0"/>
                </a:lnTo>
                <a:close/>
              </a:path>
            </a:pathLst>
          </a:custGeom>
          <a:solidFill>
            <a:srgbClr val="0C0002"/>
          </a:solidFill>
        </p:spPr>
        <p:txBody>
          <a:bodyPr wrap="square" lIns="0" tIns="0" rIns="0" bIns="0" rtlCol="0"/>
          <a:lstStyle/>
          <a:p>
            <a:endParaRPr/>
          </a:p>
        </p:txBody>
      </p:sp>
      <p:sp>
        <p:nvSpPr>
          <p:cNvPr id="43" name="object 43"/>
          <p:cNvSpPr/>
          <p:nvPr/>
        </p:nvSpPr>
        <p:spPr>
          <a:xfrm>
            <a:off x="5575399" y="4019133"/>
            <a:ext cx="69215" cy="52069"/>
          </a:xfrm>
          <a:custGeom>
            <a:avLst/>
            <a:gdLst/>
            <a:ahLst/>
            <a:cxnLst/>
            <a:rect l="l" t="t" r="r" b="b"/>
            <a:pathLst>
              <a:path w="69214" h="52070">
                <a:moveTo>
                  <a:pt x="68597" y="25723"/>
                </a:moveTo>
                <a:lnTo>
                  <a:pt x="0" y="0"/>
                </a:lnTo>
                <a:lnTo>
                  <a:pt x="0" y="51447"/>
                </a:lnTo>
                <a:lnTo>
                  <a:pt x="68597" y="25723"/>
                </a:lnTo>
                <a:close/>
              </a:path>
            </a:pathLst>
          </a:custGeom>
          <a:ln w="8574">
            <a:solidFill>
              <a:srgbClr val="0C0002"/>
            </a:solidFill>
          </a:ln>
        </p:spPr>
        <p:txBody>
          <a:bodyPr wrap="square" lIns="0" tIns="0" rIns="0" bIns="0" rtlCol="0"/>
          <a:lstStyle/>
          <a:p>
            <a:endParaRPr/>
          </a:p>
        </p:txBody>
      </p:sp>
      <p:sp>
        <p:nvSpPr>
          <p:cNvPr id="44" name="object 44"/>
          <p:cNvSpPr/>
          <p:nvPr/>
        </p:nvSpPr>
        <p:spPr>
          <a:xfrm>
            <a:off x="5394474" y="3332303"/>
            <a:ext cx="0" cy="48260"/>
          </a:xfrm>
          <a:custGeom>
            <a:avLst/>
            <a:gdLst/>
            <a:ahLst/>
            <a:cxnLst/>
            <a:rect l="l" t="t" r="r" b="b"/>
            <a:pathLst>
              <a:path h="48260">
                <a:moveTo>
                  <a:pt x="0" y="48018"/>
                </a:moveTo>
                <a:lnTo>
                  <a:pt x="0" y="0"/>
                </a:lnTo>
              </a:path>
            </a:pathLst>
          </a:custGeom>
          <a:ln w="8574">
            <a:solidFill>
              <a:srgbClr val="0C0002"/>
            </a:solidFill>
            <a:prstDash val="dash"/>
          </a:ln>
        </p:spPr>
        <p:txBody>
          <a:bodyPr wrap="square" lIns="0" tIns="0" rIns="0" bIns="0" rtlCol="0"/>
          <a:lstStyle/>
          <a:p>
            <a:endParaRPr/>
          </a:p>
        </p:txBody>
      </p:sp>
      <p:sp>
        <p:nvSpPr>
          <p:cNvPr id="45" name="object 45"/>
          <p:cNvSpPr/>
          <p:nvPr/>
        </p:nvSpPr>
        <p:spPr>
          <a:xfrm>
            <a:off x="5368750" y="3263706"/>
            <a:ext cx="52069" cy="69215"/>
          </a:xfrm>
          <a:custGeom>
            <a:avLst/>
            <a:gdLst/>
            <a:ahLst/>
            <a:cxnLst/>
            <a:rect l="l" t="t" r="r" b="b"/>
            <a:pathLst>
              <a:path w="52070" h="69214">
                <a:moveTo>
                  <a:pt x="25723" y="0"/>
                </a:moveTo>
                <a:lnTo>
                  <a:pt x="0" y="68597"/>
                </a:lnTo>
                <a:lnTo>
                  <a:pt x="51447" y="68597"/>
                </a:lnTo>
                <a:lnTo>
                  <a:pt x="25723" y="0"/>
                </a:lnTo>
                <a:close/>
              </a:path>
            </a:pathLst>
          </a:custGeom>
          <a:solidFill>
            <a:srgbClr val="0C0002"/>
          </a:solidFill>
        </p:spPr>
        <p:txBody>
          <a:bodyPr wrap="square" lIns="0" tIns="0" rIns="0" bIns="0" rtlCol="0"/>
          <a:lstStyle/>
          <a:p>
            <a:endParaRPr/>
          </a:p>
        </p:txBody>
      </p:sp>
      <p:sp>
        <p:nvSpPr>
          <p:cNvPr id="46" name="object 46"/>
          <p:cNvSpPr/>
          <p:nvPr/>
        </p:nvSpPr>
        <p:spPr>
          <a:xfrm>
            <a:off x="5368750" y="3263706"/>
            <a:ext cx="52069" cy="69215"/>
          </a:xfrm>
          <a:custGeom>
            <a:avLst/>
            <a:gdLst/>
            <a:ahLst/>
            <a:cxnLst/>
            <a:rect l="l" t="t" r="r" b="b"/>
            <a:pathLst>
              <a:path w="52070" h="69214">
                <a:moveTo>
                  <a:pt x="25723" y="0"/>
                </a:moveTo>
                <a:lnTo>
                  <a:pt x="0" y="68597"/>
                </a:lnTo>
                <a:lnTo>
                  <a:pt x="51447" y="68597"/>
                </a:lnTo>
                <a:lnTo>
                  <a:pt x="25723" y="0"/>
                </a:lnTo>
                <a:close/>
              </a:path>
            </a:pathLst>
          </a:custGeom>
          <a:ln w="8574">
            <a:solidFill>
              <a:srgbClr val="0C0002"/>
            </a:solidFill>
          </a:ln>
        </p:spPr>
        <p:txBody>
          <a:bodyPr wrap="square" lIns="0" tIns="0" rIns="0" bIns="0" rtlCol="0"/>
          <a:lstStyle/>
          <a:p>
            <a:endParaRPr/>
          </a:p>
        </p:txBody>
      </p:sp>
      <p:sp>
        <p:nvSpPr>
          <p:cNvPr id="47" name="object 47"/>
          <p:cNvSpPr/>
          <p:nvPr/>
        </p:nvSpPr>
        <p:spPr>
          <a:xfrm>
            <a:off x="5598980" y="4649371"/>
            <a:ext cx="69215" cy="52069"/>
          </a:xfrm>
          <a:custGeom>
            <a:avLst/>
            <a:gdLst/>
            <a:ahLst/>
            <a:cxnLst/>
            <a:rect l="l" t="t" r="r" b="b"/>
            <a:pathLst>
              <a:path w="69214" h="52070">
                <a:moveTo>
                  <a:pt x="0" y="0"/>
                </a:moveTo>
                <a:lnTo>
                  <a:pt x="0" y="51447"/>
                </a:lnTo>
                <a:lnTo>
                  <a:pt x="68597" y="25723"/>
                </a:lnTo>
                <a:lnTo>
                  <a:pt x="0" y="0"/>
                </a:lnTo>
                <a:close/>
              </a:path>
            </a:pathLst>
          </a:custGeom>
          <a:solidFill>
            <a:srgbClr val="0C0002"/>
          </a:solidFill>
        </p:spPr>
        <p:txBody>
          <a:bodyPr wrap="square" lIns="0" tIns="0" rIns="0" bIns="0" rtlCol="0"/>
          <a:lstStyle/>
          <a:p>
            <a:endParaRPr/>
          </a:p>
        </p:txBody>
      </p:sp>
      <p:sp>
        <p:nvSpPr>
          <p:cNvPr id="48" name="object 48"/>
          <p:cNvSpPr/>
          <p:nvPr/>
        </p:nvSpPr>
        <p:spPr>
          <a:xfrm>
            <a:off x="5598980" y="4649371"/>
            <a:ext cx="69215" cy="52069"/>
          </a:xfrm>
          <a:custGeom>
            <a:avLst/>
            <a:gdLst/>
            <a:ahLst/>
            <a:cxnLst/>
            <a:rect l="l" t="t" r="r" b="b"/>
            <a:pathLst>
              <a:path w="69214" h="52070">
                <a:moveTo>
                  <a:pt x="68597" y="25723"/>
                </a:moveTo>
                <a:lnTo>
                  <a:pt x="0" y="0"/>
                </a:lnTo>
                <a:lnTo>
                  <a:pt x="0" y="51447"/>
                </a:lnTo>
                <a:lnTo>
                  <a:pt x="68597" y="25723"/>
                </a:lnTo>
                <a:close/>
              </a:path>
            </a:pathLst>
          </a:custGeom>
          <a:ln w="8574">
            <a:solidFill>
              <a:srgbClr val="0C0002"/>
            </a:solidFill>
          </a:ln>
        </p:spPr>
        <p:txBody>
          <a:bodyPr wrap="square" lIns="0" tIns="0" rIns="0" bIns="0" rtlCol="0"/>
          <a:lstStyle/>
          <a:p>
            <a:endParaRPr/>
          </a:p>
        </p:txBody>
      </p:sp>
      <p:sp>
        <p:nvSpPr>
          <p:cNvPr id="49" name="object 49"/>
          <p:cNvSpPr txBox="1"/>
          <p:nvPr/>
        </p:nvSpPr>
        <p:spPr>
          <a:xfrm>
            <a:off x="4040684" y="4046939"/>
            <a:ext cx="76835" cy="148590"/>
          </a:xfrm>
          <a:prstGeom prst="rect">
            <a:avLst/>
          </a:prstGeom>
        </p:spPr>
        <p:txBody>
          <a:bodyPr vert="horz" wrap="square" lIns="0" tIns="13335" rIns="0" bIns="0" rtlCol="0">
            <a:spAutoFit/>
          </a:bodyPr>
          <a:lstStyle/>
          <a:p>
            <a:pPr marL="12700">
              <a:lnSpc>
                <a:spcPct val="100000"/>
              </a:lnSpc>
              <a:spcBef>
                <a:spcPts val="105"/>
              </a:spcBef>
            </a:pPr>
            <a:r>
              <a:rPr sz="800" dirty="0">
                <a:latin typeface="Noto Sans Mono CJK JP Regular"/>
                <a:cs typeface="Noto Sans Mono CJK JP Regular"/>
              </a:rPr>
              <a:t>3</a:t>
            </a:r>
            <a:endParaRPr sz="800">
              <a:latin typeface="Noto Sans Mono CJK JP Regular"/>
              <a:cs typeface="Noto Sans Mono CJK JP Regular"/>
            </a:endParaRPr>
          </a:p>
        </p:txBody>
      </p:sp>
      <p:sp>
        <p:nvSpPr>
          <p:cNvPr id="50" name="object 50"/>
          <p:cNvSpPr txBox="1"/>
          <p:nvPr/>
        </p:nvSpPr>
        <p:spPr>
          <a:xfrm>
            <a:off x="4926436" y="4046939"/>
            <a:ext cx="76835" cy="148590"/>
          </a:xfrm>
          <a:prstGeom prst="rect">
            <a:avLst/>
          </a:prstGeom>
        </p:spPr>
        <p:txBody>
          <a:bodyPr vert="horz" wrap="square" lIns="0" tIns="13335" rIns="0" bIns="0" rtlCol="0">
            <a:spAutoFit/>
          </a:bodyPr>
          <a:lstStyle/>
          <a:p>
            <a:pPr marL="12700">
              <a:lnSpc>
                <a:spcPct val="100000"/>
              </a:lnSpc>
              <a:spcBef>
                <a:spcPts val="105"/>
              </a:spcBef>
            </a:pPr>
            <a:r>
              <a:rPr sz="800" dirty="0">
                <a:latin typeface="Noto Sans Mono CJK JP Regular"/>
                <a:cs typeface="Noto Sans Mono CJK JP Regular"/>
              </a:rPr>
              <a:t>3</a:t>
            </a:r>
            <a:endParaRPr sz="800">
              <a:latin typeface="Noto Sans Mono CJK JP Regular"/>
              <a:cs typeface="Noto Sans Mono CJK JP Regular"/>
            </a:endParaRPr>
          </a:p>
        </p:txBody>
      </p:sp>
      <p:sp>
        <p:nvSpPr>
          <p:cNvPr id="51" name="object 51"/>
          <p:cNvSpPr txBox="1"/>
          <p:nvPr/>
        </p:nvSpPr>
        <p:spPr>
          <a:xfrm>
            <a:off x="5429779" y="3746826"/>
            <a:ext cx="76835" cy="148590"/>
          </a:xfrm>
          <a:prstGeom prst="rect">
            <a:avLst/>
          </a:prstGeom>
        </p:spPr>
        <p:txBody>
          <a:bodyPr vert="horz" wrap="square" lIns="0" tIns="13335" rIns="0" bIns="0" rtlCol="0">
            <a:spAutoFit/>
          </a:bodyPr>
          <a:lstStyle/>
          <a:p>
            <a:pPr marL="12700">
              <a:lnSpc>
                <a:spcPct val="100000"/>
              </a:lnSpc>
              <a:spcBef>
                <a:spcPts val="105"/>
              </a:spcBef>
            </a:pPr>
            <a:r>
              <a:rPr sz="800" dirty="0">
                <a:latin typeface="Noto Sans Mono CJK JP Regular"/>
                <a:cs typeface="Noto Sans Mono CJK JP Regular"/>
              </a:rPr>
              <a:t>1</a:t>
            </a:r>
            <a:endParaRPr sz="800">
              <a:latin typeface="Noto Sans Mono CJK JP Regular"/>
              <a:cs typeface="Noto Sans Mono CJK JP Regular"/>
            </a:endParaRPr>
          </a:p>
        </p:txBody>
      </p:sp>
      <p:sp>
        <p:nvSpPr>
          <p:cNvPr id="52" name="object 52"/>
          <p:cNvSpPr/>
          <p:nvPr/>
        </p:nvSpPr>
        <p:spPr>
          <a:xfrm>
            <a:off x="4309780" y="4657945"/>
            <a:ext cx="104139" cy="0"/>
          </a:xfrm>
          <a:custGeom>
            <a:avLst/>
            <a:gdLst/>
            <a:ahLst/>
            <a:cxnLst/>
            <a:rect l="l" t="t" r="r" b="b"/>
            <a:pathLst>
              <a:path w="104139">
                <a:moveTo>
                  <a:pt x="0" y="0"/>
                </a:moveTo>
                <a:lnTo>
                  <a:pt x="103753" y="0"/>
                </a:lnTo>
              </a:path>
            </a:pathLst>
          </a:custGeom>
          <a:ln w="8574">
            <a:solidFill>
              <a:srgbClr val="0C0002"/>
            </a:solidFill>
            <a:prstDash val="dash"/>
          </a:ln>
        </p:spPr>
        <p:txBody>
          <a:bodyPr wrap="square" lIns="0" tIns="0" rIns="0" bIns="0" rtlCol="0"/>
          <a:lstStyle/>
          <a:p>
            <a:endParaRPr/>
          </a:p>
        </p:txBody>
      </p:sp>
      <p:sp>
        <p:nvSpPr>
          <p:cNvPr id="53" name="object 53"/>
          <p:cNvSpPr/>
          <p:nvPr/>
        </p:nvSpPr>
        <p:spPr>
          <a:xfrm>
            <a:off x="4413533" y="4632221"/>
            <a:ext cx="69215" cy="52069"/>
          </a:xfrm>
          <a:custGeom>
            <a:avLst/>
            <a:gdLst/>
            <a:ahLst/>
            <a:cxnLst/>
            <a:rect l="l" t="t" r="r" b="b"/>
            <a:pathLst>
              <a:path w="69214" h="52070">
                <a:moveTo>
                  <a:pt x="0" y="0"/>
                </a:moveTo>
                <a:lnTo>
                  <a:pt x="0" y="51447"/>
                </a:lnTo>
                <a:lnTo>
                  <a:pt x="68597" y="25723"/>
                </a:lnTo>
                <a:lnTo>
                  <a:pt x="0" y="0"/>
                </a:lnTo>
                <a:close/>
              </a:path>
            </a:pathLst>
          </a:custGeom>
          <a:solidFill>
            <a:srgbClr val="0C0002"/>
          </a:solidFill>
        </p:spPr>
        <p:txBody>
          <a:bodyPr wrap="square" lIns="0" tIns="0" rIns="0" bIns="0" rtlCol="0"/>
          <a:lstStyle/>
          <a:p>
            <a:endParaRPr/>
          </a:p>
        </p:txBody>
      </p:sp>
      <p:sp>
        <p:nvSpPr>
          <p:cNvPr id="54" name="object 54"/>
          <p:cNvSpPr/>
          <p:nvPr/>
        </p:nvSpPr>
        <p:spPr>
          <a:xfrm>
            <a:off x="4413533" y="4632221"/>
            <a:ext cx="69215" cy="52069"/>
          </a:xfrm>
          <a:custGeom>
            <a:avLst/>
            <a:gdLst/>
            <a:ahLst/>
            <a:cxnLst/>
            <a:rect l="l" t="t" r="r" b="b"/>
            <a:pathLst>
              <a:path w="69214" h="52070">
                <a:moveTo>
                  <a:pt x="68597" y="25723"/>
                </a:moveTo>
                <a:lnTo>
                  <a:pt x="0" y="0"/>
                </a:lnTo>
                <a:lnTo>
                  <a:pt x="0" y="51447"/>
                </a:lnTo>
                <a:lnTo>
                  <a:pt x="68597" y="25723"/>
                </a:lnTo>
                <a:close/>
              </a:path>
            </a:pathLst>
          </a:custGeom>
          <a:ln w="8574">
            <a:solidFill>
              <a:srgbClr val="0C0002"/>
            </a:solidFill>
          </a:ln>
        </p:spPr>
        <p:txBody>
          <a:bodyPr wrap="square" lIns="0" tIns="0" rIns="0" bIns="0" rtlCol="0"/>
          <a:lstStyle/>
          <a:p>
            <a:endParaRPr/>
          </a:p>
        </p:txBody>
      </p:sp>
      <p:sp>
        <p:nvSpPr>
          <p:cNvPr id="55" name="object 55"/>
          <p:cNvSpPr txBox="1"/>
          <p:nvPr/>
        </p:nvSpPr>
        <p:spPr>
          <a:xfrm>
            <a:off x="4983896" y="4518545"/>
            <a:ext cx="76835" cy="148590"/>
          </a:xfrm>
          <a:prstGeom prst="rect">
            <a:avLst/>
          </a:prstGeom>
        </p:spPr>
        <p:txBody>
          <a:bodyPr vert="horz" wrap="square" lIns="0" tIns="13335" rIns="0" bIns="0" rtlCol="0">
            <a:spAutoFit/>
          </a:bodyPr>
          <a:lstStyle/>
          <a:p>
            <a:pPr marL="12700">
              <a:lnSpc>
                <a:spcPct val="100000"/>
              </a:lnSpc>
              <a:spcBef>
                <a:spcPts val="105"/>
              </a:spcBef>
            </a:pPr>
            <a:r>
              <a:rPr sz="800" dirty="0">
                <a:latin typeface="Noto Sans Mono CJK JP Regular"/>
                <a:cs typeface="Noto Sans Mono CJK JP Regular"/>
              </a:rPr>
              <a:t>1</a:t>
            </a:r>
            <a:endParaRPr sz="800">
              <a:latin typeface="Noto Sans Mono CJK JP Regular"/>
              <a:cs typeface="Noto Sans Mono CJK JP Regular"/>
            </a:endParaRPr>
          </a:p>
        </p:txBody>
      </p:sp>
      <p:sp>
        <p:nvSpPr>
          <p:cNvPr id="56" name="object 56"/>
          <p:cNvSpPr txBox="1"/>
          <p:nvPr/>
        </p:nvSpPr>
        <p:spPr>
          <a:xfrm>
            <a:off x="4789241" y="4732912"/>
            <a:ext cx="76835" cy="148590"/>
          </a:xfrm>
          <a:prstGeom prst="rect">
            <a:avLst/>
          </a:prstGeom>
        </p:spPr>
        <p:txBody>
          <a:bodyPr vert="horz" wrap="square" lIns="0" tIns="13335" rIns="0" bIns="0" rtlCol="0">
            <a:spAutoFit/>
          </a:bodyPr>
          <a:lstStyle/>
          <a:p>
            <a:pPr marL="12700">
              <a:lnSpc>
                <a:spcPct val="100000"/>
              </a:lnSpc>
              <a:spcBef>
                <a:spcPts val="105"/>
              </a:spcBef>
            </a:pPr>
            <a:r>
              <a:rPr sz="800" dirty="0">
                <a:latin typeface="Noto Sans Mono CJK JP Regular"/>
                <a:cs typeface="Noto Sans Mono CJK JP Regular"/>
              </a:rPr>
              <a:t>1</a:t>
            </a:r>
            <a:endParaRPr sz="800">
              <a:latin typeface="Noto Sans Mono CJK JP Regular"/>
              <a:cs typeface="Noto Sans Mono CJK JP Regular"/>
            </a:endParaRPr>
          </a:p>
        </p:txBody>
      </p:sp>
      <p:sp>
        <p:nvSpPr>
          <p:cNvPr id="57" name="object 57"/>
          <p:cNvSpPr txBox="1"/>
          <p:nvPr/>
        </p:nvSpPr>
        <p:spPr>
          <a:xfrm>
            <a:off x="3580215" y="4501396"/>
            <a:ext cx="76835" cy="148590"/>
          </a:xfrm>
          <a:prstGeom prst="rect">
            <a:avLst/>
          </a:prstGeom>
        </p:spPr>
        <p:txBody>
          <a:bodyPr vert="horz" wrap="square" lIns="0" tIns="13335" rIns="0" bIns="0" rtlCol="0">
            <a:spAutoFit/>
          </a:bodyPr>
          <a:lstStyle/>
          <a:p>
            <a:pPr marL="12700">
              <a:lnSpc>
                <a:spcPct val="100000"/>
              </a:lnSpc>
              <a:spcBef>
                <a:spcPts val="105"/>
              </a:spcBef>
            </a:pPr>
            <a:r>
              <a:rPr sz="800" dirty="0">
                <a:latin typeface="Noto Sans Mono CJK JP Regular"/>
                <a:cs typeface="Noto Sans Mono CJK JP Regular"/>
              </a:rPr>
              <a:t>4</a:t>
            </a:r>
            <a:endParaRPr sz="800">
              <a:latin typeface="Noto Sans Mono CJK JP Regular"/>
              <a:cs typeface="Noto Sans Mono CJK JP Regular"/>
            </a:endParaRPr>
          </a:p>
        </p:txBody>
      </p:sp>
      <p:sp>
        <p:nvSpPr>
          <p:cNvPr id="58" name="object 58"/>
          <p:cNvSpPr txBox="1"/>
          <p:nvPr/>
        </p:nvSpPr>
        <p:spPr>
          <a:xfrm>
            <a:off x="4309061" y="5041600"/>
            <a:ext cx="76835" cy="148590"/>
          </a:xfrm>
          <a:prstGeom prst="rect">
            <a:avLst/>
          </a:prstGeom>
        </p:spPr>
        <p:txBody>
          <a:bodyPr vert="horz" wrap="square" lIns="0" tIns="13335" rIns="0" bIns="0" rtlCol="0">
            <a:spAutoFit/>
          </a:bodyPr>
          <a:lstStyle/>
          <a:p>
            <a:pPr marL="12700">
              <a:lnSpc>
                <a:spcPct val="100000"/>
              </a:lnSpc>
              <a:spcBef>
                <a:spcPts val="105"/>
              </a:spcBef>
            </a:pPr>
            <a:r>
              <a:rPr sz="800" dirty="0">
                <a:latin typeface="Noto Sans Mono CJK JP Regular"/>
                <a:cs typeface="Noto Sans Mono CJK JP Regular"/>
              </a:rPr>
              <a:t>3</a:t>
            </a:r>
            <a:endParaRPr sz="800">
              <a:latin typeface="Noto Sans Mono CJK JP Regular"/>
              <a:cs typeface="Noto Sans Mono CJK JP Regular"/>
            </a:endParaRPr>
          </a:p>
        </p:txBody>
      </p:sp>
      <p:sp>
        <p:nvSpPr>
          <p:cNvPr id="59" name="object 59"/>
          <p:cNvSpPr txBox="1"/>
          <p:nvPr/>
        </p:nvSpPr>
        <p:spPr>
          <a:xfrm>
            <a:off x="4281268" y="4073319"/>
            <a:ext cx="228600" cy="128270"/>
          </a:xfrm>
          <a:prstGeom prst="rect">
            <a:avLst/>
          </a:prstGeom>
        </p:spPr>
        <p:txBody>
          <a:bodyPr vert="horz" wrap="square" lIns="0" tIns="15240" rIns="0" bIns="0" rtlCol="0">
            <a:spAutoFit/>
          </a:bodyPr>
          <a:lstStyle/>
          <a:p>
            <a:pPr marL="12700">
              <a:lnSpc>
                <a:spcPct val="100000"/>
              </a:lnSpc>
              <a:spcBef>
                <a:spcPts val="120"/>
              </a:spcBef>
            </a:pPr>
            <a:r>
              <a:rPr sz="650" spc="114" dirty="0">
                <a:latin typeface="DejaVu Sans"/>
                <a:cs typeface="DejaVu Sans"/>
              </a:rPr>
              <a:t>R</a:t>
            </a:r>
            <a:r>
              <a:rPr sz="650" i="1" spc="-50" dirty="0">
                <a:latin typeface="Arial"/>
                <a:cs typeface="Arial"/>
              </a:rPr>
              <a:t>e</a:t>
            </a:r>
            <a:r>
              <a:rPr sz="650" spc="5" dirty="0">
                <a:latin typeface="Arial"/>
                <a:cs typeface="Arial"/>
              </a:rPr>
              <a:t>[</a:t>
            </a:r>
            <a:r>
              <a:rPr sz="650" i="1" spc="10" dirty="0">
                <a:latin typeface="Arial"/>
                <a:cs typeface="Arial"/>
              </a:rPr>
              <a:t>z</a:t>
            </a:r>
            <a:r>
              <a:rPr sz="650" spc="5" dirty="0">
                <a:latin typeface="Arial"/>
                <a:cs typeface="Arial"/>
              </a:rPr>
              <a:t>]</a:t>
            </a:r>
            <a:endParaRPr sz="650">
              <a:latin typeface="Arial"/>
              <a:cs typeface="Arial"/>
            </a:endParaRPr>
          </a:p>
        </p:txBody>
      </p:sp>
      <p:sp>
        <p:nvSpPr>
          <p:cNvPr id="61" name="object 61"/>
          <p:cNvSpPr txBox="1"/>
          <p:nvPr/>
        </p:nvSpPr>
        <p:spPr>
          <a:xfrm>
            <a:off x="5464571" y="4064744"/>
            <a:ext cx="228600" cy="128270"/>
          </a:xfrm>
          <a:prstGeom prst="rect">
            <a:avLst/>
          </a:prstGeom>
        </p:spPr>
        <p:txBody>
          <a:bodyPr vert="horz" wrap="square" lIns="0" tIns="15240" rIns="0" bIns="0" rtlCol="0">
            <a:spAutoFit/>
          </a:bodyPr>
          <a:lstStyle/>
          <a:p>
            <a:pPr marL="12700">
              <a:lnSpc>
                <a:spcPct val="100000"/>
              </a:lnSpc>
              <a:spcBef>
                <a:spcPts val="120"/>
              </a:spcBef>
            </a:pPr>
            <a:r>
              <a:rPr sz="650" spc="114" dirty="0">
                <a:latin typeface="DejaVu Sans"/>
                <a:cs typeface="DejaVu Sans"/>
              </a:rPr>
              <a:t>R</a:t>
            </a:r>
            <a:r>
              <a:rPr sz="650" i="1" spc="-50" dirty="0">
                <a:latin typeface="Arial"/>
                <a:cs typeface="Arial"/>
              </a:rPr>
              <a:t>e</a:t>
            </a:r>
            <a:r>
              <a:rPr sz="650" spc="5" dirty="0">
                <a:latin typeface="Arial"/>
                <a:cs typeface="Arial"/>
              </a:rPr>
              <a:t>[</a:t>
            </a:r>
            <a:r>
              <a:rPr sz="650" i="1" spc="10" dirty="0">
                <a:latin typeface="Arial"/>
                <a:cs typeface="Arial"/>
              </a:rPr>
              <a:t>z</a:t>
            </a:r>
            <a:r>
              <a:rPr sz="650" spc="5" dirty="0">
                <a:latin typeface="Arial"/>
                <a:cs typeface="Arial"/>
              </a:rPr>
              <a:t>]</a:t>
            </a:r>
            <a:endParaRPr sz="650">
              <a:latin typeface="Arial"/>
              <a:cs typeface="Arial"/>
            </a:endParaRPr>
          </a:p>
        </p:txBody>
      </p:sp>
      <p:sp>
        <p:nvSpPr>
          <p:cNvPr id="62" name="object 62"/>
          <p:cNvSpPr txBox="1"/>
          <p:nvPr/>
        </p:nvSpPr>
        <p:spPr>
          <a:xfrm>
            <a:off x="4281268" y="4664971"/>
            <a:ext cx="228600" cy="128270"/>
          </a:xfrm>
          <a:prstGeom prst="rect">
            <a:avLst/>
          </a:prstGeom>
        </p:spPr>
        <p:txBody>
          <a:bodyPr vert="horz" wrap="square" lIns="0" tIns="15240" rIns="0" bIns="0" rtlCol="0">
            <a:spAutoFit/>
          </a:bodyPr>
          <a:lstStyle/>
          <a:p>
            <a:pPr marL="12700">
              <a:lnSpc>
                <a:spcPct val="100000"/>
              </a:lnSpc>
              <a:spcBef>
                <a:spcPts val="120"/>
              </a:spcBef>
            </a:pPr>
            <a:r>
              <a:rPr sz="650" spc="114" dirty="0">
                <a:latin typeface="DejaVu Sans"/>
                <a:cs typeface="DejaVu Sans"/>
              </a:rPr>
              <a:t>R</a:t>
            </a:r>
            <a:r>
              <a:rPr sz="650" i="1" spc="-50" dirty="0">
                <a:latin typeface="Arial"/>
                <a:cs typeface="Arial"/>
              </a:rPr>
              <a:t>e</a:t>
            </a:r>
            <a:r>
              <a:rPr sz="650" spc="5" dirty="0">
                <a:latin typeface="Arial"/>
                <a:cs typeface="Arial"/>
              </a:rPr>
              <a:t>[</a:t>
            </a:r>
            <a:r>
              <a:rPr sz="650" i="1" spc="10" dirty="0">
                <a:latin typeface="Arial"/>
                <a:cs typeface="Arial"/>
              </a:rPr>
              <a:t>z</a:t>
            </a:r>
            <a:r>
              <a:rPr sz="650" spc="5" dirty="0">
                <a:latin typeface="Arial"/>
                <a:cs typeface="Arial"/>
              </a:rPr>
              <a:t>]</a:t>
            </a:r>
            <a:endParaRPr sz="650">
              <a:latin typeface="Arial"/>
              <a:cs typeface="Arial"/>
            </a:endParaRPr>
          </a:p>
        </p:txBody>
      </p:sp>
      <p:sp>
        <p:nvSpPr>
          <p:cNvPr id="63" name="object 63"/>
          <p:cNvSpPr txBox="1"/>
          <p:nvPr/>
        </p:nvSpPr>
        <p:spPr>
          <a:xfrm>
            <a:off x="5507445" y="4690695"/>
            <a:ext cx="228600" cy="128270"/>
          </a:xfrm>
          <a:prstGeom prst="rect">
            <a:avLst/>
          </a:prstGeom>
        </p:spPr>
        <p:txBody>
          <a:bodyPr vert="horz" wrap="square" lIns="0" tIns="15240" rIns="0" bIns="0" rtlCol="0">
            <a:spAutoFit/>
          </a:bodyPr>
          <a:lstStyle/>
          <a:p>
            <a:pPr marL="12700">
              <a:lnSpc>
                <a:spcPct val="100000"/>
              </a:lnSpc>
              <a:spcBef>
                <a:spcPts val="120"/>
              </a:spcBef>
            </a:pPr>
            <a:r>
              <a:rPr sz="650" spc="114" dirty="0">
                <a:latin typeface="DejaVu Sans"/>
                <a:cs typeface="DejaVu Sans"/>
              </a:rPr>
              <a:t>R</a:t>
            </a:r>
            <a:r>
              <a:rPr sz="650" i="1" spc="-50" dirty="0">
                <a:latin typeface="Arial"/>
                <a:cs typeface="Arial"/>
              </a:rPr>
              <a:t>e</a:t>
            </a:r>
            <a:r>
              <a:rPr sz="650" spc="5" dirty="0">
                <a:latin typeface="Arial"/>
                <a:cs typeface="Arial"/>
              </a:rPr>
              <a:t>[</a:t>
            </a:r>
            <a:r>
              <a:rPr sz="650" i="1" spc="10" dirty="0">
                <a:latin typeface="Arial"/>
                <a:cs typeface="Arial"/>
              </a:rPr>
              <a:t>z</a:t>
            </a:r>
            <a:r>
              <a:rPr sz="650" spc="5" dirty="0">
                <a:latin typeface="Arial"/>
                <a:cs typeface="Arial"/>
              </a:rPr>
              <a:t>]</a:t>
            </a:r>
            <a:endParaRPr sz="650">
              <a:latin typeface="Arial"/>
              <a:cs typeface="Arial"/>
            </a:endParaRPr>
          </a:p>
        </p:txBody>
      </p:sp>
      <p:sp>
        <p:nvSpPr>
          <p:cNvPr id="64" name="object 64"/>
          <p:cNvSpPr/>
          <p:nvPr/>
        </p:nvSpPr>
        <p:spPr>
          <a:xfrm>
            <a:off x="4224034" y="4511319"/>
            <a:ext cx="0" cy="48260"/>
          </a:xfrm>
          <a:custGeom>
            <a:avLst/>
            <a:gdLst/>
            <a:ahLst/>
            <a:cxnLst/>
            <a:rect l="l" t="t" r="r" b="b"/>
            <a:pathLst>
              <a:path h="48260">
                <a:moveTo>
                  <a:pt x="0" y="48018"/>
                </a:moveTo>
                <a:lnTo>
                  <a:pt x="0" y="0"/>
                </a:lnTo>
              </a:path>
            </a:pathLst>
          </a:custGeom>
          <a:ln w="8574">
            <a:solidFill>
              <a:srgbClr val="0C0002"/>
            </a:solidFill>
            <a:prstDash val="dash"/>
          </a:ln>
        </p:spPr>
        <p:txBody>
          <a:bodyPr wrap="square" lIns="0" tIns="0" rIns="0" bIns="0" rtlCol="0"/>
          <a:lstStyle/>
          <a:p>
            <a:endParaRPr/>
          </a:p>
        </p:txBody>
      </p:sp>
      <p:sp>
        <p:nvSpPr>
          <p:cNvPr id="65" name="object 65"/>
          <p:cNvSpPr/>
          <p:nvPr/>
        </p:nvSpPr>
        <p:spPr>
          <a:xfrm>
            <a:off x="4198310" y="4442721"/>
            <a:ext cx="52069" cy="69215"/>
          </a:xfrm>
          <a:custGeom>
            <a:avLst/>
            <a:gdLst/>
            <a:ahLst/>
            <a:cxnLst/>
            <a:rect l="l" t="t" r="r" b="b"/>
            <a:pathLst>
              <a:path w="52070" h="69214">
                <a:moveTo>
                  <a:pt x="25723" y="0"/>
                </a:moveTo>
                <a:lnTo>
                  <a:pt x="0" y="68597"/>
                </a:lnTo>
                <a:lnTo>
                  <a:pt x="51447" y="68597"/>
                </a:lnTo>
                <a:lnTo>
                  <a:pt x="25723" y="0"/>
                </a:lnTo>
                <a:close/>
              </a:path>
            </a:pathLst>
          </a:custGeom>
          <a:solidFill>
            <a:srgbClr val="0C0002"/>
          </a:solidFill>
        </p:spPr>
        <p:txBody>
          <a:bodyPr wrap="square" lIns="0" tIns="0" rIns="0" bIns="0" rtlCol="0"/>
          <a:lstStyle/>
          <a:p>
            <a:endParaRPr/>
          </a:p>
        </p:txBody>
      </p:sp>
      <p:sp>
        <p:nvSpPr>
          <p:cNvPr id="66" name="object 66"/>
          <p:cNvSpPr/>
          <p:nvPr/>
        </p:nvSpPr>
        <p:spPr>
          <a:xfrm>
            <a:off x="4198310" y="4442721"/>
            <a:ext cx="52069" cy="69215"/>
          </a:xfrm>
          <a:custGeom>
            <a:avLst/>
            <a:gdLst/>
            <a:ahLst/>
            <a:cxnLst/>
            <a:rect l="l" t="t" r="r" b="b"/>
            <a:pathLst>
              <a:path w="52070" h="69214">
                <a:moveTo>
                  <a:pt x="25723" y="0"/>
                </a:moveTo>
                <a:lnTo>
                  <a:pt x="0" y="68597"/>
                </a:lnTo>
                <a:lnTo>
                  <a:pt x="51447" y="68597"/>
                </a:lnTo>
                <a:lnTo>
                  <a:pt x="25723" y="0"/>
                </a:lnTo>
                <a:close/>
              </a:path>
            </a:pathLst>
          </a:custGeom>
          <a:ln w="8574">
            <a:solidFill>
              <a:srgbClr val="0C0002"/>
            </a:solidFill>
          </a:ln>
        </p:spPr>
        <p:txBody>
          <a:bodyPr wrap="square" lIns="0" tIns="0" rIns="0" bIns="0" rtlCol="0"/>
          <a:lstStyle/>
          <a:p>
            <a:endParaRPr/>
          </a:p>
        </p:txBody>
      </p:sp>
      <p:sp>
        <p:nvSpPr>
          <p:cNvPr id="67" name="object 67"/>
          <p:cNvSpPr/>
          <p:nvPr/>
        </p:nvSpPr>
        <p:spPr>
          <a:xfrm>
            <a:off x="4871420" y="4528468"/>
            <a:ext cx="0" cy="48260"/>
          </a:xfrm>
          <a:custGeom>
            <a:avLst/>
            <a:gdLst/>
            <a:ahLst/>
            <a:cxnLst/>
            <a:rect l="l" t="t" r="r" b="b"/>
            <a:pathLst>
              <a:path h="48260">
                <a:moveTo>
                  <a:pt x="0" y="48018"/>
                </a:moveTo>
                <a:lnTo>
                  <a:pt x="0" y="0"/>
                </a:lnTo>
              </a:path>
            </a:pathLst>
          </a:custGeom>
          <a:ln w="8574">
            <a:solidFill>
              <a:srgbClr val="0C0002"/>
            </a:solidFill>
            <a:prstDash val="dash"/>
          </a:ln>
        </p:spPr>
        <p:txBody>
          <a:bodyPr wrap="square" lIns="0" tIns="0" rIns="0" bIns="0" rtlCol="0"/>
          <a:lstStyle/>
          <a:p>
            <a:endParaRPr/>
          </a:p>
        </p:txBody>
      </p:sp>
      <p:sp>
        <p:nvSpPr>
          <p:cNvPr id="68" name="object 68"/>
          <p:cNvSpPr/>
          <p:nvPr/>
        </p:nvSpPr>
        <p:spPr>
          <a:xfrm>
            <a:off x="4845696" y="4459871"/>
            <a:ext cx="52069" cy="69215"/>
          </a:xfrm>
          <a:custGeom>
            <a:avLst/>
            <a:gdLst/>
            <a:ahLst/>
            <a:cxnLst/>
            <a:rect l="l" t="t" r="r" b="b"/>
            <a:pathLst>
              <a:path w="52070" h="69214">
                <a:moveTo>
                  <a:pt x="25723" y="0"/>
                </a:moveTo>
                <a:lnTo>
                  <a:pt x="0" y="68597"/>
                </a:lnTo>
                <a:lnTo>
                  <a:pt x="51447" y="68597"/>
                </a:lnTo>
                <a:lnTo>
                  <a:pt x="25723" y="0"/>
                </a:lnTo>
                <a:close/>
              </a:path>
            </a:pathLst>
          </a:custGeom>
          <a:solidFill>
            <a:srgbClr val="0C0002"/>
          </a:solidFill>
        </p:spPr>
        <p:txBody>
          <a:bodyPr wrap="square" lIns="0" tIns="0" rIns="0" bIns="0" rtlCol="0"/>
          <a:lstStyle/>
          <a:p>
            <a:endParaRPr/>
          </a:p>
        </p:txBody>
      </p:sp>
      <p:sp>
        <p:nvSpPr>
          <p:cNvPr id="69" name="object 69"/>
          <p:cNvSpPr/>
          <p:nvPr/>
        </p:nvSpPr>
        <p:spPr>
          <a:xfrm>
            <a:off x="4845696" y="4459871"/>
            <a:ext cx="52069" cy="69215"/>
          </a:xfrm>
          <a:custGeom>
            <a:avLst/>
            <a:gdLst/>
            <a:ahLst/>
            <a:cxnLst/>
            <a:rect l="l" t="t" r="r" b="b"/>
            <a:pathLst>
              <a:path w="52070" h="69214">
                <a:moveTo>
                  <a:pt x="25723" y="0"/>
                </a:moveTo>
                <a:lnTo>
                  <a:pt x="0" y="68597"/>
                </a:lnTo>
                <a:lnTo>
                  <a:pt x="51447" y="68597"/>
                </a:lnTo>
                <a:lnTo>
                  <a:pt x="25723" y="0"/>
                </a:lnTo>
                <a:close/>
              </a:path>
            </a:pathLst>
          </a:custGeom>
          <a:ln w="8574">
            <a:solidFill>
              <a:srgbClr val="0C0002"/>
            </a:solidFill>
          </a:ln>
        </p:spPr>
        <p:txBody>
          <a:bodyPr wrap="square" lIns="0" tIns="0" rIns="0" bIns="0" rtlCol="0"/>
          <a:lstStyle/>
          <a:p>
            <a:endParaRPr/>
          </a:p>
        </p:txBody>
      </p:sp>
      <p:sp>
        <p:nvSpPr>
          <p:cNvPr id="70" name="object 70"/>
          <p:cNvSpPr txBox="1"/>
          <p:nvPr/>
        </p:nvSpPr>
        <p:spPr>
          <a:xfrm>
            <a:off x="5438847" y="3241577"/>
            <a:ext cx="244475" cy="128270"/>
          </a:xfrm>
          <a:prstGeom prst="rect">
            <a:avLst/>
          </a:prstGeom>
        </p:spPr>
        <p:txBody>
          <a:bodyPr vert="horz" wrap="square" lIns="0" tIns="15240" rIns="0" bIns="0" rtlCol="0">
            <a:spAutoFit/>
          </a:bodyPr>
          <a:lstStyle/>
          <a:p>
            <a:pPr marL="12700">
              <a:lnSpc>
                <a:spcPct val="100000"/>
              </a:lnSpc>
              <a:spcBef>
                <a:spcPts val="120"/>
              </a:spcBef>
            </a:pPr>
            <a:r>
              <a:rPr sz="650" spc="220" dirty="0">
                <a:latin typeface="DejaVu Sans"/>
                <a:cs typeface="DejaVu Sans"/>
              </a:rPr>
              <a:t>I</a:t>
            </a:r>
            <a:r>
              <a:rPr sz="650" i="1" spc="45" dirty="0">
                <a:latin typeface="Arial"/>
                <a:cs typeface="Arial"/>
              </a:rPr>
              <a:t>m</a:t>
            </a:r>
            <a:r>
              <a:rPr sz="650" spc="5" dirty="0">
                <a:latin typeface="Arial"/>
                <a:cs typeface="Arial"/>
              </a:rPr>
              <a:t>[</a:t>
            </a:r>
            <a:r>
              <a:rPr sz="650" i="1" spc="10" dirty="0">
                <a:latin typeface="Arial"/>
                <a:cs typeface="Arial"/>
              </a:rPr>
              <a:t>z</a:t>
            </a:r>
            <a:r>
              <a:rPr sz="650" spc="5" dirty="0">
                <a:latin typeface="Arial"/>
                <a:cs typeface="Arial"/>
              </a:rPr>
              <a:t>]</a:t>
            </a:r>
            <a:endParaRPr sz="650">
              <a:latin typeface="Arial"/>
              <a:cs typeface="Arial"/>
            </a:endParaRPr>
          </a:p>
        </p:txBody>
      </p:sp>
      <p:sp>
        <p:nvSpPr>
          <p:cNvPr id="73" name="object 73"/>
          <p:cNvSpPr txBox="1">
            <a:spLocks noGrp="1"/>
          </p:cNvSpPr>
          <p:nvPr>
            <p:ph type="sldNum" sz="quarter" idx="7"/>
          </p:nvPr>
        </p:nvSpPr>
        <p:spPr>
          <a:xfrm>
            <a:off x="4141444" y="5796550"/>
            <a:ext cx="793750" cy="282129"/>
          </a:xfrm>
          <a:prstGeom prst="rect">
            <a:avLst/>
          </a:prstGeom>
        </p:spPr>
        <p:txBody>
          <a:bodyPr vert="horz" wrap="square" lIns="0" tIns="0" rIns="0" bIns="0" rtlCol="0">
            <a:spAutoFit/>
          </a:bodyPr>
          <a:lstStyle/>
          <a:p>
            <a:pPr marL="25400">
              <a:lnSpc>
                <a:spcPts val="2230"/>
              </a:lnSpc>
            </a:pPr>
            <a:fld id="{81D60167-4931-47E6-BA6A-407CBD079E47}" type="slidenum">
              <a:rPr spc="-175" dirty="0"/>
              <a:t>14</a:t>
            </a:fld>
            <a:r>
              <a:rPr spc="-175" dirty="0"/>
              <a:t> </a:t>
            </a:r>
            <a:r>
              <a:rPr spc="434" dirty="0"/>
              <a:t>/</a:t>
            </a:r>
            <a:r>
              <a:rPr spc="-440" dirty="0"/>
              <a:t> </a:t>
            </a:r>
            <a:r>
              <a:rPr lang="tr-TR" spc="-175" dirty="0" smtClean="0"/>
              <a:t>20</a:t>
            </a:r>
            <a:endParaRPr spc="-175" dirty="0"/>
          </a:p>
        </p:txBody>
      </p:sp>
      <p:sp>
        <p:nvSpPr>
          <p:cNvPr id="71" name="object 71"/>
          <p:cNvSpPr txBox="1"/>
          <p:nvPr/>
        </p:nvSpPr>
        <p:spPr>
          <a:xfrm>
            <a:off x="4907219" y="4424880"/>
            <a:ext cx="244475" cy="128270"/>
          </a:xfrm>
          <a:prstGeom prst="rect">
            <a:avLst/>
          </a:prstGeom>
        </p:spPr>
        <p:txBody>
          <a:bodyPr vert="horz" wrap="square" lIns="0" tIns="15240" rIns="0" bIns="0" rtlCol="0">
            <a:spAutoFit/>
          </a:bodyPr>
          <a:lstStyle/>
          <a:p>
            <a:pPr marL="12700">
              <a:lnSpc>
                <a:spcPct val="100000"/>
              </a:lnSpc>
              <a:spcBef>
                <a:spcPts val="120"/>
              </a:spcBef>
            </a:pPr>
            <a:r>
              <a:rPr sz="650" spc="220" dirty="0">
                <a:latin typeface="DejaVu Sans"/>
                <a:cs typeface="DejaVu Sans"/>
              </a:rPr>
              <a:t>I</a:t>
            </a:r>
            <a:r>
              <a:rPr sz="650" i="1" spc="45" dirty="0">
                <a:latin typeface="Arial"/>
                <a:cs typeface="Arial"/>
              </a:rPr>
              <a:t>m</a:t>
            </a:r>
            <a:r>
              <a:rPr sz="650" spc="5" dirty="0">
                <a:latin typeface="Arial"/>
                <a:cs typeface="Arial"/>
              </a:rPr>
              <a:t>[</a:t>
            </a:r>
            <a:r>
              <a:rPr sz="650" i="1" spc="10" dirty="0">
                <a:latin typeface="Arial"/>
                <a:cs typeface="Arial"/>
              </a:rPr>
              <a:t>z</a:t>
            </a:r>
            <a:r>
              <a:rPr sz="650" spc="5" dirty="0">
                <a:latin typeface="Arial"/>
                <a:cs typeface="Arial"/>
              </a:rPr>
              <a:t>]</a:t>
            </a:r>
            <a:endParaRPr sz="650">
              <a:latin typeface="Arial"/>
              <a:cs typeface="Arial"/>
            </a:endParaRPr>
          </a:p>
        </p:txBody>
      </p:sp>
      <p:sp>
        <p:nvSpPr>
          <p:cNvPr id="72" name="object 72"/>
          <p:cNvSpPr txBox="1"/>
          <p:nvPr/>
        </p:nvSpPr>
        <p:spPr>
          <a:xfrm>
            <a:off x="3938282" y="4424880"/>
            <a:ext cx="244475" cy="128270"/>
          </a:xfrm>
          <a:prstGeom prst="rect">
            <a:avLst/>
          </a:prstGeom>
        </p:spPr>
        <p:txBody>
          <a:bodyPr vert="horz" wrap="square" lIns="0" tIns="15240" rIns="0" bIns="0" rtlCol="0">
            <a:spAutoFit/>
          </a:bodyPr>
          <a:lstStyle/>
          <a:p>
            <a:pPr marL="12700">
              <a:lnSpc>
                <a:spcPct val="100000"/>
              </a:lnSpc>
              <a:spcBef>
                <a:spcPts val="120"/>
              </a:spcBef>
            </a:pPr>
            <a:r>
              <a:rPr sz="650" spc="220" dirty="0">
                <a:latin typeface="DejaVu Sans"/>
                <a:cs typeface="DejaVu Sans"/>
              </a:rPr>
              <a:t>I</a:t>
            </a:r>
            <a:r>
              <a:rPr sz="650" i="1" spc="45" dirty="0">
                <a:latin typeface="Arial"/>
                <a:cs typeface="Arial"/>
              </a:rPr>
              <a:t>m</a:t>
            </a:r>
            <a:r>
              <a:rPr sz="650" spc="5" dirty="0">
                <a:latin typeface="Arial"/>
                <a:cs typeface="Arial"/>
              </a:rPr>
              <a:t>[</a:t>
            </a:r>
            <a:r>
              <a:rPr sz="650" i="1" spc="10" dirty="0">
                <a:latin typeface="Arial"/>
                <a:cs typeface="Arial"/>
              </a:rPr>
              <a:t>z</a:t>
            </a:r>
            <a:r>
              <a:rPr sz="650" spc="5" dirty="0">
                <a:latin typeface="Arial"/>
                <a:cs typeface="Arial"/>
              </a:rPr>
              <a:t>]</a:t>
            </a:r>
            <a:endParaRPr sz="650">
              <a:latin typeface="Arial"/>
              <a:cs typeface="Arial"/>
            </a:endParaRPr>
          </a:p>
        </p:txBody>
      </p:sp>
      <p:sp>
        <p:nvSpPr>
          <p:cNvPr id="74" name="Rectangle 73"/>
          <p:cNvSpPr/>
          <p:nvPr/>
        </p:nvSpPr>
        <p:spPr>
          <a:xfrm>
            <a:off x="190500" y="3293482"/>
            <a:ext cx="2251075" cy="646331"/>
          </a:xfrm>
          <a:prstGeom prst="rect">
            <a:avLst/>
          </a:prstGeom>
        </p:spPr>
        <p:txBody>
          <a:bodyPr>
            <a:spAutoFit/>
          </a:bodyPr>
          <a:lstStyle/>
          <a:p>
            <a:pPr marL="180340" marR="5080" lvl="0" indent="-167640" algn="r">
              <a:spcBef>
                <a:spcPts val="110"/>
              </a:spcBef>
              <a:buClr>
                <a:srgbClr val="04064C"/>
              </a:buClr>
              <a:buSzPct val="83783"/>
              <a:buFont typeface="DejaVu Sans"/>
              <a:buChar char="•"/>
              <a:tabLst>
                <a:tab pos="180975" algn="l"/>
              </a:tabLst>
            </a:pPr>
            <a:r>
              <a:rPr lang="en-US" u="sng" dirty="0">
                <a:solidFill>
                  <a:srgbClr val="0000FF"/>
                </a:solidFill>
              </a:rPr>
              <a:t>Rectangular  to polar </a:t>
            </a:r>
            <a:r>
              <a:rPr lang="en-US" u="sng" dirty="0" smtClean="0">
                <a:solidFill>
                  <a:srgbClr val="0000FF"/>
                </a:solidFill>
              </a:rPr>
              <a:t>conversion</a:t>
            </a:r>
            <a:endParaRPr lang="en-US" u="sng" dirty="0">
              <a:solidFill>
                <a:srgbClr val="0000FF"/>
              </a:solidFill>
            </a:endParaRPr>
          </a:p>
        </p:txBody>
      </p:sp>
      <p:pic>
        <p:nvPicPr>
          <p:cNvPr id="75" name="Picture 74" descr="$Im_z_$.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69325" y="3383177"/>
            <a:ext cx="355600" cy="165100"/>
          </a:xfrm>
          <a:prstGeom prst="rect">
            <a:avLst/>
          </a:prstGeom>
        </p:spPr>
      </p:pic>
      <p:pic>
        <p:nvPicPr>
          <p:cNvPr id="77" name="Picture 76" descr="$z_=_x+j_y=_|z|_.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35150" y="1536700"/>
            <a:ext cx="4622800" cy="279400"/>
          </a:xfrm>
          <a:prstGeom prst="rect">
            <a:avLst/>
          </a:prstGeom>
        </p:spPr>
      </p:pic>
      <p:pic>
        <p:nvPicPr>
          <p:cNvPr id="78" name="Picture 77" descr="&amp;&amp;_mbox_Addition.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0750" y="2070100"/>
            <a:ext cx="6273800" cy="927100"/>
          </a:xfrm>
          <a:prstGeom prst="rect">
            <a:avLst/>
          </a:prstGeom>
        </p:spPr>
      </p:pic>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5742" y="42249"/>
            <a:ext cx="1645920" cy="309245"/>
          </a:xfrm>
          <a:prstGeom prst="rect">
            <a:avLst/>
          </a:prstGeom>
        </p:spPr>
        <p:txBody>
          <a:bodyPr vert="horz" wrap="square" lIns="0" tIns="13970" rIns="0" bIns="0" rtlCol="0">
            <a:spAutoFit/>
          </a:bodyPr>
          <a:lstStyle/>
          <a:p>
            <a:pPr marL="12700">
              <a:lnSpc>
                <a:spcPct val="100000"/>
              </a:lnSpc>
              <a:spcBef>
                <a:spcPts val="110"/>
              </a:spcBef>
            </a:pPr>
            <a:r>
              <a:rPr b="1" spc="-70" dirty="0">
                <a:latin typeface="Arial"/>
                <a:cs typeface="Arial"/>
              </a:rPr>
              <a:t>Euler’s</a:t>
            </a:r>
            <a:r>
              <a:rPr b="1" spc="110" dirty="0">
                <a:latin typeface="Arial"/>
                <a:cs typeface="Arial"/>
              </a:rPr>
              <a:t> </a:t>
            </a:r>
            <a:r>
              <a:rPr b="1" spc="-30" dirty="0">
                <a:latin typeface="Arial"/>
                <a:cs typeface="Arial"/>
              </a:rPr>
              <a:t>identity</a:t>
            </a:r>
          </a:p>
        </p:txBody>
      </p:sp>
      <p:sp>
        <p:nvSpPr>
          <p:cNvPr id="3" name="object 3"/>
          <p:cNvSpPr txBox="1"/>
          <p:nvPr/>
        </p:nvSpPr>
        <p:spPr>
          <a:xfrm>
            <a:off x="3419170" y="1097394"/>
            <a:ext cx="2162175" cy="352425"/>
          </a:xfrm>
          <a:prstGeom prst="rect">
            <a:avLst/>
          </a:prstGeom>
          <a:ln w="5054">
            <a:solidFill>
              <a:srgbClr val="FF0000"/>
            </a:solidFill>
          </a:ln>
        </p:spPr>
        <p:txBody>
          <a:bodyPr vert="horz" wrap="square" lIns="0" tIns="17780" rIns="0" bIns="0" rtlCol="0">
            <a:spAutoFit/>
          </a:bodyPr>
          <a:lstStyle/>
          <a:p>
            <a:pPr marL="40005">
              <a:lnSpc>
                <a:spcPct val="100000"/>
              </a:lnSpc>
              <a:spcBef>
                <a:spcPts val="140"/>
              </a:spcBef>
            </a:pPr>
            <a:r>
              <a:rPr sz="1850" i="1" spc="-120" dirty="0">
                <a:solidFill>
                  <a:srgbClr val="FF0000"/>
                </a:solidFill>
                <a:latin typeface="Trebuchet MS"/>
                <a:cs typeface="Trebuchet MS"/>
              </a:rPr>
              <a:t>e</a:t>
            </a:r>
            <a:r>
              <a:rPr sz="1950" i="1" spc="-179" baseline="32051" dirty="0">
                <a:solidFill>
                  <a:srgbClr val="FF0000"/>
                </a:solidFill>
                <a:latin typeface="Trebuchet MS"/>
                <a:cs typeface="Trebuchet MS"/>
              </a:rPr>
              <a:t>j </a:t>
            </a:r>
            <a:r>
              <a:rPr sz="1950" i="1" spc="-330" baseline="32051" dirty="0">
                <a:solidFill>
                  <a:srgbClr val="FF0000"/>
                </a:solidFill>
                <a:latin typeface="Verdana"/>
                <a:cs typeface="Verdana"/>
              </a:rPr>
              <a:t>θ </a:t>
            </a:r>
            <a:r>
              <a:rPr sz="1850" spc="275" dirty="0">
                <a:solidFill>
                  <a:srgbClr val="FF0000"/>
                </a:solidFill>
                <a:latin typeface="Arial"/>
                <a:cs typeface="Arial"/>
              </a:rPr>
              <a:t>= </a:t>
            </a:r>
            <a:r>
              <a:rPr sz="1850" spc="-120" dirty="0">
                <a:solidFill>
                  <a:srgbClr val="FF0000"/>
                </a:solidFill>
                <a:latin typeface="Arial"/>
                <a:cs typeface="Arial"/>
              </a:rPr>
              <a:t>cos(</a:t>
            </a:r>
            <a:r>
              <a:rPr sz="1850" i="1" spc="-120" dirty="0">
                <a:solidFill>
                  <a:srgbClr val="FF0000"/>
                </a:solidFill>
                <a:latin typeface="Verdana"/>
                <a:cs typeface="Verdana"/>
              </a:rPr>
              <a:t>θ</a:t>
            </a:r>
            <a:r>
              <a:rPr sz="1850" spc="-120" dirty="0">
                <a:solidFill>
                  <a:srgbClr val="FF0000"/>
                </a:solidFill>
                <a:latin typeface="Arial"/>
                <a:cs typeface="Arial"/>
              </a:rPr>
              <a:t>) </a:t>
            </a:r>
            <a:r>
              <a:rPr sz="1850" spc="275" dirty="0">
                <a:solidFill>
                  <a:srgbClr val="FF0000"/>
                </a:solidFill>
                <a:latin typeface="Arial"/>
                <a:cs typeface="Arial"/>
              </a:rPr>
              <a:t>+</a:t>
            </a:r>
            <a:r>
              <a:rPr sz="1850" spc="-270" dirty="0">
                <a:solidFill>
                  <a:srgbClr val="FF0000"/>
                </a:solidFill>
                <a:latin typeface="Arial"/>
                <a:cs typeface="Arial"/>
              </a:rPr>
              <a:t> </a:t>
            </a:r>
            <a:r>
              <a:rPr sz="1850" i="1" spc="-220" dirty="0">
                <a:solidFill>
                  <a:srgbClr val="FF0000"/>
                </a:solidFill>
                <a:latin typeface="Trebuchet MS"/>
                <a:cs typeface="Trebuchet MS"/>
              </a:rPr>
              <a:t>j </a:t>
            </a:r>
            <a:r>
              <a:rPr sz="1850" spc="-90" dirty="0">
                <a:solidFill>
                  <a:srgbClr val="FF0000"/>
                </a:solidFill>
                <a:latin typeface="Arial"/>
                <a:cs typeface="Arial"/>
              </a:rPr>
              <a:t>sin(</a:t>
            </a:r>
            <a:r>
              <a:rPr sz="1850" i="1" spc="-90" dirty="0">
                <a:solidFill>
                  <a:srgbClr val="FF0000"/>
                </a:solidFill>
                <a:latin typeface="Verdana"/>
                <a:cs typeface="Verdana"/>
              </a:rPr>
              <a:t>θ</a:t>
            </a:r>
            <a:r>
              <a:rPr sz="1850" spc="-90" dirty="0">
                <a:solidFill>
                  <a:srgbClr val="FF0000"/>
                </a:solidFill>
                <a:latin typeface="Arial"/>
                <a:cs typeface="Arial"/>
              </a:rPr>
              <a:t>)</a:t>
            </a:r>
            <a:endParaRPr sz="1850">
              <a:latin typeface="Arial"/>
              <a:cs typeface="Arial"/>
            </a:endParaRPr>
          </a:p>
        </p:txBody>
      </p:sp>
      <p:sp>
        <p:nvSpPr>
          <p:cNvPr id="4" name="object 4"/>
          <p:cNvSpPr txBox="1"/>
          <p:nvPr/>
        </p:nvSpPr>
        <p:spPr>
          <a:xfrm>
            <a:off x="4547590" y="1840355"/>
            <a:ext cx="159385" cy="224154"/>
          </a:xfrm>
          <a:prstGeom prst="rect">
            <a:avLst/>
          </a:prstGeom>
        </p:spPr>
        <p:txBody>
          <a:bodyPr vert="horz" wrap="square" lIns="0" tIns="12700" rIns="0" bIns="0" rtlCol="0">
            <a:spAutoFit/>
          </a:bodyPr>
          <a:lstStyle/>
          <a:p>
            <a:pPr marL="12700">
              <a:lnSpc>
                <a:spcPct val="100000"/>
              </a:lnSpc>
              <a:spcBef>
                <a:spcPts val="100"/>
              </a:spcBef>
            </a:pPr>
            <a:r>
              <a:rPr sz="1300" i="1" spc="-145" dirty="0">
                <a:solidFill>
                  <a:srgbClr val="0000FF"/>
                </a:solidFill>
                <a:latin typeface="Trebuchet MS"/>
                <a:cs typeface="Trebuchet MS"/>
              </a:rPr>
              <a:t>j</a:t>
            </a:r>
            <a:r>
              <a:rPr sz="1300" i="1" spc="-325" dirty="0">
                <a:solidFill>
                  <a:srgbClr val="0000FF"/>
                </a:solidFill>
                <a:latin typeface="Trebuchet MS"/>
                <a:cs typeface="Trebuchet MS"/>
              </a:rPr>
              <a:t> </a:t>
            </a:r>
            <a:r>
              <a:rPr sz="1300" i="1" spc="-220" dirty="0">
                <a:solidFill>
                  <a:srgbClr val="0000FF"/>
                </a:solidFill>
                <a:latin typeface="Verdana"/>
                <a:cs typeface="Verdana"/>
              </a:rPr>
              <a:t>θ</a:t>
            </a:r>
            <a:endParaRPr sz="1300">
              <a:latin typeface="Verdana"/>
              <a:cs typeface="Verdana"/>
            </a:endParaRPr>
          </a:p>
        </p:txBody>
      </p:sp>
      <p:sp>
        <p:nvSpPr>
          <p:cNvPr id="5" name="object 5"/>
          <p:cNvSpPr txBox="1"/>
          <p:nvPr/>
        </p:nvSpPr>
        <p:spPr>
          <a:xfrm>
            <a:off x="5075428" y="1621608"/>
            <a:ext cx="939165" cy="309245"/>
          </a:xfrm>
          <a:prstGeom prst="rect">
            <a:avLst/>
          </a:prstGeom>
        </p:spPr>
        <p:txBody>
          <a:bodyPr vert="horz" wrap="square" lIns="0" tIns="13970" rIns="0" bIns="0" rtlCol="0">
            <a:spAutoFit/>
          </a:bodyPr>
          <a:lstStyle/>
          <a:p>
            <a:pPr marL="12700">
              <a:lnSpc>
                <a:spcPct val="100000"/>
              </a:lnSpc>
              <a:spcBef>
                <a:spcPts val="110"/>
              </a:spcBef>
            </a:pPr>
            <a:r>
              <a:rPr sz="2775" i="1" spc="-179" baseline="-19519" dirty="0">
                <a:solidFill>
                  <a:srgbClr val="0000FF"/>
                </a:solidFill>
                <a:latin typeface="Trebuchet MS"/>
                <a:cs typeface="Trebuchet MS"/>
              </a:rPr>
              <a:t>e</a:t>
            </a:r>
            <a:r>
              <a:rPr sz="1300" i="1" spc="-120" dirty="0">
                <a:solidFill>
                  <a:srgbClr val="0000FF"/>
                </a:solidFill>
                <a:latin typeface="Trebuchet MS"/>
                <a:cs typeface="Trebuchet MS"/>
              </a:rPr>
              <a:t>j</a:t>
            </a:r>
            <a:r>
              <a:rPr sz="1300" i="1" spc="-280" dirty="0">
                <a:solidFill>
                  <a:srgbClr val="0000FF"/>
                </a:solidFill>
                <a:latin typeface="Trebuchet MS"/>
                <a:cs typeface="Trebuchet MS"/>
              </a:rPr>
              <a:t> </a:t>
            </a:r>
            <a:r>
              <a:rPr sz="1300" i="1" spc="-220" dirty="0">
                <a:solidFill>
                  <a:srgbClr val="0000FF"/>
                </a:solidFill>
                <a:latin typeface="Verdana"/>
                <a:cs typeface="Verdana"/>
              </a:rPr>
              <a:t>θ</a:t>
            </a:r>
            <a:r>
              <a:rPr sz="1300" i="1" spc="5" dirty="0">
                <a:solidFill>
                  <a:srgbClr val="0000FF"/>
                </a:solidFill>
                <a:latin typeface="Verdana"/>
                <a:cs typeface="Verdana"/>
              </a:rPr>
              <a:t> </a:t>
            </a:r>
            <a:r>
              <a:rPr sz="2775" spc="412" baseline="-19519" dirty="0">
                <a:solidFill>
                  <a:srgbClr val="0000FF"/>
                </a:solidFill>
                <a:latin typeface="Arial"/>
                <a:cs typeface="Arial"/>
              </a:rPr>
              <a:t>+</a:t>
            </a:r>
            <a:r>
              <a:rPr sz="2775" spc="-202" baseline="-19519" dirty="0">
                <a:solidFill>
                  <a:srgbClr val="0000FF"/>
                </a:solidFill>
                <a:latin typeface="Arial"/>
                <a:cs typeface="Arial"/>
              </a:rPr>
              <a:t> </a:t>
            </a:r>
            <a:r>
              <a:rPr sz="2775" i="1" spc="-157" baseline="-19519" dirty="0">
                <a:solidFill>
                  <a:srgbClr val="0000FF"/>
                </a:solidFill>
                <a:latin typeface="Trebuchet MS"/>
                <a:cs typeface="Trebuchet MS"/>
              </a:rPr>
              <a:t>e</a:t>
            </a:r>
            <a:r>
              <a:rPr sz="1300" spc="-105" dirty="0">
                <a:solidFill>
                  <a:srgbClr val="0000FF"/>
                </a:solidFill>
                <a:latin typeface="DejaVu Sans"/>
                <a:cs typeface="DejaVu Sans"/>
              </a:rPr>
              <a:t>−</a:t>
            </a:r>
            <a:r>
              <a:rPr sz="1300" i="1" spc="-105" dirty="0">
                <a:solidFill>
                  <a:srgbClr val="0000FF"/>
                </a:solidFill>
                <a:latin typeface="Trebuchet MS"/>
                <a:cs typeface="Trebuchet MS"/>
              </a:rPr>
              <a:t>j</a:t>
            </a:r>
            <a:r>
              <a:rPr sz="1300" i="1" spc="-275" dirty="0">
                <a:solidFill>
                  <a:srgbClr val="0000FF"/>
                </a:solidFill>
                <a:latin typeface="Trebuchet MS"/>
                <a:cs typeface="Trebuchet MS"/>
              </a:rPr>
              <a:t> </a:t>
            </a:r>
            <a:r>
              <a:rPr sz="1300" i="1" spc="-220" dirty="0">
                <a:solidFill>
                  <a:srgbClr val="0000FF"/>
                </a:solidFill>
                <a:latin typeface="Verdana"/>
                <a:cs typeface="Verdana"/>
              </a:rPr>
              <a:t>θ</a:t>
            </a:r>
            <a:endParaRPr sz="1300">
              <a:latin typeface="Verdana"/>
              <a:cs typeface="Verdana"/>
            </a:endParaRPr>
          </a:p>
        </p:txBody>
      </p:sp>
      <p:sp>
        <p:nvSpPr>
          <p:cNvPr id="6" name="object 6"/>
          <p:cNvSpPr/>
          <p:nvPr/>
        </p:nvSpPr>
        <p:spPr>
          <a:xfrm>
            <a:off x="5088128" y="2056777"/>
            <a:ext cx="924560" cy="0"/>
          </a:xfrm>
          <a:custGeom>
            <a:avLst/>
            <a:gdLst/>
            <a:ahLst/>
            <a:cxnLst/>
            <a:rect l="l" t="t" r="r" b="b"/>
            <a:pathLst>
              <a:path w="924560">
                <a:moveTo>
                  <a:pt x="0" y="0"/>
                </a:moveTo>
                <a:lnTo>
                  <a:pt x="924166" y="0"/>
                </a:lnTo>
              </a:path>
            </a:pathLst>
          </a:custGeom>
          <a:ln w="9448">
            <a:solidFill>
              <a:srgbClr val="0000FF"/>
            </a:solidFill>
          </a:ln>
        </p:spPr>
        <p:txBody>
          <a:bodyPr wrap="square" lIns="0" tIns="0" rIns="0" bIns="0" rtlCol="0"/>
          <a:lstStyle/>
          <a:p>
            <a:endParaRPr/>
          </a:p>
        </p:txBody>
      </p:sp>
      <p:sp>
        <p:nvSpPr>
          <p:cNvPr id="7" name="object 7"/>
          <p:cNvSpPr txBox="1"/>
          <p:nvPr/>
        </p:nvSpPr>
        <p:spPr>
          <a:xfrm>
            <a:off x="5482005" y="2028961"/>
            <a:ext cx="136525" cy="309245"/>
          </a:xfrm>
          <a:prstGeom prst="rect">
            <a:avLst/>
          </a:prstGeom>
        </p:spPr>
        <p:txBody>
          <a:bodyPr vert="horz" wrap="square" lIns="0" tIns="13970" rIns="0" bIns="0" rtlCol="0">
            <a:spAutoFit/>
          </a:bodyPr>
          <a:lstStyle/>
          <a:p>
            <a:pPr marL="12700">
              <a:lnSpc>
                <a:spcPct val="100000"/>
              </a:lnSpc>
              <a:spcBef>
                <a:spcPts val="110"/>
              </a:spcBef>
            </a:pPr>
            <a:r>
              <a:rPr sz="1850" spc="-160" dirty="0">
                <a:solidFill>
                  <a:srgbClr val="0000FF"/>
                </a:solidFill>
                <a:latin typeface="Arial"/>
                <a:cs typeface="Arial"/>
              </a:rPr>
              <a:t>2</a:t>
            </a:r>
            <a:endParaRPr sz="1850">
              <a:latin typeface="Arial"/>
              <a:cs typeface="Arial"/>
            </a:endParaRPr>
          </a:p>
        </p:txBody>
      </p:sp>
      <p:sp>
        <p:nvSpPr>
          <p:cNvPr id="8" name="object 8"/>
          <p:cNvSpPr txBox="1"/>
          <p:nvPr/>
        </p:nvSpPr>
        <p:spPr>
          <a:xfrm>
            <a:off x="4516970" y="2413087"/>
            <a:ext cx="159385" cy="224154"/>
          </a:xfrm>
          <a:prstGeom prst="rect">
            <a:avLst/>
          </a:prstGeom>
        </p:spPr>
        <p:txBody>
          <a:bodyPr vert="horz" wrap="square" lIns="0" tIns="12700" rIns="0" bIns="0" rtlCol="0">
            <a:spAutoFit/>
          </a:bodyPr>
          <a:lstStyle/>
          <a:p>
            <a:pPr marL="12700">
              <a:lnSpc>
                <a:spcPct val="100000"/>
              </a:lnSpc>
              <a:spcBef>
                <a:spcPts val="100"/>
              </a:spcBef>
            </a:pPr>
            <a:r>
              <a:rPr sz="1300" i="1" spc="-145" dirty="0">
                <a:solidFill>
                  <a:srgbClr val="0000FF"/>
                </a:solidFill>
                <a:latin typeface="Trebuchet MS"/>
                <a:cs typeface="Trebuchet MS"/>
              </a:rPr>
              <a:t>j</a:t>
            </a:r>
            <a:r>
              <a:rPr sz="1300" i="1" spc="-325" dirty="0">
                <a:solidFill>
                  <a:srgbClr val="0000FF"/>
                </a:solidFill>
                <a:latin typeface="Trebuchet MS"/>
                <a:cs typeface="Trebuchet MS"/>
              </a:rPr>
              <a:t> </a:t>
            </a:r>
            <a:r>
              <a:rPr sz="1300" i="1" spc="-220" dirty="0">
                <a:solidFill>
                  <a:srgbClr val="0000FF"/>
                </a:solidFill>
                <a:latin typeface="Verdana"/>
                <a:cs typeface="Verdana"/>
              </a:rPr>
              <a:t>θ</a:t>
            </a:r>
            <a:endParaRPr sz="1300">
              <a:latin typeface="Verdana"/>
              <a:cs typeface="Verdana"/>
            </a:endParaRPr>
          </a:p>
        </p:txBody>
      </p:sp>
      <p:sp>
        <p:nvSpPr>
          <p:cNvPr id="9" name="object 9"/>
          <p:cNvSpPr txBox="1"/>
          <p:nvPr/>
        </p:nvSpPr>
        <p:spPr>
          <a:xfrm>
            <a:off x="3168332" y="1867010"/>
            <a:ext cx="1852295" cy="882015"/>
          </a:xfrm>
          <a:prstGeom prst="rect">
            <a:avLst/>
          </a:prstGeom>
        </p:spPr>
        <p:txBody>
          <a:bodyPr vert="horz" wrap="square" lIns="0" tIns="13970" rIns="0" bIns="0" rtlCol="0">
            <a:spAutoFit/>
          </a:bodyPr>
          <a:lstStyle/>
          <a:p>
            <a:pPr marL="12700">
              <a:lnSpc>
                <a:spcPct val="100000"/>
              </a:lnSpc>
              <a:spcBef>
                <a:spcPts val="110"/>
              </a:spcBef>
              <a:tabLst>
                <a:tab pos="1536065" algn="l"/>
              </a:tabLst>
            </a:pPr>
            <a:r>
              <a:rPr sz="1850" spc="-120" dirty="0">
                <a:solidFill>
                  <a:srgbClr val="0000FF"/>
                </a:solidFill>
                <a:latin typeface="Arial"/>
                <a:cs typeface="Arial"/>
              </a:rPr>
              <a:t>cos(</a:t>
            </a:r>
            <a:r>
              <a:rPr sz="1850" i="1" spc="-120" dirty="0">
                <a:solidFill>
                  <a:srgbClr val="0000FF"/>
                </a:solidFill>
                <a:latin typeface="Verdana"/>
                <a:cs typeface="Verdana"/>
              </a:rPr>
              <a:t>θ</a:t>
            </a:r>
            <a:r>
              <a:rPr sz="1850" spc="-120" dirty="0">
                <a:solidFill>
                  <a:srgbClr val="0000FF"/>
                </a:solidFill>
                <a:latin typeface="Arial"/>
                <a:cs typeface="Arial"/>
              </a:rPr>
              <a:t>)</a:t>
            </a:r>
            <a:r>
              <a:rPr sz="1850" spc="5" dirty="0">
                <a:solidFill>
                  <a:srgbClr val="0000FF"/>
                </a:solidFill>
                <a:latin typeface="Arial"/>
                <a:cs typeface="Arial"/>
              </a:rPr>
              <a:t> </a:t>
            </a:r>
            <a:r>
              <a:rPr sz="1850" spc="275" dirty="0">
                <a:solidFill>
                  <a:srgbClr val="0000FF"/>
                </a:solidFill>
                <a:latin typeface="Arial"/>
                <a:cs typeface="Arial"/>
              </a:rPr>
              <a:t>=</a:t>
            </a:r>
            <a:r>
              <a:rPr sz="1850" spc="10" dirty="0">
                <a:solidFill>
                  <a:srgbClr val="0000FF"/>
                </a:solidFill>
                <a:latin typeface="Arial"/>
                <a:cs typeface="Arial"/>
              </a:rPr>
              <a:t> </a:t>
            </a:r>
            <a:r>
              <a:rPr sz="1850" spc="-10" dirty="0">
                <a:solidFill>
                  <a:srgbClr val="0000FF"/>
                </a:solidFill>
                <a:latin typeface="DejaVu Sans"/>
                <a:cs typeface="DejaVu Sans"/>
              </a:rPr>
              <a:t>R</a:t>
            </a:r>
            <a:r>
              <a:rPr sz="1850" i="1" spc="-10" dirty="0">
                <a:solidFill>
                  <a:srgbClr val="0000FF"/>
                </a:solidFill>
                <a:latin typeface="Trebuchet MS"/>
                <a:cs typeface="Trebuchet MS"/>
              </a:rPr>
              <a:t>e</a:t>
            </a:r>
            <a:r>
              <a:rPr sz="1850" spc="-10" dirty="0">
                <a:solidFill>
                  <a:srgbClr val="0000FF"/>
                </a:solidFill>
                <a:latin typeface="Arial"/>
                <a:cs typeface="Arial"/>
              </a:rPr>
              <a:t>[</a:t>
            </a:r>
            <a:r>
              <a:rPr sz="1850" i="1" spc="-10" dirty="0">
                <a:solidFill>
                  <a:srgbClr val="0000FF"/>
                </a:solidFill>
                <a:latin typeface="Trebuchet MS"/>
                <a:cs typeface="Trebuchet MS"/>
              </a:rPr>
              <a:t>e	</a:t>
            </a:r>
            <a:r>
              <a:rPr sz="1850" spc="-10" dirty="0">
                <a:solidFill>
                  <a:srgbClr val="0000FF"/>
                </a:solidFill>
                <a:latin typeface="Arial"/>
                <a:cs typeface="Arial"/>
              </a:rPr>
              <a:t>]</a:t>
            </a:r>
            <a:r>
              <a:rPr sz="1850" spc="-80" dirty="0">
                <a:solidFill>
                  <a:srgbClr val="0000FF"/>
                </a:solidFill>
                <a:latin typeface="Arial"/>
                <a:cs typeface="Arial"/>
              </a:rPr>
              <a:t> </a:t>
            </a:r>
            <a:r>
              <a:rPr sz="1850" spc="275" dirty="0">
                <a:solidFill>
                  <a:srgbClr val="0000FF"/>
                </a:solidFill>
                <a:latin typeface="Arial"/>
                <a:cs typeface="Arial"/>
              </a:rPr>
              <a:t>=</a:t>
            </a:r>
            <a:endParaRPr sz="1850">
              <a:latin typeface="Arial"/>
              <a:cs typeface="Arial"/>
            </a:endParaRPr>
          </a:p>
          <a:p>
            <a:pPr marL="12700">
              <a:lnSpc>
                <a:spcPct val="100000"/>
              </a:lnSpc>
              <a:spcBef>
                <a:spcPts val="2285"/>
              </a:spcBef>
              <a:tabLst>
                <a:tab pos="1505585" algn="l"/>
              </a:tabLst>
            </a:pPr>
            <a:r>
              <a:rPr sz="1850" spc="-90" dirty="0">
                <a:solidFill>
                  <a:srgbClr val="0000FF"/>
                </a:solidFill>
                <a:latin typeface="Arial"/>
                <a:cs typeface="Arial"/>
              </a:rPr>
              <a:t>sin(</a:t>
            </a:r>
            <a:r>
              <a:rPr sz="1850" i="1" spc="-90" dirty="0">
                <a:solidFill>
                  <a:srgbClr val="0000FF"/>
                </a:solidFill>
                <a:latin typeface="Verdana"/>
                <a:cs typeface="Verdana"/>
              </a:rPr>
              <a:t>θ</a:t>
            </a:r>
            <a:r>
              <a:rPr sz="1850" spc="-90" dirty="0">
                <a:solidFill>
                  <a:srgbClr val="0000FF"/>
                </a:solidFill>
                <a:latin typeface="Arial"/>
                <a:cs typeface="Arial"/>
              </a:rPr>
              <a:t>)</a:t>
            </a:r>
            <a:r>
              <a:rPr sz="1850" spc="5" dirty="0">
                <a:solidFill>
                  <a:srgbClr val="0000FF"/>
                </a:solidFill>
                <a:latin typeface="Arial"/>
                <a:cs typeface="Arial"/>
              </a:rPr>
              <a:t> </a:t>
            </a:r>
            <a:r>
              <a:rPr sz="1850" spc="275" dirty="0">
                <a:solidFill>
                  <a:srgbClr val="0000FF"/>
                </a:solidFill>
                <a:latin typeface="Arial"/>
                <a:cs typeface="Arial"/>
              </a:rPr>
              <a:t>=</a:t>
            </a:r>
            <a:r>
              <a:rPr sz="1850" spc="5" dirty="0">
                <a:solidFill>
                  <a:srgbClr val="0000FF"/>
                </a:solidFill>
                <a:latin typeface="Arial"/>
                <a:cs typeface="Arial"/>
              </a:rPr>
              <a:t> </a:t>
            </a:r>
            <a:r>
              <a:rPr sz="1850" spc="65" dirty="0">
                <a:solidFill>
                  <a:srgbClr val="0000FF"/>
                </a:solidFill>
                <a:latin typeface="DejaVu Sans"/>
                <a:cs typeface="DejaVu Sans"/>
              </a:rPr>
              <a:t>I</a:t>
            </a:r>
            <a:r>
              <a:rPr sz="1850" i="1" spc="65" dirty="0">
                <a:solidFill>
                  <a:srgbClr val="0000FF"/>
                </a:solidFill>
                <a:latin typeface="Trebuchet MS"/>
                <a:cs typeface="Trebuchet MS"/>
              </a:rPr>
              <a:t>m</a:t>
            </a:r>
            <a:r>
              <a:rPr sz="1850" spc="65" dirty="0">
                <a:solidFill>
                  <a:srgbClr val="0000FF"/>
                </a:solidFill>
                <a:latin typeface="Arial"/>
                <a:cs typeface="Arial"/>
              </a:rPr>
              <a:t>[</a:t>
            </a:r>
            <a:r>
              <a:rPr sz="1850" i="1" spc="65" dirty="0">
                <a:solidFill>
                  <a:srgbClr val="0000FF"/>
                </a:solidFill>
                <a:latin typeface="Trebuchet MS"/>
                <a:cs typeface="Trebuchet MS"/>
              </a:rPr>
              <a:t>e	</a:t>
            </a:r>
            <a:r>
              <a:rPr sz="1850" spc="-10" dirty="0">
                <a:solidFill>
                  <a:srgbClr val="0000FF"/>
                </a:solidFill>
                <a:latin typeface="Arial"/>
                <a:cs typeface="Arial"/>
              </a:rPr>
              <a:t>]</a:t>
            </a:r>
            <a:r>
              <a:rPr sz="1850" spc="-55" dirty="0">
                <a:solidFill>
                  <a:srgbClr val="0000FF"/>
                </a:solidFill>
                <a:latin typeface="Arial"/>
                <a:cs typeface="Arial"/>
              </a:rPr>
              <a:t> </a:t>
            </a:r>
            <a:r>
              <a:rPr sz="1850" spc="275" dirty="0">
                <a:solidFill>
                  <a:srgbClr val="0000FF"/>
                </a:solidFill>
                <a:latin typeface="Arial"/>
                <a:cs typeface="Arial"/>
              </a:rPr>
              <a:t>=</a:t>
            </a:r>
            <a:endParaRPr sz="1850">
              <a:latin typeface="Arial"/>
              <a:cs typeface="Arial"/>
            </a:endParaRPr>
          </a:p>
        </p:txBody>
      </p:sp>
      <p:sp>
        <p:nvSpPr>
          <p:cNvPr id="10" name="object 10"/>
          <p:cNvSpPr txBox="1"/>
          <p:nvPr/>
        </p:nvSpPr>
        <p:spPr>
          <a:xfrm>
            <a:off x="5044808" y="2194340"/>
            <a:ext cx="949960" cy="309245"/>
          </a:xfrm>
          <a:prstGeom prst="rect">
            <a:avLst/>
          </a:prstGeom>
        </p:spPr>
        <p:txBody>
          <a:bodyPr vert="horz" wrap="square" lIns="0" tIns="13970" rIns="0" bIns="0" rtlCol="0">
            <a:spAutoFit/>
          </a:bodyPr>
          <a:lstStyle/>
          <a:p>
            <a:pPr marL="12700">
              <a:lnSpc>
                <a:spcPct val="100000"/>
              </a:lnSpc>
              <a:spcBef>
                <a:spcPts val="110"/>
              </a:spcBef>
            </a:pPr>
            <a:r>
              <a:rPr sz="2775" i="1" spc="-179" baseline="-19519" dirty="0">
                <a:solidFill>
                  <a:srgbClr val="0000FF"/>
                </a:solidFill>
                <a:latin typeface="Trebuchet MS"/>
                <a:cs typeface="Trebuchet MS"/>
              </a:rPr>
              <a:t>e</a:t>
            </a:r>
            <a:r>
              <a:rPr sz="1300" i="1" spc="-120" dirty="0">
                <a:solidFill>
                  <a:srgbClr val="0000FF"/>
                </a:solidFill>
                <a:latin typeface="Trebuchet MS"/>
                <a:cs typeface="Trebuchet MS"/>
              </a:rPr>
              <a:t>j</a:t>
            </a:r>
            <a:r>
              <a:rPr sz="1300" i="1" spc="-280" dirty="0">
                <a:solidFill>
                  <a:srgbClr val="0000FF"/>
                </a:solidFill>
                <a:latin typeface="Trebuchet MS"/>
                <a:cs typeface="Trebuchet MS"/>
              </a:rPr>
              <a:t> </a:t>
            </a:r>
            <a:r>
              <a:rPr sz="1300" i="1" spc="-220" dirty="0">
                <a:solidFill>
                  <a:srgbClr val="0000FF"/>
                </a:solidFill>
                <a:latin typeface="Verdana"/>
                <a:cs typeface="Verdana"/>
              </a:rPr>
              <a:t>θ</a:t>
            </a:r>
            <a:r>
              <a:rPr sz="1300" i="1" spc="5" dirty="0">
                <a:solidFill>
                  <a:srgbClr val="0000FF"/>
                </a:solidFill>
                <a:latin typeface="Verdana"/>
                <a:cs typeface="Verdana"/>
              </a:rPr>
              <a:t> </a:t>
            </a:r>
            <a:r>
              <a:rPr sz="2775" spc="-165" baseline="-19519" dirty="0">
                <a:solidFill>
                  <a:srgbClr val="0000FF"/>
                </a:solidFill>
                <a:latin typeface="DejaVu Sans"/>
                <a:cs typeface="DejaVu Sans"/>
              </a:rPr>
              <a:t>−</a:t>
            </a:r>
            <a:r>
              <a:rPr sz="2775" spc="-300" baseline="-19519" dirty="0">
                <a:solidFill>
                  <a:srgbClr val="0000FF"/>
                </a:solidFill>
                <a:latin typeface="DejaVu Sans"/>
                <a:cs typeface="DejaVu Sans"/>
              </a:rPr>
              <a:t> </a:t>
            </a:r>
            <a:r>
              <a:rPr sz="2775" i="1" spc="-157" baseline="-19519" dirty="0">
                <a:solidFill>
                  <a:srgbClr val="0000FF"/>
                </a:solidFill>
                <a:latin typeface="Trebuchet MS"/>
                <a:cs typeface="Trebuchet MS"/>
              </a:rPr>
              <a:t>e</a:t>
            </a:r>
            <a:r>
              <a:rPr sz="1300" spc="-105" dirty="0">
                <a:solidFill>
                  <a:srgbClr val="0000FF"/>
                </a:solidFill>
                <a:latin typeface="DejaVu Sans"/>
                <a:cs typeface="DejaVu Sans"/>
              </a:rPr>
              <a:t>−</a:t>
            </a:r>
            <a:r>
              <a:rPr sz="1300" i="1" spc="-105" dirty="0">
                <a:solidFill>
                  <a:srgbClr val="0000FF"/>
                </a:solidFill>
                <a:latin typeface="Trebuchet MS"/>
                <a:cs typeface="Trebuchet MS"/>
              </a:rPr>
              <a:t>j</a:t>
            </a:r>
            <a:r>
              <a:rPr sz="1300" i="1" spc="-280" dirty="0">
                <a:solidFill>
                  <a:srgbClr val="0000FF"/>
                </a:solidFill>
                <a:latin typeface="Trebuchet MS"/>
                <a:cs typeface="Trebuchet MS"/>
              </a:rPr>
              <a:t> </a:t>
            </a:r>
            <a:r>
              <a:rPr sz="1300" i="1" spc="-220" dirty="0">
                <a:solidFill>
                  <a:srgbClr val="0000FF"/>
                </a:solidFill>
                <a:latin typeface="Verdana"/>
                <a:cs typeface="Verdana"/>
              </a:rPr>
              <a:t>θ</a:t>
            </a:r>
            <a:endParaRPr sz="1300">
              <a:latin typeface="Verdana"/>
              <a:cs typeface="Verdana"/>
            </a:endParaRPr>
          </a:p>
        </p:txBody>
      </p:sp>
      <p:sp>
        <p:nvSpPr>
          <p:cNvPr id="11" name="object 11"/>
          <p:cNvSpPr/>
          <p:nvPr/>
        </p:nvSpPr>
        <p:spPr>
          <a:xfrm>
            <a:off x="5057508" y="2629509"/>
            <a:ext cx="935355" cy="0"/>
          </a:xfrm>
          <a:custGeom>
            <a:avLst/>
            <a:gdLst/>
            <a:ahLst/>
            <a:cxnLst/>
            <a:rect l="l" t="t" r="r" b="b"/>
            <a:pathLst>
              <a:path w="935354">
                <a:moveTo>
                  <a:pt x="0" y="0"/>
                </a:moveTo>
                <a:lnTo>
                  <a:pt x="935113" y="0"/>
                </a:lnTo>
              </a:path>
            </a:pathLst>
          </a:custGeom>
          <a:ln w="9448">
            <a:solidFill>
              <a:srgbClr val="0000FF"/>
            </a:solidFill>
          </a:ln>
        </p:spPr>
        <p:txBody>
          <a:bodyPr wrap="square" lIns="0" tIns="0" rIns="0" bIns="0" rtlCol="0"/>
          <a:lstStyle/>
          <a:p>
            <a:endParaRPr/>
          </a:p>
        </p:txBody>
      </p:sp>
      <p:sp>
        <p:nvSpPr>
          <p:cNvPr id="12" name="object 12"/>
          <p:cNvSpPr txBox="1"/>
          <p:nvPr/>
        </p:nvSpPr>
        <p:spPr>
          <a:xfrm>
            <a:off x="5416612" y="2601693"/>
            <a:ext cx="228537" cy="309245"/>
          </a:xfrm>
          <a:prstGeom prst="rect">
            <a:avLst/>
          </a:prstGeom>
        </p:spPr>
        <p:txBody>
          <a:bodyPr vert="horz" wrap="square" lIns="0" tIns="13970" rIns="0" bIns="0" rtlCol="0">
            <a:spAutoFit/>
          </a:bodyPr>
          <a:lstStyle/>
          <a:p>
            <a:pPr marL="12700">
              <a:lnSpc>
                <a:spcPct val="100000"/>
              </a:lnSpc>
              <a:spcBef>
                <a:spcPts val="110"/>
              </a:spcBef>
            </a:pPr>
            <a:r>
              <a:rPr sz="1850" spc="-160" dirty="0">
                <a:solidFill>
                  <a:srgbClr val="0000FF"/>
                </a:solidFill>
                <a:latin typeface="Arial"/>
                <a:cs typeface="Arial"/>
              </a:rPr>
              <a:t>2</a:t>
            </a:r>
            <a:r>
              <a:rPr sz="1850" i="1" spc="-220" dirty="0">
                <a:solidFill>
                  <a:srgbClr val="0000FF"/>
                </a:solidFill>
                <a:latin typeface="Trebuchet MS"/>
                <a:cs typeface="Trebuchet MS"/>
              </a:rPr>
              <a:t>j</a:t>
            </a:r>
            <a:endParaRPr sz="1850" dirty="0">
              <a:latin typeface="Trebuchet MS"/>
              <a:cs typeface="Trebuchet MS"/>
            </a:endParaRPr>
          </a:p>
        </p:txBody>
      </p:sp>
      <p:sp>
        <p:nvSpPr>
          <p:cNvPr id="13" name="object 13"/>
          <p:cNvSpPr txBox="1"/>
          <p:nvPr/>
        </p:nvSpPr>
        <p:spPr>
          <a:xfrm>
            <a:off x="5995098" y="2439742"/>
            <a:ext cx="89535" cy="309245"/>
          </a:xfrm>
          <a:prstGeom prst="rect">
            <a:avLst/>
          </a:prstGeom>
        </p:spPr>
        <p:txBody>
          <a:bodyPr vert="horz" wrap="square" lIns="0" tIns="13970" rIns="0" bIns="0" rtlCol="0">
            <a:spAutoFit/>
          </a:bodyPr>
          <a:lstStyle/>
          <a:p>
            <a:pPr marL="12700">
              <a:lnSpc>
                <a:spcPct val="100000"/>
              </a:lnSpc>
              <a:spcBef>
                <a:spcPts val="110"/>
              </a:spcBef>
            </a:pPr>
            <a:r>
              <a:rPr sz="1850" i="1" spc="-170" dirty="0">
                <a:solidFill>
                  <a:srgbClr val="0000FF"/>
                </a:solidFill>
                <a:latin typeface="Verdana"/>
                <a:cs typeface="Verdana"/>
              </a:rPr>
              <a:t>.</a:t>
            </a:r>
            <a:endParaRPr sz="1850">
              <a:latin typeface="Verdana"/>
              <a:cs typeface="Verdana"/>
            </a:endParaRPr>
          </a:p>
        </p:txBody>
      </p:sp>
      <p:sp>
        <p:nvSpPr>
          <p:cNvPr id="22" name="object 22"/>
          <p:cNvSpPr txBox="1"/>
          <p:nvPr/>
        </p:nvSpPr>
        <p:spPr>
          <a:xfrm>
            <a:off x="456679" y="3186235"/>
            <a:ext cx="8102600" cy="298800"/>
          </a:xfrm>
          <a:prstGeom prst="rect">
            <a:avLst/>
          </a:prstGeom>
        </p:spPr>
        <p:txBody>
          <a:bodyPr vert="horz" wrap="square" lIns="0" tIns="13970" rIns="0" bIns="0" rtlCol="0">
            <a:spAutoFit/>
          </a:bodyPr>
          <a:lstStyle/>
          <a:p>
            <a:pPr marL="180340" indent="-167640">
              <a:lnSpc>
                <a:spcPct val="100000"/>
              </a:lnSpc>
              <a:spcBef>
                <a:spcPts val="110"/>
              </a:spcBef>
              <a:buClr>
                <a:srgbClr val="04064C"/>
              </a:buClr>
              <a:buSzPct val="83783"/>
              <a:buFont typeface="DejaVu Sans"/>
              <a:buChar char="•"/>
              <a:tabLst>
                <a:tab pos="180975" algn="l"/>
              </a:tabLst>
            </a:pPr>
            <a:r>
              <a:rPr sz="1850" u="sng" spc="114" dirty="0">
                <a:solidFill>
                  <a:srgbClr val="0000FF"/>
                </a:solidFill>
                <a:uFill>
                  <a:solidFill>
                    <a:srgbClr val="0000FF"/>
                  </a:solidFill>
                </a:uFill>
                <a:latin typeface="Times New Roman"/>
                <a:cs typeface="Times New Roman"/>
              </a:rPr>
              <a:t> </a:t>
            </a:r>
            <a:r>
              <a:rPr u="sng" dirty="0">
                <a:solidFill>
                  <a:srgbClr val="0000FF"/>
                </a:solidFill>
              </a:rPr>
              <a:t>Polar to rectangular conversion</a:t>
            </a:r>
            <a:endParaRPr sz="1850" u="sng" dirty="0">
              <a:solidFill>
                <a:srgbClr val="0000FF"/>
              </a:solidFill>
              <a:latin typeface="Arial"/>
              <a:cs typeface="Arial"/>
            </a:endParaRPr>
          </a:p>
        </p:txBody>
      </p:sp>
      <p:sp>
        <p:nvSpPr>
          <p:cNvPr id="23" name="object 23"/>
          <p:cNvSpPr txBox="1">
            <a:spLocks noGrp="1"/>
          </p:cNvSpPr>
          <p:nvPr>
            <p:ph type="sldNum" sz="quarter" idx="7"/>
          </p:nvPr>
        </p:nvSpPr>
        <p:spPr>
          <a:xfrm>
            <a:off x="4141444" y="5796550"/>
            <a:ext cx="793750" cy="282129"/>
          </a:xfrm>
          <a:prstGeom prst="rect">
            <a:avLst/>
          </a:prstGeom>
        </p:spPr>
        <p:txBody>
          <a:bodyPr vert="horz" wrap="square" lIns="0" tIns="0" rIns="0" bIns="0" rtlCol="0">
            <a:spAutoFit/>
          </a:bodyPr>
          <a:lstStyle/>
          <a:p>
            <a:pPr marL="25400">
              <a:lnSpc>
                <a:spcPts val="2230"/>
              </a:lnSpc>
            </a:pPr>
            <a:fld id="{81D60167-4931-47E6-BA6A-407CBD079E47}" type="slidenum">
              <a:rPr spc="-175" dirty="0"/>
              <a:t>15</a:t>
            </a:fld>
            <a:r>
              <a:rPr spc="-175" dirty="0"/>
              <a:t> </a:t>
            </a:r>
            <a:r>
              <a:rPr spc="434" dirty="0"/>
              <a:t>/</a:t>
            </a:r>
            <a:r>
              <a:rPr spc="-440" dirty="0"/>
              <a:t> </a:t>
            </a:r>
            <a:r>
              <a:rPr lang="tr-TR" spc="-175" dirty="0" smtClean="0"/>
              <a:t>20</a:t>
            </a:r>
            <a:endParaRPr spc="-175" dirty="0"/>
          </a:p>
        </p:txBody>
      </p:sp>
      <p:pic>
        <p:nvPicPr>
          <p:cNvPr id="27" name="Picture 26" descr="z&amp;=&amp;_sqrt_2_e^j_.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50" y="3746500"/>
            <a:ext cx="8166100" cy="1676400"/>
          </a:xfrm>
          <a:prstGeom prst="rect">
            <a:avLst/>
          </a:prstGeom>
        </p:spPr>
      </p:pic>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6679" y="610472"/>
            <a:ext cx="2661285" cy="775335"/>
          </a:xfrm>
          <a:prstGeom prst="rect">
            <a:avLst/>
          </a:prstGeom>
        </p:spPr>
        <p:txBody>
          <a:bodyPr vert="horz" wrap="square" lIns="0" tIns="13970" rIns="0" bIns="0" rtlCol="0">
            <a:spAutoFit/>
          </a:bodyPr>
          <a:lstStyle/>
          <a:p>
            <a:pPr marL="180340" indent="-167640">
              <a:lnSpc>
                <a:spcPct val="100000"/>
              </a:lnSpc>
              <a:spcBef>
                <a:spcPts val="110"/>
              </a:spcBef>
              <a:buClr>
                <a:srgbClr val="04064C"/>
              </a:buClr>
              <a:buSzPct val="83783"/>
              <a:buFont typeface="DejaVu Sans"/>
              <a:buChar char="•"/>
              <a:tabLst>
                <a:tab pos="180975" algn="l"/>
              </a:tabLst>
            </a:pPr>
            <a:r>
              <a:rPr u="sng" dirty="0">
                <a:solidFill>
                  <a:srgbClr val="0000FF"/>
                </a:solidFill>
              </a:rPr>
              <a:t>Roots and powers of j</a:t>
            </a:r>
          </a:p>
          <a:p>
            <a:pPr marL="1190625">
              <a:lnSpc>
                <a:spcPct val="100000"/>
              </a:lnSpc>
              <a:spcBef>
                <a:spcPts val="1450"/>
              </a:spcBef>
              <a:tabLst>
                <a:tab pos="2411730" algn="l"/>
              </a:tabLst>
            </a:pPr>
            <a:r>
              <a:rPr sz="1850" i="1" spc="-120" dirty="0">
                <a:latin typeface="Trebuchet MS"/>
                <a:cs typeface="Trebuchet MS"/>
              </a:rPr>
              <a:t>z</a:t>
            </a:r>
            <a:r>
              <a:rPr sz="1850" i="1" spc="-400" dirty="0">
                <a:latin typeface="Trebuchet MS"/>
                <a:cs typeface="Trebuchet MS"/>
              </a:rPr>
              <a:t> </a:t>
            </a:r>
            <a:r>
              <a:rPr sz="1950" spc="-135" baseline="32051" dirty="0">
                <a:latin typeface="Arial"/>
                <a:cs typeface="Arial"/>
              </a:rPr>
              <a:t>3</a:t>
            </a:r>
            <a:r>
              <a:rPr sz="1950" spc="150" baseline="32051" dirty="0">
                <a:latin typeface="Arial"/>
                <a:cs typeface="Arial"/>
              </a:rPr>
              <a:t> </a:t>
            </a:r>
            <a:r>
              <a:rPr sz="1850" spc="275" dirty="0">
                <a:latin typeface="Arial"/>
                <a:cs typeface="Arial"/>
              </a:rPr>
              <a:t>+</a:t>
            </a:r>
            <a:r>
              <a:rPr sz="1850" spc="-105" dirty="0">
                <a:latin typeface="Arial"/>
                <a:cs typeface="Arial"/>
              </a:rPr>
              <a:t> </a:t>
            </a:r>
            <a:r>
              <a:rPr sz="1850" spc="-160" dirty="0">
                <a:latin typeface="Arial"/>
                <a:cs typeface="Arial"/>
              </a:rPr>
              <a:t>1</a:t>
            </a:r>
            <a:r>
              <a:rPr sz="1850" dirty="0">
                <a:latin typeface="Arial"/>
                <a:cs typeface="Arial"/>
              </a:rPr>
              <a:t> </a:t>
            </a:r>
            <a:r>
              <a:rPr sz="1850" spc="275" dirty="0">
                <a:latin typeface="Arial"/>
                <a:cs typeface="Arial"/>
              </a:rPr>
              <a:t>=</a:t>
            </a:r>
            <a:r>
              <a:rPr sz="1850" dirty="0">
                <a:latin typeface="Arial"/>
                <a:cs typeface="Arial"/>
              </a:rPr>
              <a:t> </a:t>
            </a:r>
            <a:r>
              <a:rPr sz="1850" spc="-160" dirty="0">
                <a:latin typeface="Arial"/>
                <a:cs typeface="Arial"/>
              </a:rPr>
              <a:t>0</a:t>
            </a:r>
            <a:r>
              <a:rPr sz="1850" dirty="0">
                <a:latin typeface="Arial"/>
                <a:cs typeface="Arial"/>
              </a:rPr>
              <a:t>	</a:t>
            </a:r>
            <a:r>
              <a:rPr sz="1850" spc="305" dirty="0">
                <a:latin typeface="DejaVu Sans"/>
                <a:cs typeface="DejaVu Sans"/>
              </a:rPr>
              <a:t>⇒</a:t>
            </a:r>
            <a:endParaRPr sz="1850" dirty="0">
              <a:latin typeface="DejaVu Sans"/>
              <a:cs typeface="DejaVu Sans"/>
            </a:endParaRPr>
          </a:p>
        </p:txBody>
      </p:sp>
      <p:sp>
        <p:nvSpPr>
          <p:cNvPr id="3" name="object 3"/>
          <p:cNvSpPr txBox="1"/>
          <p:nvPr/>
        </p:nvSpPr>
        <p:spPr>
          <a:xfrm>
            <a:off x="3422421" y="1050225"/>
            <a:ext cx="106680" cy="224154"/>
          </a:xfrm>
          <a:prstGeom prst="rect">
            <a:avLst/>
          </a:prstGeom>
        </p:spPr>
        <p:txBody>
          <a:bodyPr vert="horz" wrap="square" lIns="0" tIns="12700" rIns="0" bIns="0" rtlCol="0">
            <a:spAutoFit/>
          </a:bodyPr>
          <a:lstStyle/>
          <a:p>
            <a:pPr marL="12700">
              <a:lnSpc>
                <a:spcPct val="100000"/>
              </a:lnSpc>
              <a:spcBef>
                <a:spcPts val="100"/>
              </a:spcBef>
            </a:pPr>
            <a:r>
              <a:rPr sz="1300" spc="-90" dirty="0">
                <a:latin typeface="Arial"/>
                <a:cs typeface="Arial"/>
              </a:rPr>
              <a:t>3</a:t>
            </a:r>
            <a:endParaRPr sz="1300">
              <a:latin typeface="Arial"/>
              <a:cs typeface="Arial"/>
            </a:endParaRPr>
          </a:p>
        </p:txBody>
      </p:sp>
      <p:sp>
        <p:nvSpPr>
          <p:cNvPr id="4" name="object 4"/>
          <p:cNvSpPr txBox="1"/>
          <p:nvPr/>
        </p:nvSpPr>
        <p:spPr>
          <a:xfrm>
            <a:off x="3402241" y="1206079"/>
            <a:ext cx="104139" cy="224154"/>
          </a:xfrm>
          <a:prstGeom prst="rect">
            <a:avLst/>
          </a:prstGeom>
        </p:spPr>
        <p:txBody>
          <a:bodyPr vert="horz" wrap="square" lIns="0" tIns="12700" rIns="0" bIns="0" rtlCol="0">
            <a:spAutoFit/>
          </a:bodyPr>
          <a:lstStyle/>
          <a:p>
            <a:pPr marL="12700">
              <a:lnSpc>
                <a:spcPct val="100000"/>
              </a:lnSpc>
              <a:spcBef>
                <a:spcPts val="100"/>
              </a:spcBef>
            </a:pPr>
            <a:r>
              <a:rPr sz="1300" i="1" spc="-40" dirty="0">
                <a:latin typeface="Trebuchet MS"/>
                <a:cs typeface="Trebuchet MS"/>
              </a:rPr>
              <a:t>k</a:t>
            </a:r>
            <a:endParaRPr sz="1300">
              <a:latin typeface="Trebuchet MS"/>
              <a:cs typeface="Trebuchet MS"/>
            </a:endParaRPr>
          </a:p>
        </p:txBody>
      </p:sp>
      <p:sp>
        <p:nvSpPr>
          <p:cNvPr id="5" name="object 5"/>
          <p:cNvSpPr txBox="1"/>
          <p:nvPr/>
        </p:nvSpPr>
        <p:spPr>
          <a:xfrm>
            <a:off x="3305835" y="1076880"/>
            <a:ext cx="1230630" cy="309245"/>
          </a:xfrm>
          <a:prstGeom prst="rect">
            <a:avLst/>
          </a:prstGeom>
        </p:spPr>
        <p:txBody>
          <a:bodyPr vert="horz" wrap="square" lIns="0" tIns="13970" rIns="0" bIns="0" rtlCol="0">
            <a:spAutoFit/>
          </a:bodyPr>
          <a:lstStyle/>
          <a:p>
            <a:pPr marL="12700">
              <a:lnSpc>
                <a:spcPct val="100000"/>
              </a:lnSpc>
              <a:spcBef>
                <a:spcPts val="110"/>
              </a:spcBef>
              <a:tabLst>
                <a:tab pos="281940" algn="l"/>
              </a:tabLst>
            </a:pPr>
            <a:r>
              <a:rPr sz="1850" i="1" spc="-120" dirty="0">
                <a:latin typeface="Trebuchet MS"/>
                <a:cs typeface="Trebuchet MS"/>
              </a:rPr>
              <a:t>z	</a:t>
            </a:r>
            <a:r>
              <a:rPr sz="1850" spc="275" dirty="0">
                <a:latin typeface="Arial"/>
                <a:cs typeface="Arial"/>
              </a:rPr>
              <a:t>= </a:t>
            </a:r>
            <a:r>
              <a:rPr sz="1850" spc="-135" dirty="0">
                <a:latin typeface="DejaVu Sans"/>
                <a:cs typeface="DejaVu Sans"/>
              </a:rPr>
              <a:t>−</a:t>
            </a:r>
            <a:r>
              <a:rPr sz="1850" spc="-135" dirty="0">
                <a:latin typeface="Arial"/>
                <a:cs typeface="Arial"/>
              </a:rPr>
              <a:t>1 </a:t>
            </a:r>
            <a:r>
              <a:rPr sz="1850" spc="275" dirty="0">
                <a:latin typeface="Arial"/>
                <a:cs typeface="Arial"/>
              </a:rPr>
              <a:t>=</a:t>
            </a:r>
            <a:r>
              <a:rPr sz="1850" spc="-220" dirty="0">
                <a:latin typeface="Arial"/>
                <a:cs typeface="Arial"/>
              </a:rPr>
              <a:t> </a:t>
            </a:r>
            <a:r>
              <a:rPr sz="1850" i="1" spc="-220" dirty="0">
                <a:latin typeface="Trebuchet MS"/>
                <a:cs typeface="Trebuchet MS"/>
              </a:rPr>
              <a:t>e</a:t>
            </a:r>
            <a:endParaRPr sz="1850">
              <a:latin typeface="Trebuchet MS"/>
              <a:cs typeface="Trebuchet MS"/>
            </a:endParaRPr>
          </a:p>
        </p:txBody>
      </p:sp>
      <p:sp>
        <p:nvSpPr>
          <p:cNvPr id="6" name="object 6"/>
          <p:cNvSpPr txBox="1"/>
          <p:nvPr/>
        </p:nvSpPr>
        <p:spPr>
          <a:xfrm>
            <a:off x="4526622" y="1050225"/>
            <a:ext cx="681355" cy="224154"/>
          </a:xfrm>
          <a:prstGeom prst="rect">
            <a:avLst/>
          </a:prstGeom>
        </p:spPr>
        <p:txBody>
          <a:bodyPr vert="horz" wrap="square" lIns="0" tIns="12700" rIns="0" bIns="0" rtlCol="0">
            <a:spAutoFit/>
          </a:bodyPr>
          <a:lstStyle/>
          <a:p>
            <a:pPr marL="12700">
              <a:lnSpc>
                <a:spcPct val="100000"/>
              </a:lnSpc>
              <a:spcBef>
                <a:spcPts val="100"/>
              </a:spcBef>
            </a:pPr>
            <a:r>
              <a:rPr sz="1300" i="1" spc="-145" dirty="0">
                <a:latin typeface="Trebuchet MS"/>
                <a:cs typeface="Trebuchet MS"/>
              </a:rPr>
              <a:t>j</a:t>
            </a:r>
            <a:r>
              <a:rPr sz="1300" i="1" spc="-320" dirty="0">
                <a:latin typeface="Trebuchet MS"/>
                <a:cs typeface="Trebuchet MS"/>
              </a:rPr>
              <a:t> </a:t>
            </a:r>
            <a:r>
              <a:rPr sz="1300" spc="20" dirty="0">
                <a:latin typeface="Arial"/>
                <a:cs typeface="Arial"/>
              </a:rPr>
              <a:t>(2</a:t>
            </a:r>
            <a:r>
              <a:rPr sz="1300" i="1" spc="20" dirty="0">
                <a:latin typeface="Trebuchet MS"/>
                <a:cs typeface="Trebuchet MS"/>
              </a:rPr>
              <a:t>k</a:t>
            </a:r>
            <a:r>
              <a:rPr sz="1300" spc="20" dirty="0">
                <a:latin typeface="Arial"/>
                <a:cs typeface="Arial"/>
              </a:rPr>
              <a:t>+1)</a:t>
            </a:r>
            <a:r>
              <a:rPr sz="1300" i="1" spc="20" dirty="0">
                <a:latin typeface="Verdana"/>
                <a:cs typeface="Verdana"/>
              </a:rPr>
              <a:t>π</a:t>
            </a:r>
            <a:endParaRPr sz="1300">
              <a:latin typeface="Verdana"/>
              <a:cs typeface="Verdana"/>
            </a:endParaRPr>
          </a:p>
        </p:txBody>
      </p:sp>
      <p:sp>
        <p:nvSpPr>
          <p:cNvPr id="7" name="object 7"/>
          <p:cNvSpPr txBox="1"/>
          <p:nvPr/>
        </p:nvSpPr>
        <p:spPr>
          <a:xfrm>
            <a:off x="5194693" y="1076880"/>
            <a:ext cx="1174750" cy="309245"/>
          </a:xfrm>
          <a:prstGeom prst="rect">
            <a:avLst/>
          </a:prstGeom>
        </p:spPr>
        <p:txBody>
          <a:bodyPr vert="horz" wrap="square" lIns="0" tIns="13970" rIns="0" bIns="0" rtlCol="0">
            <a:spAutoFit/>
          </a:bodyPr>
          <a:lstStyle/>
          <a:p>
            <a:pPr marL="12700">
              <a:lnSpc>
                <a:spcPct val="100000"/>
              </a:lnSpc>
              <a:spcBef>
                <a:spcPts val="110"/>
              </a:spcBef>
            </a:pPr>
            <a:r>
              <a:rPr sz="1850" i="1" spc="-170" dirty="0">
                <a:latin typeface="Verdana"/>
                <a:cs typeface="Verdana"/>
              </a:rPr>
              <a:t>, </a:t>
            </a:r>
            <a:r>
              <a:rPr sz="1850" i="1" spc="-85" dirty="0">
                <a:latin typeface="Trebuchet MS"/>
                <a:cs typeface="Trebuchet MS"/>
              </a:rPr>
              <a:t>k </a:t>
            </a:r>
            <a:r>
              <a:rPr sz="1850" spc="275" dirty="0">
                <a:latin typeface="Arial"/>
                <a:cs typeface="Arial"/>
              </a:rPr>
              <a:t>= </a:t>
            </a:r>
            <a:r>
              <a:rPr sz="1850" spc="-165" dirty="0">
                <a:latin typeface="Arial"/>
                <a:cs typeface="Arial"/>
              </a:rPr>
              <a:t>0</a:t>
            </a:r>
            <a:r>
              <a:rPr sz="1850" i="1" spc="-165" dirty="0">
                <a:latin typeface="Verdana"/>
                <a:cs typeface="Verdana"/>
              </a:rPr>
              <a:t>, </a:t>
            </a:r>
            <a:r>
              <a:rPr sz="1850" spc="-165" dirty="0">
                <a:latin typeface="Arial"/>
                <a:cs typeface="Arial"/>
              </a:rPr>
              <a:t>1</a:t>
            </a:r>
            <a:r>
              <a:rPr sz="1850" i="1" spc="-165" dirty="0">
                <a:latin typeface="Verdana"/>
                <a:cs typeface="Verdana"/>
              </a:rPr>
              <a:t>,</a:t>
            </a:r>
            <a:r>
              <a:rPr sz="1850" i="1" spc="-260" dirty="0">
                <a:latin typeface="Verdana"/>
                <a:cs typeface="Verdana"/>
              </a:rPr>
              <a:t> </a:t>
            </a:r>
            <a:r>
              <a:rPr sz="1850" spc="-160" dirty="0">
                <a:latin typeface="Arial"/>
                <a:cs typeface="Arial"/>
              </a:rPr>
              <a:t>2</a:t>
            </a:r>
            <a:endParaRPr sz="1850">
              <a:latin typeface="Arial"/>
              <a:cs typeface="Arial"/>
            </a:endParaRPr>
          </a:p>
        </p:txBody>
      </p:sp>
      <p:sp>
        <p:nvSpPr>
          <p:cNvPr id="8" name="object 8"/>
          <p:cNvSpPr txBox="1"/>
          <p:nvPr/>
        </p:nvSpPr>
        <p:spPr>
          <a:xfrm>
            <a:off x="1635239" y="1399523"/>
            <a:ext cx="2618105" cy="309245"/>
          </a:xfrm>
          <a:prstGeom prst="rect">
            <a:avLst/>
          </a:prstGeom>
        </p:spPr>
        <p:txBody>
          <a:bodyPr vert="horz" wrap="square" lIns="0" tIns="13970" rIns="0" bIns="0" rtlCol="0">
            <a:spAutoFit/>
          </a:bodyPr>
          <a:lstStyle/>
          <a:p>
            <a:pPr marL="12700">
              <a:lnSpc>
                <a:spcPct val="100000"/>
              </a:lnSpc>
              <a:spcBef>
                <a:spcPts val="110"/>
              </a:spcBef>
            </a:pPr>
            <a:r>
              <a:rPr sz="1850" i="1" spc="-80" dirty="0">
                <a:latin typeface="Trebuchet MS"/>
                <a:cs typeface="Trebuchet MS"/>
              </a:rPr>
              <a:t>z</a:t>
            </a:r>
            <a:r>
              <a:rPr sz="1950" i="1" spc="-120" baseline="-12820" dirty="0">
                <a:latin typeface="Trebuchet MS"/>
                <a:cs typeface="Trebuchet MS"/>
              </a:rPr>
              <a:t>k </a:t>
            </a:r>
            <a:r>
              <a:rPr sz="1850" spc="275" dirty="0">
                <a:latin typeface="Arial"/>
                <a:cs typeface="Arial"/>
              </a:rPr>
              <a:t>= </a:t>
            </a:r>
            <a:r>
              <a:rPr sz="1850" i="1" spc="-120" dirty="0">
                <a:latin typeface="Trebuchet MS"/>
                <a:cs typeface="Trebuchet MS"/>
              </a:rPr>
              <a:t>e</a:t>
            </a:r>
            <a:r>
              <a:rPr sz="1950" i="1" spc="-179" baseline="32051" dirty="0">
                <a:latin typeface="Trebuchet MS"/>
                <a:cs typeface="Trebuchet MS"/>
              </a:rPr>
              <a:t>j </a:t>
            </a:r>
            <a:r>
              <a:rPr sz="1950" baseline="32051" dirty="0">
                <a:latin typeface="Arial"/>
                <a:cs typeface="Arial"/>
              </a:rPr>
              <a:t>(2</a:t>
            </a:r>
            <a:r>
              <a:rPr sz="1950" i="1" baseline="32051" dirty="0">
                <a:latin typeface="Trebuchet MS"/>
                <a:cs typeface="Trebuchet MS"/>
              </a:rPr>
              <a:t>k</a:t>
            </a:r>
            <a:r>
              <a:rPr sz="1950" baseline="32051" dirty="0">
                <a:latin typeface="Arial"/>
                <a:cs typeface="Arial"/>
              </a:rPr>
              <a:t>+1)</a:t>
            </a:r>
            <a:r>
              <a:rPr sz="1950" i="1" baseline="32051" dirty="0">
                <a:latin typeface="Verdana"/>
                <a:cs typeface="Verdana"/>
              </a:rPr>
              <a:t>π/</a:t>
            </a:r>
            <a:r>
              <a:rPr sz="1950" baseline="32051" dirty="0">
                <a:latin typeface="Arial"/>
                <a:cs typeface="Arial"/>
              </a:rPr>
              <a:t>3</a:t>
            </a:r>
            <a:r>
              <a:rPr sz="1850" i="1" dirty="0">
                <a:latin typeface="Verdana"/>
                <a:cs typeface="Verdana"/>
              </a:rPr>
              <a:t>, </a:t>
            </a:r>
            <a:r>
              <a:rPr sz="1850" i="1" spc="-85" dirty="0">
                <a:latin typeface="Trebuchet MS"/>
                <a:cs typeface="Trebuchet MS"/>
              </a:rPr>
              <a:t>k </a:t>
            </a:r>
            <a:r>
              <a:rPr sz="1850" spc="275" dirty="0">
                <a:latin typeface="Arial"/>
                <a:cs typeface="Arial"/>
              </a:rPr>
              <a:t>=</a:t>
            </a:r>
            <a:r>
              <a:rPr sz="1850" spc="-330" dirty="0">
                <a:latin typeface="Arial"/>
                <a:cs typeface="Arial"/>
              </a:rPr>
              <a:t> </a:t>
            </a:r>
            <a:r>
              <a:rPr sz="1850" spc="-165" dirty="0">
                <a:latin typeface="Arial"/>
                <a:cs typeface="Arial"/>
              </a:rPr>
              <a:t>0</a:t>
            </a:r>
            <a:r>
              <a:rPr sz="1850" i="1" spc="-165" dirty="0">
                <a:latin typeface="Verdana"/>
                <a:cs typeface="Verdana"/>
              </a:rPr>
              <a:t>, </a:t>
            </a:r>
            <a:r>
              <a:rPr sz="1850" spc="-165" dirty="0">
                <a:latin typeface="Arial"/>
                <a:cs typeface="Arial"/>
              </a:rPr>
              <a:t>1</a:t>
            </a:r>
            <a:r>
              <a:rPr sz="1850" i="1" spc="-165" dirty="0">
                <a:latin typeface="Verdana"/>
                <a:cs typeface="Verdana"/>
              </a:rPr>
              <a:t>, </a:t>
            </a:r>
            <a:r>
              <a:rPr sz="1850" spc="-160" dirty="0">
                <a:latin typeface="Arial"/>
                <a:cs typeface="Arial"/>
              </a:rPr>
              <a:t>2</a:t>
            </a:r>
            <a:endParaRPr sz="1850">
              <a:latin typeface="Arial"/>
              <a:cs typeface="Arial"/>
            </a:endParaRPr>
          </a:p>
        </p:txBody>
      </p:sp>
      <p:sp>
        <p:nvSpPr>
          <p:cNvPr id="9" name="object 9"/>
          <p:cNvSpPr txBox="1"/>
          <p:nvPr/>
        </p:nvSpPr>
        <p:spPr>
          <a:xfrm>
            <a:off x="1635239" y="1624681"/>
            <a:ext cx="1016000" cy="309245"/>
          </a:xfrm>
          <a:prstGeom prst="rect">
            <a:avLst/>
          </a:prstGeom>
        </p:spPr>
        <p:txBody>
          <a:bodyPr vert="horz" wrap="square" lIns="0" tIns="13970" rIns="0" bIns="0" rtlCol="0">
            <a:spAutoFit/>
          </a:bodyPr>
          <a:lstStyle/>
          <a:p>
            <a:pPr marL="12700">
              <a:lnSpc>
                <a:spcPct val="100000"/>
              </a:lnSpc>
              <a:spcBef>
                <a:spcPts val="110"/>
              </a:spcBef>
            </a:pPr>
            <a:r>
              <a:rPr sz="2775" i="1" spc="-157" baseline="-22522" dirty="0">
                <a:latin typeface="Trebuchet MS"/>
                <a:cs typeface="Trebuchet MS"/>
              </a:rPr>
              <a:t>z</a:t>
            </a:r>
            <a:r>
              <a:rPr sz="1950" spc="-157" baseline="-44871" dirty="0">
                <a:latin typeface="Arial"/>
                <a:cs typeface="Arial"/>
              </a:rPr>
              <a:t>0 </a:t>
            </a:r>
            <a:r>
              <a:rPr sz="2775" spc="412" baseline="-22522" dirty="0">
                <a:latin typeface="Arial"/>
                <a:cs typeface="Arial"/>
              </a:rPr>
              <a:t>=</a:t>
            </a:r>
            <a:r>
              <a:rPr sz="2775" spc="-247" baseline="-22522" dirty="0">
                <a:latin typeface="Arial"/>
                <a:cs typeface="Arial"/>
              </a:rPr>
              <a:t> </a:t>
            </a:r>
            <a:r>
              <a:rPr sz="2775" i="1" spc="-179" baseline="-22522" dirty="0">
                <a:latin typeface="Trebuchet MS"/>
                <a:cs typeface="Trebuchet MS"/>
              </a:rPr>
              <a:t>e</a:t>
            </a:r>
            <a:r>
              <a:rPr sz="1300" i="1" spc="-120" dirty="0">
                <a:latin typeface="Trebuchet MS"/>
                <a:cs typeface="Trebuchet MS"/>
              </a:rPr>
              <a:t>j </a:t>
            </a:r>
            <a:r>
              <a:rPr sz="1300" i="1" spc="-60" dirty="0">
                <a:latin typeface="Verdana"/>
                <a:cs typeface="Verdana"/>
              </a:rPr>
              <a:t>π/</a:t>
            </a:r>
            <a:r>
              <a:rPr sz="1300" spc="-60" dirty="0">
                <a:latin typeface="Arial"/>
                <a:cs typeface="Arial"/>
              </a:rPr>
              <a:t>3</a:t>
            </a:r>
            <a:r>
              <a:rPr sz="2775" i="1" spc="-89" baseline="-22522" dirty="0">
                <a:latin typeface="Verdana"/>
                <a:cs typeface="Verdana"/>
              </a:rPr>
              <a:t>,</a:t>
            </a:r>
            <a:endParaRPr sz="2775" baseline="-22522">
              <a:latin typeface="Verdana"/>
              <a:cs typeface="Verdana"/>
            </a:endParaRPr>
          </a:p>
        </p:txBody>
      </p:sp>
      <p:sp>
        <p:nvSpPr>
          <p:cNvPr id="10" name="object 10"/>
          <p:cNvSpPr txBox="1"/>
          <p:nvPr/>
        </p:nvSpPr>
        <p:spPr>
          <a:xfrm>
            <a:off x="2812948" y="1722154"/>
            <a:ext cx="1452245" cy="309245"/>
          </a:xfrm>
          <a:prstGeom prst="rect">
            <a:avLst/>
          </a:prstGeom>
        </p:spPr>
        <p:txBody>
          <a:bodyPr vert="horz" wrap="square" lIns="0" tIns="13970" rIns="0" bIns="0" rtlCol="0">
            <a:spAutoFit/>
          </a:bodyPr>
          <a:lstStyle/>
          <a:p>
            <a:pPr marL="12700">
              <a:lnSpc>
                <a:spcPct val="100000"/>
              </a:lnSpc>
              <a:spcBef>
                <a:spcPts val="110"/>
              </a:spcBef>
            </a:pPr>
            <a:r>
              <a:rPr sz="1850" i="1" spc="-105" dirty="0">
                <a:latin typeface="Trebuchet MS"/>
                <a:cs typeface="Trebuchet MS"/>
              </a:rPr>
              <a:t>z</a:t>
            </a:r>
            <a:r>
              <a:rPr sz="1950" spc="-157" baseline="-12820" dirty="0">
                <a:latin typeface="Arial"/>
                <a:cs typeface="Arial"/>
              </a:rPr>
              <a:t>1 </a:t>
            </a:r>
            <a:r>
              <a:rPr sz="1850" spc="275" dirty="0">
                <a:latin typeface="Arial"/>
                <a:cs typeface="Arial"/>
              </a:rPr>
              <a:t>= </a:t>
            </a:r>
            <a:r>
              <a:rPr sz="1850" i="1" spc="-120" dirty="0">
                <a:latin typeface="Trebuchet MS"/>
                <a:cs typeface="Trebuchet MS"/>
              </a:rPr>
              <a:t>e</a:t>
            </a:r>
            <a:r>
              <a:rPr sz="1950" i="1" spc="-179" baseline="32051" dirty="0">
                <a:latin typeface="Trebuchet MS"/>
                <a:cs typeface="Trebuchet MS"/>
              </a:rPr>
              <a:t>j </a:t>
            </a:r>
            <a:r>
              <a:rPr sz="1950" i="1" spc="-165" baseline="32051" dirty="0">
                <a:latin typeface="Verdana"/>
                <a:cs typeface="Verdana"/>
              </a:rPr>
              <a:t>π </a:t>
            </a:r>
            <a:r>
              <a:rPr sz="1850" spc="275" dirty="0">
                <a:latin typeface="Arial"/>
                <a:cs typeface="Arial"/>
              </a:rPr>
              <a:t>=</a:t>
            </a:r>
            <a:r>
              <a:rPr sz="1850" spc="-185" dirty="0">
                <a:latin typeface="Arial"/>
                <a:cs typeface="Arial"/>
              </a:rPr>
              <a:t> </a:t>
            </a:r>
            <a:r>
              <a:rPr sz="1850" spc="-145" dirty="0">
                <a:latin typeface="DejaVu Sans"/>
                <a:cs typeface="DejaVu Sans"/>
              </a:rPr>
              <a:t>−</a:t>
            </a:r>
            <a:r>
              <a:rPr sz="1850" spc="-145" dirty="0">
                <a:latin typeface="Arial"/>
                <a:cs typeface="Arial"/>
              </a:rPr>
              <a:t>1</a:t>
            </a:r>
            <a:r>
              <a:rPr sz="1850" i="1" spc="-145" dirty="0">
                <a:latin typeface="Verdana"/>
                <a:cs typeface="Verdana"/>
              </a:rPr>
              <a:t>,</a:t>
            </a:r>
            <a:endParaRPr sz="1850">
              <a:latin typeface="Verdana"/>
              <a:cs typeface="Verdana"/>
            </a:endParaRPr>
          </a:p>
        </p:txBody>
      </p:sp>
      <p:sp>
        <p:nvSpPr>
          <p:cNvPr id="11" name="object 11"/>
          <p:cNvSpPr txBox="1"/>
          <p:nvPr/>
        </p:nvSpPr>
        <p:spPr>
          <a:xfrm>
            <a:off x="4427334" y="1624681"/>
            <a:ext cx="3461385" cy="309245"/>
          </a:xfrm>
          <a:prstGeom prst="rect">
            <a:avLst/>
          </a:prstGeom>
        </p:spPr>
        <p:txBody>
          <a:bodyPr vert="horz" wrap="square" lIns="0" tIns="13970" rIns="0" bIns="0" rtlCol="0">
            <a:spAutoFit/>
          </a:bodyPr>
          <a:lstStyle/>
          <a:p>
            <a:pPr marL="12700">
              <a:lnSpc>
                <a:spcPct val="100000"/>
              </a:lnSpc>
              <a:spcBef>
                <a:spcPts val="110"/>
              </a:spcBef>
            </a:pPr>
            <a:r>
              <a:rPr sz="2775" i="1" spc="-157" baseline="-22522" dirty="0">
                <a:latin typeface="Trebuchet MS"/>
                <a:cs typeface="Trebuchet MS"/>
              </a:rPr>
              <a:t>z</a:t>
            </a:r>
            <a:r>
              <a:rPr sz="1950" spc="-157" baseline="-44871" dirty="0">
                <a:latin typeface="Arial"/>
                <a:cs typeface="Arial"/>
              </a:rPr>
              <a:t>2</a:t>
            </a:r>
            <a:r>
              <a:rPr sz="1950" spc="-97" baseline="-44871" dirty="0">
                <a:latin typeface="Arial"/>
                <a:cs typeface="Arial"/>
              </a:rPr>
              <a:t> </a:t>
            </a:r>
            <a:r>
              <a:rPr sz="2775" spc="412" baseline="-22522" dirty="0">
                <a:latin typeface="Arial"/>
                <a:cs typeface="Arial"/>
              </a:rPr>
              <a:t>=</a:t>
            </a:r>
            <a:r>
              <a:rPr sz="2775" spc="-7" baseline="-22522" dirty="0">
                <a:latin typeface="Arial"/>
                <a:cs typeface="Arial"/>
              </a:rPr>
              <a:t> </a:t>
            </a:r>
            <a:r>
              <a:rPr sz="2775" i="1" spc="-179" baseline="-22522" dirty="0">
                <a:latin typeface="Trebuchet MS"/>
                <a:cs typeface="Trebuchet MS"/>
              </a:rPr>
              <a:t>e</a:t>
            </a:r>
            <a:r>
              <a:rPr sz="1300" i="1" spc="-120" dirty="0">
                <a:latin typeface="Trebuchet MS"/>
                <a:cs typeface="Trebuchet MS"/>
              </a:rPr>
              <a:t>j</a:t>
            </a:r>
            <a:r>
              <a:rPr sz="1300" i="1" spc="-270" dirty="0">
                <a:latin typeface="Trebuchet MS"/>
                <a:cs typeface="Trebuchet MS"/>
              </a:rPr>
              <a:t> </a:t>
            </a:r>
            <a:r>
              <a:rPr sz="1300" spc="-30" dirty="0">
                <a:latin typeface="Arial"/>
                <a:cs typeface="Arial"/>
              </a:rPr>
              <a:t>(6</a:t>
            </a:r>
            <a:r>
              <a:rPr sz="1300" spc="-30" dirty="0">
                <a:latin typeface="DejaVu Sans"/>
                <a:cs typeface="DejaVu Sans"/>
              </a:rPr>
              <a:t>−</a:t>
            </a:r>
            <a:r>
              <a:rPr sz="1300" spc="-30" dirty="0">
                <a:latin typeface="Arial"/>
                <a:cs typeface="Arial"/>
              </a:rPr>
              <a:t>1)</a:t>
            </a:r>
            <a:r>
              <a:rPr sz="1300" i="1" spc="-30" dirty="0">
                <a:latin typeface="Verdana"/>
                <a:cs typeface="Verdana"/>
              </a:rPr>
              <a:t>π/</a:t>
            </a:r>
            <a:r>
              <a:rPr sz="1300" spc="-30" dirty="0">
                <a:latin typeface="Arial"/>
                <a:cs typeface="Arial"/>
              </a:rPr>
              <a:t>3</a:t>
            </a:r>
            <a:r>
              <a:rPr sz="1300" spc="195" dirty="0">
                <a:latin typeface="Arial"/>
                <a:cs typeface="Arial"/>
              </a:rPr>
              <a:t> </a:t>
            </a:r>
            <a:r>
              <a:rPr sz="2775" spc="412" baseline="-22522" dirty="0">
                <a:latin typeface="Arial"/>
                <a:cs typeface="Arial"/>
              </a:rPr>
              <a:t>=</a:t>
            </a:r>
            <a:r>
              <a:rPr sz="2775" spc="-15" baseline="-22522" dirty="0">
                <a:latin typeface="Arial"/>
                <a:cs typeface="Arial"/>
              </a:rPr>
              <a:t> </a:t>
            </a:r>
            <a:r>
              <a:rPr sz="2775" i="1" spc="-179" baseline="-22522" dirty="0">
                <a:latin typeface="Trebuchet MS"/>
                <a:cs typeface="Trebuchet MS"/>
              </a:rPr>
              <a:t>e</a:t>
            </a:r>
            <a:r>
              <a:rPr sz="1300" i="1" spc="-120" dirty="0">
                <a:latin typeface="Trebuchet MS"/>
                <a:cs typeface="Trebuchet MS"/>
              </a:rPr>
              <a:t>j</a:t>
            </a:r>
            <a:r>
              <a:rPr sz="1300" i="1" spc="-270" dirty="0">
                <a:latin typeface="Trebuchet MS"/>
                <a:cs typeface="Trebuchet MS"/>
              </a:rPr>
              <a:t> </a:t>
            </a:r>
            <a:r>
              <a:rPr sz="1300" spc="-85" dirty="0">
                <a:latin typeface="Arial"/>
                <a:cs typeface="Arial"/>
              </a:rPr>
              <a:t>2</a:t>
            </a:r>
            <a:r>
              <a:rPr sz="1300" i="1" spc="-85" dirty="0">
                <a:latin typeface="Verdana"/>
                <a:cs typeface="Verdana"/>
              </a:rPr>
              <a:t>π</a:t>
            </a:r>
            <a:r>
              <a:rPr sz="2775" i="1" spc="-127" baseline="-22522" dirty="0">
                <a:latin typeface="Trebuchet MS"/>
                <a:cs typeface="Trebuchet MS"/>
              </a:rPr>
              <a:t>e</a:t>
            </a:r>
            <a:r>
              <a:rPr sz="1300" spc="-85" dirty="0">
                <a:latin typeface="DejaVu Sans"/>
                <a:cs typeface="DejaVu Sans"/>
              </a:rPr>
              <a:t>−</a:t>
            </a:r>
            <a:r>
              <a:rPr sz="1300" i="1" spc="-85" dirty="0">
                <a:latin typeface="Trebuchet MS"/>
                <a:cs typeface="Trebuchet MS"/>
              </a:rPr>
              <a:t>j</a:t>
            </a:r>
            <a:r>
              <a:rPr sz="1300" i="1" spc="-270" dirty="0">
                <a:latin typeface="Trebuchet MS"/>
                <a:cs typeface="Trebuchet MS"/>
              </a:rPr>
              <a:t> </a:t>
            </a:r>
            <a:r>
              <a:rPr sz="1300" i="1" spc="-35" dirty="0">
                <a:latin typeface="Verdana"/>
                <a:cs typeface="Verdana"/>
              </a:rPr>
              <a:t>π/</a:t>
            </a:r>
            <a:r>
              <a:rPr sz="1300" spc="-35" dirty="0">
                <a:latin typeface="Arial"/>
                <a:cs typeface="Arial"/>
              </a:rPr>
              <a:t>3</a:t>
            </a:r>
            <a:r>
              <a:rPr sz="1300" spc="195" dirty="0">
                <a:latin typeface="Arial"/>
                <a:cs typeface="Arial"/>
              </a:rPr>
              <a:t> </a:t>
            </a:r>
            <a:r>
              <a:rPr sz="2775" spc="412" baseline="-22522" dirty="0">
                <a:latin typeface="Arial"/>
                <a:cs typeface="Arial"/>
              </a:rPr>
              <a:t>=</a:t>
            </a:r>
            <a:r>
              <a:rPr sz="2775" spc="-15" baseline="-22522" dirty="0">
                <a:latin typeface="Arial"/>
                <a:cs typeface="Arial"/>
              </a:rPr>
              <a:t> </a:t>
            </a:r>
            <a:r>
              <a:rPr sz="2775" i="1" spc="-157" baseline="-22522" dirty="0">
                <a:latin typeface="Trebuchet MS"/>
                <a:cs typeface="Trebuchet MS"/>
              </a:rPr>
              <a:t>e</a:t>
            </a:r>
            <a:r>
              <a:rPr sz="1300" spc="-105" dirty="0">
                <a:latin typeface="DejaVu Sans"/>
                <a:cs typeface="DejaVu Sans"/>
              </a:rPr>
              <a:t>−</a:t>
            </a:r>
            <a:r>
              <a:rPr sz="1300" i="1" spc="-105" dirty="0">
                <a:latin typeface="Trebuchet MS"/>
                <a:cs typeface="Trebuchet MS"/>
              </a:rPr>
              <a:t>j</a:t>
            </a:r>
            <a:r>
              <a:rPr sz="1300" i="1" spc="-270" dirty="0">
                <a:latin typeface="Trebuchet MS"/>
                <a:cs typeface="Trebuchet MS"/>
              </a:rPr>
              <a:t> </a:t>
            </a:r>
            <a:r>
              <a:rPr sz="1300" i="1" spc="-35" dirty="0">
                <a:latin typeface="Verdana"/>
                <a:cs typeface="Verdana"/>
              </a:rPr>
              <a:t>π/</a:t>
            </a:r>
            <a:r>
              <a:rPr sz="1300" spc="-35" dirty="0">
                <a:latin typeface="Arial"/>
                <a:cs typeface="Arial"/>
              </a:rPr>
              <a:t>3</a:t>
            </a:r>
            <a:endParaRPr sz="1300">
              <a:latin typeface="Arial"/>
              <a:cs typeface="Arial"/>
            </a:endParaRPr>
          </a:p>
        </p:txBody>
      </p:sp>
      <p:sp>
        <p:nvSpPr>
          <p:cNvPr id="12" name="object 12"/>
          <p:cNvSpPr/>
          <p:nvPr/>
        </p:nvSpPr>
        <p:spPr>
          <a:xfrm>
            <a:off x="2723295" y="2494628"/>
            <a:ext cx="1315720" cy="1315720"/>
          </a:xfrm>
          <a:custGeom>
            <a:avLst/>
            <a:gdLst/>
            <a:ahLst/>
            <a:cxnLst/>
            <a:rect l="l" t="t" r="r" b="b"/>
            <a:pathLst>
              <a:path w="1315720" h="1315720">
                <a:moveTo>
                  <a:pt x="1309099" y="573942"/>
                </a:moveTo>
                <a:lnTo>
                  <a:pt x="1302652" y="535248"/>
                </a:lnTo>
                <a:lnTo>
                  <a:pt x="1296199" y="496554"/>
                </a:lnTo>
                <a:lnTo>
                  <a:pt x="1283305" y="451413"/>
                </a:lnTo>
                <a:lnTo>
                  <a:pt x="1270405" y="412719"/>
                </a:lnTo>
                <a:lnTo>
                  <a:pt x="1251058" y="374032"/>
                </a:lnTo>
                <a:lnTo>
                  <a:pt x="1238165" y="341785"/>
                </a:lnTo>
                <a:lnTo>
                  <a:pt x="1212364" y="303091"/>
                </a:lnTo>
                <a:lnTo>
                  <a:pt x="1193017" y="270850"/>
                </a:lnTo>
                <a:lnTo>
                  <a:pt x="1167224" y="238603"/>
                </a:lnTo>
                <a:lnTo>
                  <a:pt x="1134983" y="206363"/>
                </a:lnTo>
                <a:lnTo>
                  <a:pt x="1109183" y="180562"/>
                </a:lnTo>
                <a:lnTo>
                  <a:pt x="1076942" y="148322"/>
                </a:lnTo>
                <a:lnTo>
                  <a:pt x="1044702" y="122528"/>
                </a:lnTo>
                <a:lnTo>
                  <a:pt x="1012454" y="103181"/>
                </a:lnTo>
                <a:lnTo>
                  <a:pt x="973761" y="77387"/>
                </a:lnTo>
                <a:lnTo>
                  <a:pt x="941520" y="64487"/>
                </a:lnTo>
                <a:lnTo>
                  <a:pt x="902826" y="45140"/>
                </a:lnTo>
                <a:lnTo>
                  <a:pt x="864132" y="32247"/>
                </a:lnTo>
                <a:lnTo>
                  <a:pt x="818991" y="19346"/>
                </a:lnTo>
                <a:lnTo>
                  <a:pt x="780298" y="12900"/>
                </a:lnTo>
                <a:lnTo>
                  <a:pt x="741604" y="6446"/>
                </a:lnTo>
                <a:lnTo>
                  <a:pt x="696463" y="0"/>
                </a:lnTo>
                <a:lnTo>
                  <a:pt x="619082" y="0"/>
                </a:lnTo>
                <a:lnTo>
                  <a:pt x="573941" y="6446"/>
                </a:lnTo>
                <a:lnTo>
                  <a:pt x="535247" y="12900"/>
                </a:lnTo>
                <a:lnTo>
                  <a:pt x="496553" y="19346"/>
                </a:lnTo>
                <a:lnTo>
                  <a:pt x="451413" y="32247"/>
                </a:lnTo>
                <a:lnTo>
                  <a:pt x="412720" y="45140"/>
                </a:lnTo>
                <a:lnTo>
                  <a:pt x="374026" y="64487"/>
                </a:lnTo>
                <a:lnTo>
                  <a:pt x="341784" y="77387"/>
                </a:lnTo>
                <a:lnTo>
                  <a:pt x="303090" y="103181"/>
                </a:lnTo>
                <a:lnTo>
                  <a:pt x="270848" y="122528"/>
                </a:lnTo>
                <a:lnTo>
                  <a:pt x="238603" y="148322"/>
                </a:lnTo>
                <a:lnTo>
                  <a:pt x="206359" y="180562"/>
                </a:lnTo>
                <a:lnTo>
                  <a:pt x="180565" y="206363"/>
                </a:lnTo>
                <a:lnTo>
                  <a:pt x="148320" y="238603"/>
                </a:lnTo>
                <a:lnTo>
                  <a:pt x="122525" y="270850"/>
                </a:lnTo>
                <a:lnTo>
                  <a:pt x="103178" y="303091"/>
                </a:lnTo>
                <a:lnTo>
                  <a:pt x="77385" y="341785"/>
                </a:lnTo>
                <a:lnTo>
                  <a:pt x="64487" y="374032"/>
                </a:lnTo>
                <a:lnTo>
                  <a:pt x="45140" y="412719"/>
                </a:lnTo>
                <a:lnTo>
                  <a:pt x="32242" y="451413"/>
                </a:lnTo>
                <a:lnTo>
                  <a:pt x="19344" y="496554"/>
                </a:lnTo>
                <a:lnTo>
                  <a:pt x="12895" y="535248"/>
                </a:lnTo>
                <a:lnTo>
                  <a:pt x="6449" y="573942"/>
                </a:lnTo>
                <a:lnTo>
                  <a:pt x="0" y="619082"/>
                </a:lnTo>
                <a:lnTo>
                  <a:pt x="0" y="696470"/>
                </a:lnTo>
                <a:lnTo>
                  <a:pt x="6449" y="741611"/>
                </a:lnTo>
                <a:lnTo>
                  <a:pt x="12895" y="780305"/>
                </a:lnTo>
                <a:lnTo>
                  <a:pt x="19344" y="818992"/>
                </a:lnTo>
                <a:lnTo>
                  <a:pt x="32242" y="864139"/>
                </a:lnTo>
                <a:lnTo>
                  <a:pt x="45140" y="902827"/>
                </a:lnTo>
                <a:lnTo>
                  <a:pt x="64487" y="941521"/>
                </a:lnTo>
                <a:lnTo>
                  <a:pt x="77385" y="973768"/>
                </a:lnTo>
                <a:lnTo>
                  <a:pt x="103178" y="1012455"/>
                </a:lnTo>
                <a:lnTo>
                  <a:pt x="122525" y="1044702"/>
                </a:lnTo>
                <a:lnTo>
                  <a:pt x="148320" y="1076943"/>
                </a:lnTo>
                <a:lnTo>
                  <a:pt x="180565" y="1109190"/>
                </a:lnTo>
                <a:lnTo>
                  <a:pt x="238603" y="1167224"/>
                </a:lnTo>
                <a:lnTo>
                  <a:pt x="270848" y="1193024"/>
                </a:lnTo>
                <a:lnTo>
                  <a:pt x="303090" y="1212371"/>
                </a:lnTo>
                <a:lnTo>
                  <a:pt x="341784" y="1238165"/>
                </a:lnTo>
                <a:lnTo>
                  <a:pt x="374026" y="1251065"/>
                </a:lnTo>
                <a:lnTo>
                  <a:pt x="412720" y="1270406"/>
                </a:lnTo>
                <a:lnTo>
                  <a:pt x="451413" y="1283306"/>
                </a:lnTo>
                <a:lnTo>
                  <a:pt x="496553" y="1296206"/>
                </a:lnTo>
                <a:lnTo>
                  <a:pt x="535247" y="1302653"/>
                </a:lnTo>
                <a:lnTo>
                  <a:pt x="573941" y="1309100"/>
                </a:lnTo>
                <a:lnTo>
                  <a:pt x="619082" y="1315553"/>
                </a:lnTo>
                <a:lnTo>
                  <a:pt x="696463" y="1315553"/>
                </a:lnTo>
                <a:lnTo>
                  <a:pt x="741604" y="1309100"/>
                </a:lnTo>
                <a:lnTo>
                  <a:pt x="780298" y="1302653"/>
                </a:lnTo>
                <a:lnTo>
                  <a:pt x="818991" y="1296206"/>
                </a:lnTo>
                <a:lnTo>
                  <a:pt x="864132" y="1283306"/>
                </a:lnTo>
                <a:lnTo>
                  <a:pt x="902826" y="1270406"/>
                </a:lnTo>
                <a:lnTo>
                  <a:pt x="941520" y="1251065"/>
                </a:lnTo>
                <a:lnTo>
                  <a:pt x="973761" y="1238165"/>
                </a:lnTo>
                <a:lnTo>
                  <a:pt x="1012454" y="1212371"/>
                </a:lnTo>
                <a:lnTo>
                  <a:pt x="1044702" y="1193024"/>
                </a:lnTo>
                <a:lnTo>
                  <a:pt x="1076942" y="1167224"/>
                </a:lnTo>
                <a:lnTo>
                  <a:pt x="1109183" y="1134984"/>
                </a:lnTo>
                <a:lnTo>
                  <a:pt x="1134983" y="1109190"/>
                </a:lnTo>
                <a:lnTo>
                  <a:pt x="1167224" y="1076943"/>
                </a:lnTo>
                <a:lnTo>
                  <a:pt x="1193017" y="1044702"/>
                </a:lnTo>
                <a:lnTo>
                  <a:pt x="1212364" y="1012455"/>
                </a:lnTo>
                <a:lnTo>
                  <a:pt x="1238165" y="973768"/>
                </a:lnTo>
                <a:lnTo>
                  <a:pt x="1251058" y="941521"/>
                </a:lnTo>
                <a:lnTo>
                  <a:pt x="1270405" y="902827"/>
                </a:lnTo>
                <a:lnTo>
                  <a:pt x="1283305" y="864139"/>
                </a:lnTo>
                <a:lnTo>
                  <a:pt x="1296199" y="818992"/>
                </a:lnTo>
                <a:lnTo>
                  <a:pt x="1302652" y="780305"/>
                </a:lnTo>
                <a:lnTo>
                  <a:pt x="1309099" y="741611"/>
                </a:lnTo>
                <a:lnTo>
                  <a:pt x="1315546" y="696470"/>
                </a:lnTo>
                <a:lnTo>
                  <a:pt x="1315546" y="657776"/>
                </a:lnTo>
              </a:path>
            </a:pathLst>
          </a:custGeom>
          <a:ln w="3269">
            <a:solidFill>
              <a:srgbClr val="000000"/>
            </a:solidFill>
          </a:ln>
        </p:spPr>
        <p:txBody>
          <a:bodyPr wrap="square" lIns="0" tIns="0" rIns="0" bIns="0" rtlCol="0"/>
          <a:lstStyle/>
          <a:p>
            <a:endParaRPr/>
          </a:p>
        </p:txBody>
      </p:sp>
      <p:sp>
        <p:nvSpPr>
          <p:cNvPr id="13" name="object 13"/>
          <p:cNvSpPr/>
          <p:nvPr/>
        </p:nvSpPr>
        <p:spPr>
          <a:xfrm>
            <a:off x="4032395" y="3068570"/>
            <a:ext cx="6985" cy="84455"/>
          </a:xfrm>
          <a:custGeom>
            <a:avLst/>
            <a:gdLst/>
            <a:ahLst/>
            <a:cxnLst/>
            <a:rect l="l" t="t" r="r" b="b"/>
            <a:pathLst>
              <a:path w="6985" h="84455">
                <a:moveTo>
                  <a:pt x="6446" y="83834"/>
                </a:moveTo>
                <a:lnTo>
                  <a:pt x="6446" y="45140"/>
                </a:lnTo>
                <a:lnTo>
                  <a:pt x="0" y="0"/>
                </a:lnTo>
              </a:path>
            </a:pathLst>
          </a:custGeom>
          <a:ln w="3269">
            <a:solidFill>
              <a:srgbClr val="000000"/>
            </a:solidFill>
          </a:ln>
        </p:spPr>
        <p:txBody>
          <a:bodyPr wrap="square" lIns="0" tIns="0" rIns="0" bIns="0" rtlCol="0"/>
          <a:lstStyle/>
          <a:p>
            <a:endParaRPr/>
          </a:p>
        </p:txBody>
      </p:sp>
      <p:sp>
        <p:nvSpPr>
          <p:cNvPr id="14" name="object 14"/>
          <p:cNvSpPr/>
          <p:nvPr/>
        </p:nvSpPr>
        <p:spPr>
          <a:xfrm>
            <a:off x="3052182" y="2823520"/>
            <a:ext cx="657860" cy="657860"/>
          </a:xfrm>
          <a:custGeom>
            <a:avLst/>
            <a:gdLst/>
            <a:ahLst/>
            <a:cxnLst/>
            <a:rect l="l" t="t" r="r" b="b"/>
            <a:pathLst>
              <a:path w="657860" h="657860">
                <a:moveTo>
                  <a:pt x="657774" y="328885"/>
                </a:moveTo>
                <a:lnTo>
                  <a:pt x="657774" y="290191"/>
                </a:lnTo>
                <a:lnTo>
                  <a:pt x="651327" y="264397"/>
                </a:lnTo>
                <a:lnTo>
                  <a:pt x="644874" y="245050"/>
                </a:lnTo>
                <a:lnTo>
                  <a:pt x="644874" y="225703"/>
                </a:lnTo>
                <a:lnTo>
                  <a:pt x="631981" y="206356"/>
                </a:lnTo>
                <a:lnTo>
                  <a:pt x="625527" y="187009"/>
                </a:lnTo>
                <a:lnTo>
                  <a:pt x="619080" y="167662"/>
                </a:lnTo>
                <a:lnTo>
                  <a:pt x="606180" y="154769"/>
                </a:lnTo>
                <a:lnTo>
                  <a:pt x="593287" y="135422"/>
                </a:lnTo>
                <a:lnTo>
                  <a:pt x="580386" y="116075"/>
                </a:lnTo>
                <a:lnTo>
                  <a:pt x="567493" y="103175"/>
                </a:lnTo>
                <a:lnTo>
                  <a:pt x="554593" y="90281"/>
                </a:lnTo>
                <a:lnTo>
                  <a:pt x="541699" y="77381"/>
                </a:lnTo>
                <a:lnTo>
                  <a:pt x="522352" y="64487"/>
                </a:lnTo>
                <a:lnTo>
                  <a:pt x="503005" y="51587"/>
                </a:lnTo>
                <a:lnTo>
                  <a:pt x="490105" y="38687"/>
                </a:lnTo>
                <a:lnTo>
                  <a:pt x="470758" y="32240"/>
                </a:lnTo>
                <a:lnTo>
                  <a:pt x="451411" y="25793"/>
                </a:lnTo>
                <a:lnTo>
                  <a:pt x="432064" y="12893"/>
                </a:lnTo>
                <a:lnTo>
                  <a:pt x="412717" y="12893"/>
                </a:lnTo>
                <a:lnTo>
                  <a:pt x="393377" y="6446"/>
                </a:lnTo>
                <a:lnTo>
                  <a:pt x="367577" y="0"/>
                </a:lnTo>
                <a:lnTo>
                  <a:pt x="290195" y="0"/>
                </a:lnTo>
                <a:lnTo>
                  <a:pt x="264402" y="6446"/>
                </a:lnTo>
                <a:lnTo>
                  <a:pt x="245055" y="12893"/>
                </a:lnTo>
                <a:lnTo>
                  <a:pt x="225708" y="12893"/>
                </a:lnTo>
                <a:lnTo>
                  <a:pt x="206361" y="25793"/>
                </a:lnTo>
                <a:lnTo>
                  <a:pt x="187014" y="32240"/>
                </a:lnTo>
                <a:lnTo>
                  <a:pt x="167667" y="38687"/>
                </a:lnTo>
                <a:lnTo>
                  <a:pt x="154767" y="51587"/>
                </a:lnTo>
                <a:lnTo>
                  <a:pt x="135422" y="64487"/>
                </a:lnTo>
                <a:lnTo>
                  <a:pt x="116078" y="77381"/>
                </a:lnTo>
                <a:lnTo>
                  <a:pt x="103180" y="90281"/>
                </a:lnTo>
                <a:lnTo>
                  <a:pt x="90282" y="103175"/>
                </a:lnTo>
                <a:lnTo>
                  <a:pt x="77384" y="116075"/>
                </a:lnTo>
                <a:lnTo>
                  <a:pt x="64487" y="135422"/>
                </a:lnTo>
                <a:lnTo>
                  <a:pt x="51588" y="154769"/>
                </a:lnTo>
                <a:lnTo>
                  <a:pt x="38693" y="167662"/>
                </a:lnTo>
                <a:lnTo>
                  <a:pt x="32244" y="187009"/>
                </a:lnTo>
                <a:lnTo>
                  <a:pt x="25795" y="206356"/>
                </a:lnTo>
                <a:lnTo>
                  <a:pt x="12898" y="225703"/>
                </a:lnTo>
                <a:lnTo>
                  <a:pt x="12898" y="245050"/>
                </a:lnTo>
                <a:lnTo>
                  <a:pt x="6448" y="264397"/>
                </a:lnTo>
                <a:lnTo>
                  <a:pt x="0" y="290191"/>
                </a:lnTo>
                <a:lnTo>
                  <a:pt x="0" y="367579"/>
                </a:lnTo>
                <a:lnTo>
                  <a:pt x="6448" y="393372"/>
                </a:lnTo>
                <a:lnTo>
                  <a:pt x="12898" y="412719"/>
                </a:lnTo>
                <a:lnTo>
                  <a:pt x="12898" y="432066"/>
                </a:lnTo>
                <a:lnTo>
                  <a:pt x="25795" y="451413"/>
                </a:lnTo>
                <a:lnTo>
                  <a:pt x="32244" y="470760"/>
                </a:lnTo>
                <a:lnTo>
                  <a:pt x="38693" y="490100"/>
                </a:lnTo>
                <a:lnTo>
                  <a:pt x="51588" y="503001"/>
                </a:lnTo>
                <a:lnTo>
                  <a:pt x="64487" y="522348"/>
                </a:lnTo>
                <a:lnTo>
                  <a:pt x="77384" y="541695"/>
                </a:lnTo>
                <a:lnTo>
                  <a:pt x="90282" y="554588"/>
                </a:lnTo>
                <a:lnTo>
                  <a:pt x="103180" y="567488"/>
                </a:lnTo>
                <a:lnTo>
                  <a:pt x="116078" y="580382"/>
                </a:lnTo>
                <a:lnTo>
                  <a:pt x="135422" y="593282"/>
                </a:lnTo>
                <a:lnTo>
                  <a:pt x="154767" y="606182"/>
                </a:lnTo>
                <a:lnTo>
                  <a:pt x="167667" y="619076"/>
                </a:lnTo>
                <a:lnTo>
                  <a:pt x="187014" y="625529"/>
                </a:lnTo>
                <a:lnTo>
                  <a:pt x="206361" y="631976"/>
                </a:lnTo>
                <a:lnTo>
                  <a:pt x="225708" y="644876"/>
                </a:lnTo>
                <a:lnTo>
                  <a:pt x="245055" y="644876"/>
                </a:lnTo>
                <a:lnTo>
                  <a:pt x="264402" y="651323"/>
                </a:lnTo>
                <a:lnTo>
                  <a:pt x="290195" y="657770"/>
                </a:lnTo>
                <a:lnTo>
                  <a:pt x="367577" y="657770"/>
                </a:lnTo>
                <a:lnTo>
                  <a:pt x="393377" y="651323"/>
                </a:lnTo>
                <a:lnTo>
                  <a:pt x="412717" y="644876"/>
                </a:lnTo>
                <a:lnTo>
                  <a:pt x="432064" y="644876"/>
                </a:lnTo>
                <a:lnTo>
                  <a:pt x="451411" y="631976"/>
                </a:lnTo>
                <a:lnTo>
                  <a:pt x="470758" y="625529"/>
                </a:lnTo>
                <a:lnTo>
                  <a:pt x="490105" y="619076"/>
                </a:lnTo>
                <a:lnTo>
                  <a:pt x="503005" y="606182"/>
                </a:lnTo>
                <a:lnTo>
                  <a:pt x="522352" y="593282"/>
                </a:lnTo>
                <a:lnTo>
                  <a:pt x="541699" y="580382"/>
                </a:lnTo>
                <a:lnTo>
                  <a:pt x="580386" y="541695"/>
                </a:lnTo>
                <a:lnTo>
                  <a:pt x="606180" y="503001"/>
                </a:lnTo>
                <a:lnTo>
                  <a:pt x="619080" y="490100"/>
                </a:lnTo>
                <a:lnTo>
                  <a:pt x="625527" y="470760"/>
                </a:lnTo>
                <a:lnTo>
                  <a:pt x="631981" y="451413"/>
                </a:lnTo>
                <a:lnTo>
                  <a:pt x="644874" y="432066"/>
                </a:lnTo>
                <a:lnTo>
                  <a:pt x="644874" y="412719"/>
                </a:lnTo>
                <a:lnTo>
                  <a:pt x="651327" y="393372"/>
                </a:lnTo>
                <a:lnTo>
                  <a:pt x="657774" y="367579"/>
                </a:lnTo>
                <a:lnTo>
                  <a:pt x="657774" y="328885"/>
                </a:lnTo>
              </a:path>
            </a:pathLst>
          </a:custGeom>
          <a:ln w="6538">
            <a:solidFill>
              <a:srgbClr val="000000"/>
            </a:solidFill>
            <a:prstDash val="dash"/>
          </a:ln>
        </p:spPr>
        <p:txBody>
          <a:bodyPr wrap="square" lIns="0" tIns="0" rIns="0" bIns="0" rtlCol="0"/>
          <a:lstStyle/>
          <a:p>
            <a:endParaRPr/>
          </a:p>
        </p:txBody>
      </p:sp>
      <p:sp>
        <p:nvSpPr>
          <p:cNvPr id="15" name="object 15"/>
          <p:cNvSpPr txBox="1"/>
          <p:nvPr/>
        </p:nvSpPr>
        <p:spPr>
          <a:xfrm>
            <a:off x="3449843" y="2719636"/>
            <a:ext cx="116839"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0.5</a:t>
            </a:r>
            <a:endParaRPr sz="500">
              <a:latin typeface="Arial"/>
              <a:cs typeface="Arial"/>
            </a:endParaRPr>
          </a:p>
        </p:txBody>
      </p:sp>
      <p:sp>
        <p:nvSpPr>
          <p:cNvPr id="16" name="object 16"/>
          <p:cNvSpPr/>
          <p:nvPr/>
        </p:nvSpPr>
        <p:spPr>
          <a:xfrm>
            <a:off x="2723295" y="2494628"/>
            <a:ext cx="1315720" cy="1315720"/>
          </a:xfrm>
          <a:custGeom>
            <a:avLst/>
            <a:gdLst/>
            <a:ahLst/>
            <a:cxnLst/>
            <a:rect l="l" t="t" r="r" b="b"/>
            <a:pathLst>
              <a:path w="1315720" h="1315720">
                <a:moveTo>
                  <a:pt x="1315546" y="657776"/>
                </a:moveTo>
                <a:lnTo>
                  <a:pt x="1315546" y="619082"/>
                </a:lnTo>
                <a:lnTo>
                  <a:pt x="1309099" y="573942"/>
                </a:lnTo>
                <a:lnTo>
                  <a:pt x="1302652" y="535248"/>
                </a:lnTo>
                <a:lnTo>
                  <a:pt x="1296199" y="496554"/>
                </a:lnTo>
                <a:lnTo>
                  <a:pt x="1283305" y="451413"/>
                </a:lnTo>
                <a:lnTo>
                  <a:pt x="1270405" y="412719"/>
                </a:lnTo>
                <a:lnTo>
                  <a:pt x="1251058" y="374032"/>
                </a:lnTo>
                <a:lnTo>
                  <a:pt x="1238165" y="341785"/>
                </a:lnTo>
                <a:lnTo>
                  <a:pt x="1212364" y="303091"/>
                </a:lnTo>
                <a:lnTo>
                  <a:pt x="1193017" y="270850"/>
                </a:lnTo>
                <a:lnTo>
                  <a:pt x="1167224" y="238603"/>
                </a:lnTo>
                <a:lnTo>
                  <a:pt x="1134983" y="206363"/>
                </a:lnTo>
                <a:lnTo>
                  <a:pt x="1109183" y="180562"/>
                </a:lnTo>
                <a:lnTo>
                  <a:pt x="1076942" y="148322"/>
                </a:lnTo>
                <a:lnTo>
                  <a:pt x="1044702" y="122528"/>
                </a:lnTo>
                <a:lnTo>
                  <a:pt x="1012454" y="103181"/>
                </a:lnTo>
                <a:lnTo>
                  <a:pt x="973761" y="77387"/>
                </a:lnTo>
                <a:lnTo>
                  <a:pt x="941520" y="64487"/>
                </a:lnTo>
                <a:lnTo>
                  <a:pt x="902826" y="45140"/>
                </a:lnTo>
                <a:lnTo>
                  <a:pt x="864132" y="32247"/>
                </a:lnTo>
                <a:lnTo>
                  <a:pt x="818991" y="19346"/>
                </a:lnTo>
                <a:lnTo>
                  <a:pt x="780298" y="12900"/>
                </a:lnTo>
                <a:lnTo>
                  <a:pt x="741604" y="6446"/>
                </a:lnTo>
                <a:lnTo>
                  <a:pt x="696463" y="0"/>
                </a:lnTo>
                <a:lnTo>
                  <a:pt x="619082" y="0"/>
                </a:lnTo>
                <a:lnTo>
                  <a:pt x="573941" y="6446"/>
                </a:lnTo>
                <a:lnTo>
                  <a:pt x="535247" y="12900"/>
                </a:lnTo>
                <a:lnTo>
                  <a:pt x="496553" y="19346"/>
                </a:lnTo>
                <a:lnTo>
                  <a:pt x="451413" y="32247"/>
                </a:lnTo>
                <a:lnTo>
                  <a:pt x="412720" y="45140"/>
                </a:lnTo>
                <a:lnTo>
                  <a:pt x="374026" y="64487"/>
                </a:lnTo>
                <a:lnTo>
                  <a:pt x="341784" y="77387"/>
                </a:lnTo>
                <a:lnTo>
                  <a:pt x="303090" y="103181"/>
                </a:lnTo>
                <a:lnTo>
                  <a:pt x="270848" y="122528"/>
                </a:lnTo>
                <a:lnTo>
                  <a:pt x="238603" y="148322"/>
                </a:lnTo>
                <a:lnTo>
                  <a:pt x="206359" y="180562"/>
                </a:lnTo>
                <a:lnTo>
                  <a:pt x="180565" y="206363"/>
                </a:lnTo>
                <a:lnTo>
                  <a:pt x="148320" y="238603"/>
                </a:lnTo>
                <a:lnTo>
                  <a:pt x="122525" y="270850"/>
                </a:lnTo>
                <a:lnTo>
                  <a:pt x="103178" y="303091"/>
                </a:lnTo>
                <a:lnTo>
                  <a:pt x="77385" y="341785"/>
                </a:lnTo>
                <a:lnTo>
                  <a:pt x="64487" y="374032"/>
                </a:lnTo>
                <a:lnTo>
                  <a:pt x="45140" y="412719"/>
                </a:lnTo>
                <a:lnTo>
                  <a:pt x="32242" y="451413"/>
                </a:lnTo>
                <a:lnTo>
                  <a:pt x="19344" y="496554"/>
                </a:lnTo>
                <a:lnTo>
                  <a:pt x="12895" y="535248"/>
                </a:lnTo>
                <a:lnTo>
                  <a:pt x="6449" y="573942"/>
                </a:lnTo>
                <a:lnTo>
                  <a:pt x="0" y="619082"/>
                </a:lnTo>
                <a:lnTo>
                  <a:pt x="0" y="696470"/>
                </a:lnTo>
                <a:lnTo>
                  <a:pt x="6449" y="741611"/>
                </a:lnTo>
                <a:lnTo>
                  <a:pt x="12895" y="780305"/>
                </a:lnTo>
                <a:lnTo>
                  <a:pt x="19344" y="818992"/>
                </a:lnTo>
                <a:lnTo>
                  <a:pt x="32242" y="864139"/>
                </a:lnTo>
                <a:lnTo>
                  <a:pt x="45140" y="902827"/>
                </a:lnTo>
                <a:lnTo>
                  <a:pt x="64487" y="941521"/>
                </a:lnTo>
                <a:lnTo>
                  <a:pt x="77385" y="973768"/>
                </a:lnTo>
                <a:lnTo>
                  <a:pt x="103178" y="1012455"/>
                </a:lnTo>
                <a:lnTo>
                  <a:pt x="122525" y="1044702"/>
                </a:lnTo>
                <a:lnTo>
                  <a:pt x="148320" y="1076943"/>
                </a:lnTo>
                <a:lnTo>
                  <a:pt x="180565" y="1109190"/>
                </a:lnTo>
                <a:lnTo>
                  <a:pt x="238603" y="1167224"/>
                </a:lnTo>
                <a:lnTo>
                  <a:pt x="270848" y="1193024"/>
                </a:lnTo>
                <a:lnTo>
                  <a:pt x="303090" y="1212371"/>
                </a:lnTo>
                <a:lnTo>
                  <a:pt x="341784" y="1238165"/>
                </a:lnTo>
                <a:lnTo>
                  <a:pt x="374026" y="1251065"/>
                </a:lnTo>
                <a:lnTo>
                  <a:pt x="412720" y="1270406"/>
                </a:lnTo>
                <a:lnTo>
                  <a:pt x="451413" y="1283306"/>
                </a:lnTo>
                <a:lnTo>
                  <a:pt x="496553" y="1296206"/>
                </a:lnTo>
                <a:lnTo>
                  <a:pt x="535247" y="1302653"/>
                </a:lnTo>
                <a:lnTo>
                  <a:pt x="573941" y="1309100"/>
                </a:lnTo>
                <a:lnTo>
                  <a:pt x="619082" y="1315553"/>
                </a:lnTo>
                <a:lnTo>
                  <a:pt x="696463" y="1315553"/>
                </a:lnTo>
                <a:lnTo>
                  <a:pt x="741604" y="1309100"/>
                </a:lnTo>
                <a:lnTo>
                  <a:pt x="780298" y="1302653"/>
                </a:lnTo>
                <a:lnTo>
                  <a:pt x="818991" y="1296206"/>
                </a:lnTo>
                <a:lnTo>
                  <a:pt x="864132" y="1283306"/>
                </a:lnTo>
                <a:lnTo>
                  <a:pt x="902826" y="1270406"/>
                </a:lnTo>
                <a:lnTo>
                  <a:pt x="941520" y="1251065"/>
                </a:lnTo>
                <a:lnTo>
                  <a:pt x="973761" y="1238165"/>
                </a:lnTo>
                <a:lnTo>
                  <a:pt x="1012454" y="1212371"/>
                </a:lnTo>
                <a:lnTo>
                  <a:pt x="1044702" y="1193024"/>
                </a:lnTo>
                <a:lnTo>
                  <a:pt x="1076942" y="1167224"/>
                </a:lnTo>
                <a:lnTo>
                  <a:pt x="1109183" y="1134984"/>
                </a:lnTo>
                <a:lnTo>
                  <a:pt x="1134983" y="1109190"/>
                </a:lnTo>
                <a:lnTo>
                  <a:pt x="1167224" y="1076943"/>
                </a:lnTo>
                <a:lnTo>
                  <a:pt x="1193017" y="1044702"/>
                </a:lnTo>
                <a:lnTo>
                  <a:pt x="1212364" y="1012455"/>
                </a:lnTo>
                <a:lnTo>
                  <a:pt x="1238165" y="973768"/>
                </a:lnTo>
                <a:lnTo>
                  <a:pt x="1251058" y="941521"/>
                </a:lnTo>
                <a:lnTo>
                  <a:pt x="1270405" y="902827"/>
                </a:lnTo>
                <a:lnTo>
                  <a:pt x="1283305" y="864139"/>
                </a:lnTo>
                <a:lnTo>
                  <a:pt x="1296199" y="818992"/>
                </a:lnTo>
                <a:lnTo>
                  <a:pt x="1302652" y="780305"/>
                </a:lnTo>
                <a:lnTo>
                  <a:pt x="1309099" y="741611"/>
                </a:lnTo>
                <a:lnTo>
                  <a:pt x="1315546" y="696470"/>
                </a:lnTo>
                <a:lnTo>
                  <a:pt x="1315546" y="657776"/>
                </a:lnTo>
              </a:path>
            </a:pathLst>
          </a:custGeom>
          <a:ln w="6538">
            <a:solidFill>
              <a:srgbClr val="000000"/>
            </a:solidFill>
          </a:ln>
        </p:spPr>
        <p:txBody>
          <a:bodyPr wrap="square" lIns="0" tIns="0" rIns="0" bIns="0" rtlCol="0"/>
          <a:lstStyle/>
          <a:p>
            <a:endParaRPr/>
          </a:p>
        </p:txBody>
      </p:sp>
      <p:sp>
        <p:nvSpPr>
          <p:cNvPr id="17" name="object 17"/>
          <p:cNvSpPr txBox="1"/>
          <p:nvPr/>
        </p:nvSpPr>
        <p:spPr>
          <a:xfrm>
            <a:off x="3501431" y="2390751"/>
            <a:ext cx="62230"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1</a:t>
            </a:r>
            <a:endParaRPr sz="500">
              <a:latin typeface="Arial"/>
              <a:cs typeface="Arial"/>
            </a:endParaRPr>
          </a:p>
        </p:txBody>
      </p:sp>
      <p:sp>
        <p:nvSpPr>
          <p:cNvPr id="18" name="object 18"/>
          <p:cNvSpPr/>
          <p:nvPr/>
        </p:nvSpPr>
        <p:spPr>
          <a:xfrm>
            <a:off x="2813578" y="2823520"/>
            <a:ext cx="1135380" cy="657860"/>
          </a:xfrm>
          <a:custGeom>
            <a:avLst/>
            <a:gdLst/>
            <a:ahLst/>
            <a:cxnLst/>
            <a:rect l="l" t="t" r="r" b="b"/>
            <a:pathLst>
              <a:path w="1135379" h="657860">
                <a:moveTo>
                  <a:pt x="0" y="657770"/>
                </a:moveTo>
                <a:lnTo>
                  <a:pt x="1134982" y="0"/>
                </a:lnTo>
              </a:path>
            </a:pathLst>
          </a:custGeom>
          <a:ln w="6538">
            <a:solidFill>
              <a:srgbClr val="000000"/>
            </a:solidFill>
            <a:prstDash val="dash"/>
          </a:ln>
        </p:spPr>
        <p:txBody>
          <a:bodyPr wrap="square" lIns="0" tIns="0" rIns="0" bIns="0" rtlCol="0"/>
          <a:lstStyle/>
          <a:p>
            <a:endParaRPr/>
          </a:p>
        </p:txBody>
      </p:sp>
      <p:sp>
        <p:nvSpPr>
          <p:cNvPr id="19" name="object 19"/>
          <p:cNvSpPr/>
          <p:nvPr/>
        </p:nvSpPr>
        <p:spPr>
          <a:xfrm>
            <a:off x="3052182" y="2584910"/>
            <a:ext cx="657860" cy="1135380"/>
          </a:xfrm>
          <a:custGeom>
            <a:avLst/>
            <a:gdLst/>
            <a:ahLst/>
            <a:cxnLst/>
            <a:rect l="l" t="t" r="r" b="b"/>
            <a:pathLst>
              <a:path w="657860" h="1135379">
                <a:moveTo>
                  <a:pt x="0" y="1134984"/>
                </a:moveTo>
                <a:lnTo>
                  <a:pt x="657774" y="0"/>
                </a:lnTo>
              </a:path>
            </a:pathLst>
          </a:custGeom>
          <a:ln w="6538">
            <a:solidFill>
              <a:srgbClr val="000000"/>
            </a:solidFill>
            <a:prstDash val="dash"/>
          </a:ln>
        </p:spPr>
        <p:txBody>
          <a:bodyPr wrap="square" lIns="0" tIns="0" rIns="0" bIns="0" rtlCol="0"/>
          <a:lstStyle/>
          <a:p>
            <a:endParaRPr/>
          </a:p>
        </p:txBody>
      </p:sp>
      <p:sp>
        <p:nvSpPr>
          <p:cNvPr id="20" name="object 20"/>
          <p:cNvSpPr/>
          <p:nvPr/>
        </p:nvSpPr>
        <p:spPr>
          <a:xfrm>
            <a:off x="3381065" y="2494628"/>
            <a:ext cx="0" cy="1315720"/>
          </a:xfrm>
          <a:custGeom>
            <a:avLst/>
            <a:gdLst/>
            <a:ahLst/>
            <a:cxnLst/>
            <a:rect l="l" t="t" r="r" b="b"/>
            <a:pathLst>
              <a:path h="1315720">
                <a:moveTo>
                  <a:pt x="0" y="1315553"/>
                </a:moveTo>
                <a:lnTo>
                  <a:pt x="0" y="0"/>
                </a:lnTo>
              </a:path>
            </a:pathLst>
          </a:custGeom>
          <a:ln w="6538">
            <a:solidFill>
              <a:srgbClr val="000000"/>
            </a:solidFill>
            <a:prstDash val="dash"/>
          </a:ln>
        </p:spPr>
        <p:txBody>
          <a:bodyPr wrap="square" lIns="0" tIns="0" rIns="0" bIns="0" rtlCol="0"/>
          <a:lstStyle/>
          <a:p>
            <a:endParaRPr/>
          </a:p>
        </p:txBody>
      </p:sp>
      <p:sp>
        <p:nvSpPr>
          <p:cNvPr id="21" name="object 21"/>
          <p:cNvSpPr/>
          <p:nvPr/>
        </p:nvSpPr>
        <p:spPr>
          <a:xfrm>
            <a:off x="3052182" y="2584910"/>
            <a:ext cx="657860" cy="1135380"/>
          </a:xfrm>
          <a:custGeom>
            <a:avLst/>
            <a:gdLst/>
            <a:ahLst/>
            <a:cxnLst/>
            <a:rect l="l" t="t" r="r" b="b"/>
            <a:pathLst>
              <a:path w="657860" h="1135379">
                <a:moveTo>
                  <a:pt x="657774" y="1134984"/>
                </a:moveTo>
                <a:lnTo>
                  <a:pt x="0" y="0"/>
                </a:lnTo>
              </a:path>
            </a:pathLst>
          </a:custGeom>
          <a:ln w="6538">
            <a:solidFill>
              <a:srgbClr val="000000"/>
            </a:solidFill>
            <a:prstDash val="dash"/>
          </a:ln>
        </p:spPr>
        <p:txBody>
          <a:bodyPr wrap="square" lIns="0" tIns="0" rIns="0" bIns="0" rtlCol="0"/>
          <a:lstStyle/>
          <a:p>
            <a:endParaRPr/>
          </a:p>
        </p:txBody>
      </p:sp>
      <p:sp>
        <p:nvSpPr>
          <p:cNvPr id="22" name="object 22"/>
          <p:cNvSpPr/>
          <p:nvPr/>
        </p:nvSpPr>
        <p:spPr>
          <a:xfrm>
            <a:off x="2813578" y="2823520"/>
            <a:ext cx="1135380" cy="657860"/>
          </a:xfrm>
          <a:custGeom>
            <a:avLst/>
            <a:gdLst/>
            <a:ahLst/>
            <a:cxnLst/>
            <a:rect l="l" t="t" r="r" b="b"/>
            <a:pathLst>
              <a:path w="1135379" h="657860">
                <a:moveTo>
                  <a:pt x="1134982" y="657770"/>
                </a:moveTo>
                <a:lnTo>
                  <a:pt x="0" y="0"/>
                </a:lnTo>
              </a:path>
            </a:pathLst>
          </a:custGeom>
          <a:ln w="6538">
            <a:solidFill>
              <a:srgbClr val="000000"/>
            </a:solidFill>
            <a:prstDash val="dash"/>
          </a:ln>
        </p:spPr>
        <p:txBody>
          <a:bodyPr wrap="square" lIns="0" tIns="0" rIns="0" bIns="0" rtlCol="0"/>
          <a:lstStyle/>
          <a:p>
            <a:endParaRPr/>
          </a:p>
        </p:txBody>
      </p:sp>
      <p:sp>
        <p:nvSpPr>
          <p:cNvPr id="23" name="object 23"/>
          <p:cNvSpPr/>
          <p:nvPr/>
        </p:nvSpPr>
        <p:spPr>
          <a:xfrm>
            <a:off x="2723295" y="3152405"/>
            <a:ext cx="1315720" cy="0"/>
          </a:xfrm>
          <a:custGeom>
            <a:avLst/>
            <a:gdLst/>
            <a:ahLst/>
            <a:cxnLst/>
            <a:rect l="l" t="t" r="r" b="b"/>
            <a:pathLst>
              <a:path w="1315720">
                <a:moveTo>
                  <a:pt x="1315546" y="0"/>
                </a:moveTo>
                <a:lnTo>
                  <a:pt x="0" y="0"/>
                </a:lnTo>
              </a:path>
            </a:pathLst>
          </a:custGeom>
          <a:ln w="6538">
            <a:solidFill>
              <a:srgbClr val="000000"/>
            </a:solidFill>
            <a:prstDash val="dash"/>
          </a:ln>
        </p:spPr>
        <p:txBody>
          <a:bodyPr wrap="square" lIns="0" tIns="0" rIns="0" bIns="0" rtlCol="0"/>
          <a:lstStyle/>
          <a:p>
            <a:endParaRPr/>
          </a:p>
        </p:txBody>
      </p:sp>
      <p:sp>
        <p:nvSpPr>
          <p:cNvPr id="24" name="object 24"/>
          <p:cNvSpPr txBox="1"/>
          <p:nvPr/>
        </p:nvSpPr>
        <p:spPr>
          <a:xfrm>
            <a:off x="3955207" y="2738983"/>
            <a:ext cx="98425"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30</a:t>
            </a:r>
            <a:endParaRPr sz="500">
              <a:latin typeface="Arial"/>
              <a:cs typeface="Arial"/>
            </a:endParaRPr>
          </a:p>
        </p:txBody>
      </p:sp>
      <p:sp>
        <p:nvSpPr>
          <p:cNvPr id="25" name="object 25"/>
          <p:cNvSpPr txBox="1"/>
          <p:nvPr/>
        </p:nvSpPr>
        <p:spPr>
          <a:xfrm>
            <a:off x="2691248" y="3461248"/>
            <a:ext cx="134620"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210</a:t>
            </a:r>
            <a:endParaRPr sz="500">
              <a:latin typeface="Arial"/>
              <a:cs typeface="Arial"/>
            </a:endParaRPr>
          </a:p>
        </p:txBody>
      </p:sp>
      <p:sp>
        <p:nvSpPr>
          <p:cNvPr id="26" name="object 26"/>
          <p:cNvSpPr txBox="1"/>
          <p:nvPr/>
        </p:nvSpPr>
        <p:spPr>
          <a:xfrm>
            <a:off x="3690809" y="2474585"/>
            <a:ext cx="98425"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60</a:t>
            </a:r>
            <a:endParaRPr sz="500">
              <a:latin typeface="Arial"/>
              <a:cs typeface="Arial"/>
            </a:endParaRPr>
          </a:p>
        </p:txBody>
      </p:sp>
      <p:sp>
        <p:nvSpPr>
          <p:cNvPr id="27" name="object 27"/>
          <p:cNvSpPr txBox="1"/>
          <p:nvPr/>
        </p:nvSpPr>
        <p:spPr>
          <a:xfrm>
            <a:off x="2955652" y="3725645"/>
            <a:ext cx="134620"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240</a:t>
            </a:r>
            <a:endParaRPr sz="500">
              <a:latin typeface="Arial"/>
              <a:cs typeface="Arial"/>
            </a:endParaRPr>
          </a:p>
        </p:txBody>
      </p:sp>
      <p:sp>
        <p:nvSpPr>
          <p:cNvPr id="28" name="object 28"/>
          <p:cNvSpPr txBox="1"/>
          <p:nvPr/>
        </p:nvSpPr>
        <p:spPr>
          <a:xfrm>
            <a:off x="3329681" y="2377851"/>
            <a:ext cx="98425"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90</a:t>
            </a:r>
            <a:endParaRPr sz="500">
              <a:latin typeface="Arial"/>
              <a:cs typeface="Arial"/>
            </a:endParaRPr>
          </a:p>
        </p:txBody>
      </p:sp>
      <p:sp>
        <p:nvSpPr>
          <p:cNvPr id="29" name="object 29"/>
          <p:cNvSpPr txBox="1"/>
          <p:nvPr/>
        </p:nvSpPr>
        <p:spPr>
          <a:xfrm>
            <a:off x="3316783" y="3822373"/>
            <a:ext cx="134620"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270</a:t>
            </a:r>
            <a:endParaRPr sz="500">
              <a:latin typeface="Arial"/>
              <a:cs typeface="Arial"/>
            </a:endParaRPr>
          </a:p>
        </p:txBody>
      </p:sp>
      <p:sp>
        <p:nvSpPr>
          <p:cNvPr id="30" name="object 30"/>
          <p:cNvSpPr txBox="1"/>
          <p:nvPr/>
        </p:nvSpPr>
        <p:spPr>
          <a:xfrm>
            <a:off x="2955652" y="2474579"/>
            <a:ext cx="134620"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120</a:t>
            </a:r>
            <a:endParaRPr sz="500">
              <a:latin typeface="Arial"/>
              <a:cs typeface="Arial"/>
            </a:endParaRPr>
          </a:p>
        </p:txBody>
      </p:sp>
      <p:sp>
        <p:nvSpPr>
          <p:cNvPr id="31" name="object 31"/>
          <p:cNvSpPr txBox="1"/>
          <p:nvPr/>
        </p:nvSpPr>
        <p:spPr>
          <a:xfrm>
            <a:off x="3677916" y="3725638"/>
            <a:ext cx="134620"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300</a:t>
            </a:r>
            <a:endParaRPr sz="500">
              <a:latin typeface="Arial"/>
              <a:cs typeface="Arial"/>
            </a:endParaRPr>
          </a:p>
        </p:txBody>
      </p:sp>
      <p:sp>
        <p:nvSpPr>
          <p:cNvPr id="32" name="object 32"/>
          <p:cNvSpPr txBox="1"/>
          <p:nvPr/>
        </p:nvSpPr>
        <p:spPr>
          <a:xfrm>
            <a:off x="2691254" y="2738977"/>
            <a:ext cx="134620"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150</a:t>
            </a:r>
            <a:endParaRPr sz="500">
              <a:latin typeface="Arial"/>
              <a:cs typeface="Arial"/>
            </a:endParaRPr>
          </a:p>
        </p:txBody>
      </p:sp>
      <p:sp>
        <p:nvSpPr>
          <p:cNvPr id="33" name="object 33"/>
          <p:cNvSpPr txBox="1"/>
          <p:nvPr/>
        </p:nvSpPr>
        <p:spPr>
          <a:xfrm>
            <a:off x="3942314" y="3461241"/>
            <a:ext cx="134620"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330</a:t>
            </a:r>
            <a:endParaRPr sz="500">
              <a:latin typeface="Arial"/>
              <a:cs typeface="Arial"/>
            </a:endParaRPr>
          </a:p>
        </p:txBody>
      </p:sp>
      <p:sp>
        <p:nvSpPr>
          <p:cNvPr id="34" name="object 34"/>
          <p:cNvSpPr txBox="1"/>
          <p:nvPr/>
        </p:nvSpPr>
        <p:spPr>
          <a:xfrm>
            <a:off x="2594520" y="3100110"/>
            <a:ext cx="134620"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180</a:t>
            </a:r>
            <a:endParaRPr sz="500">
              <a:latin typeface="Arial"/>
              <a:cs typeface="Arial"/>
            </a:endParaRPr>
          </a:p>
        </p:txBody>
      </p:sp>
      <p:sp>
        <p:nvSpPr>
          <p:cNvPr id="35" name="object 35"/>
          <p:cNvSpPr txBox="1"/>
          <p:nvPr/>
        </p:nvSpPr>
        <p:spPr>
          <a:xfrm>
            <a:off x="4071289" y="3093482"/>
            <a:ext cx="69215" cy="120014"/>
          </a:xfrm>
          <a:prstGeom prst="rect">
            <a:avLst/>
          </a:prstGeom>
        </p:spPr>
        <p:txBody>
          <a:bodyPr vert="horz" wrap="square" lIns="0" tIns="14604" rIns="0" bIns="0" rtlCol="0">
            <a:spAutoFit/>
          </a:bodyPr>
          <a:lstStyle/>
          <a:p>
            <a:pPr marL="12700">
              <a:lnSpc>
                <a:spcPct val="100000"/>
              </a:lnSpc>
              <a:spcBef>
                <a:spcPts val="114"/>
              </a:spcBef>
            </a:pPr>
            <a:r>
              <a:rPr sz="600" b="1" spc="5" dirty="0">
                <a:latin typeface="Arial"/>
                <a:cs typeface="Arial"/>
              </a:rPr>
              <a:t>0</a:t>
            </a:r>
            <a:endParaRPr sz="600">
              <a:latin typeface="Arial"/>
              <a:cs typeface="Arial"/>
            </a:endParaRPr>
          </a:p>
        </p:txBody>
      </p:sp>
      <p:sp>
        <p:nvSpPr>
          <p:cNvPr id="36" name="object 36"/>
          <p:cNvSpPr/>
          <p:nvPr/>
        </p:nvSpPr>
        <p:spPr>
          <a:xfrm>
            <a:off x="3381065" y="2584910"/>
            <a:ext cx="328930" cy="567690"/>
          </a:xfrm>
          <a:custGeom>
            <a:avLst/>
            <a:gdLst/>
            <a:ahLst/>
            <a:cxnLst/>
            <a:rect l="l" t="t" r="r" b="b"/>
            <a:pathLst>
              <a:path w="328929" h="567689">
                <a:moveTo>
                  <a:pt x="0" y="567495"/>
                </a:moveTo>
                <a:lnTo>
                  <a:pt x="328891" y="0"/>
                </a:lnTo>
                <a:lnTo>
                  <a:pt x="219263" y="83834"/>
                </a:lnTo>
                <a:lnTo>
                  <a:pt x="328891" y="0"/>
                </a:lnTo>
                <a:lnTo>
                  <a:pt x="309544" y="135428"/>
                </a:lnTo>
              </a:path>
            </a:pathLst>
          </a:custGeom>
          <a:ln w="9807">
            <a:solidFill>
              <a:srgbClr val="0000FF"/>
            </a:solidFill>
          </a:ln>
        </p:spPr>
        <p:txBody>
          <a:bodyPr wrap="square" lIns="0" tIns="0" rIns="0" bIns="0" rtlCol="0"/>
          <a:lstStyle/>
          <a:p>
            <a:endParaRPr/>
          </a:p>
        </p:txBody>
      </p:sp>
      <p:sp>
        <p:nvSpPr>
          <p:cNvPr id="37" name="object 37"/>
          <p:cNvSpPr/>
          <p:nvPr/>
        </p:nvSpPr>
        <p:spPr>
          <a:xfrm>
            <a:off x="2723295" y="3100817"/>
            <a:ext cx="657860" cy="103505"/>
          </a:xfrm>
          <a:custGeom>
            <a:avLst/>
            <a:gdLst/>
            <a:ahLst/>
            <a:cxnLst/>
            <a:rect l="l" t="t" r="r" b="b"/>
            <a:pathLst>
              <a:path w="657860" h="103505">
                <a:moveTo>
                  <a:pt x="657769" y="51587"/>
                </a:moveTo>
                <a:lnTo>
                  <a:pt x="0" y="51587"/>
                </a:lnTo>
                <a:lnTo>
                  <a:pt x="128974" y="103175"/>
                </a:lnTo>
                <a:lnTo>
                  <a:pt x="0" y="51587"/>
                </a:lnTo>
                <a:lnTo>
                  <a:pt x="128974" y="0"/>
                </a:lnTo>
              </a:path>
            </a:pathLst>
          </a:custGeom>
          <a:ln w="9807">
            <a:solidFill>
              <a:srgbClr val="0000FF"/>
            </a:solidFill>
          </a:ln>
        </p:spPr>
        <p:txBody>
          <a:bodyPr wrap="square" lIns="0" tIns="0" rIns="0" bIns="0" rtlCol="0"/>
          <a:lstStyle/>
          <a:p>
            <a:endParaRPr/>
          </a:p>
        </p:txBody>
      </p:sp>
      <p:sp>
        <p:nvSpPr>
          <p:cNvPr id="38" name="object 38"/>
          <p:cNvSpPr/>
          <p:nvPr/>
        </p:nvSpPr>
        <p:spPr>
          <a:xfrm>
            <a:off x="3381065" y="3152405"/>
            <a:ext cx="328930" cy="567690"/>
          </a:xfrm>
          <a:custGeom>
            <a:avLst/>
            <a:gdLst/>
            <a:ahLst/>
            <a:cxnLst/>
            <a:rect l="l" t="t" r="r" b="b"/>
            <a:pathLst>
              <a:path w="328929" h="567689">
                <a:moveTo>
                  <a:pt x="0" y="0"/>
                </a:moveTo>
                <a:lnTo>
                  <a:pt x="328891" y="567488"/>
                </a:lnTo>
                <a:lnTo>
                  <a:pt x="309544" y="432066"/>
                </a:lnTo>
                <a:lnTo>
                  <a:pt x="328891" y="567488"/>
                </a:lnTo>
                <a:lnTo>
                  <a:pt x="219263" y="483654"/>
                </a:lnTo>
              </a:path>
            </a:pathLst>
          </a:custGeom>
          <a:ln w="9807">
            <a:solidFill>
              <a:srgbClr val="0000FF"/>
            </a:solidFill>
          </a:ln>
        </p:spPr>
        <p:txBody>
          <a:bodyPr wrap="square" lIns="0" tIns="0" rIns="0" bIns="0" rtlCol="0"/>
          <a:lstStyle/>
          <a:p>
            <a:endParaRPr/>
          </a:p>
        </p:txBody>
      </p:sp>
      <p:sp>
        <p:nvSpPr>
          <p:cNvPr id="39" name="object 39"/>
          <p:cNvSpPr/>
          <p:nvPr/>
        </p:nvSpPr>
        <p:spPr>
          <a:xfrm>
            <a:off x="5231867" y="2494628"/>
            <a:ext cx="1306195" cy="1315720"/>
          </a:xfrm>
          <a:custGeom>
            <a:avLst/>
            <a:gdLst/>
            <a:ahLst/>
            <a:cxnLst/>
            <a:rect l="l" t="t" r="r" b="b"/>
            <a:pathLst>
              <a:path w="1306195" h="1315720">
                <a:moveTo>
                  <a:pt x="1305876" y="554613"/>
                </a:moveTo>
                <a:lnTo>
                  <a:pt x="1302646" y="535248"/>
                </a:lnTo>
                <a:lnTo>
                  <a:pt x="1296199" y="496554"/>
                </a:lnTo>
                <a:lnTo>
                  <a:pt x="1283306" y="451413"/>
                </a:lnTo>
                <a:lnTo>
                  <a:pt x="1270406" y="412719"/>
                </a:lnTo>
                <a:lnTo>
                  <a:pt x="1251059" y="374032"/>
                </a:lnTo>
                <a:lnTo>
                  <a:pt x="1238159" y="341785"/>
                </a:lnTo>
                <a:lnTo>
                  <a:pt x="1212365" y="303091"/>
                </a:lnTo>
                <a:lnTo>
                  <a:pt x="1193018" y="270850"/>
                </a:lnTo>
                <a:lnTo>
                  <a:pt x="1167224" y="238603"/>
                </a:lnTo>
                <a:lnTo>
                  <a:pt x="1134977" y="206363"/>
                </a:lnTo>
                <a:lnTo>
                  <a:pt x="1109190" y="180562"/>
                </a:lnTo>
                <a:lnTo>
                  <a:pt x="1076943" y="148322"/>
                </a:lnTo>
                <a:lnTo>
                  <a:pt x="1044696" y="122528"/>
                </a:lnTo>
                <a:lnTo>
                  <a:pt x="1012455" y="103181"/>
                </a:lnTo>
                <a:lnTo>
                  <a:pt x="973761" y="77387"/>
                </a:lnTo>
                <a:lnTo>
                  <a:pt x="941514" y="64487"/>
                </a:lnTo>
                <a:lnTo>
                  <a:pt x="902827" y="45140"/>
                </a:lnTo>
                <a:lnTo>
                  <a:pt x="864133" y="32247"/>
                </a:lnTo>
                <a:lnTo>
                  <a:pt x="818992" y="19346"/>
                </a:lnTo>
                <a:lnTo>
                  <a:pt x="780298" y="12900"/>
                </a:lnTo>
                <a:lnTo>
                  <a:pt x="741604" y="6446"/>
                </a:lnTo>
                <a:lnTo>
                  <a:pt x="696464" y="0"/>
                </a:lnTo>
                <a:lnTo>
                  <a:pt x="619082" y="0"/>
                </a:lnTo>
                <a:lnTo>
                  <a:pt x="573942" y="6446"/>
                </a:lnTo>
                <a:lnTo>
                  <a:pt x="535248" y="12900"/>
                </a:lnTo>
                <a:lnTo>
                  <a:pt x="496554" y="19346"/>
                </a:lnTo>
                <a:lnTo>
                  <a:pt x="451413" y="32247"/>
                </a:lnTo>
                <a:lnTo>
                  <a:pt x="412719" y="45140"/>
                </a:lnTo>
                <a:lnTo>
                  <a:pt x="374025" y="64487"/>
                </a:lnTo>
                <a:lnTo>
                  <a:pt x="341785" y="77387"/>
                </a:lnTo>
                <a:lnTo>
                  <a:pt x="303091" y="103181"/>
                </a:lnTo>
                <a:lnTo>
                  <a:pt x="270844" y="122528"/>
                </a:lnTo>
                <a:lnTo>
                  <a:pt x="238603" y="148322"/>
                </a:lnTo>
                <a:lnTo>
                  <a:pt x="206363" y="180562"/>
                </a:lnTo>
                <a:lnTo>
                  <a:pt x="180562" y="206363"/>
                </a:lnTo>
                <a:lnTo>
                  <a:pt x="148322" y="238603"/>
                </a:lnTo>
                <a:lnTo>
                  <a:pt x="122528" y="270850"/>
                </a:lnTo>
                <a:lnTo>
                  <a:pt x="103181" y="303091"/>
                </a:lnTo>
                <a:lnTo>
                  <a:pt x="77381" y="341785"/>
                </a:lnTo>
                <a:lnTo>
                  <a:pt x="64487" y="374032"/>
                </a:lnTo>
                <a:lnTo>
                  <a:pt x="45140" y="412719"/>
                </a:lnTo>
                <a:lnTo>
                  <a:pt x="32240" y="451413"/>
                </a:lnTo>
                <a:lnTo>
                  <a:pt x="19346" y="496554"/>
                </a:lnTo>
                <a:lnTo>
                  <a:pt x="12893" y="535248"/>
                </a:lnTo>
                <a:lnTo>
                  <a:pt x="6446" y="573942"/>
                </a:lnTo>
                <a:lnTo>
                  <a:pt x="0" y="619082"/>
                </a:lnTo>
                <a:lnTo>
                  <a:pt x="0" y="696470"/>
                </a:lnTo>
                <a:lnTo>
                  <a:pt x="6446" y="741611"/>
                </a:lnTo>
                <a:lnTo>
                  <a:pt x="12893" y="780305"/>
                </a:lnTo>
                <a:lnTo>
                  <a:pt x="19346" y="818992"/>
                </a:lnTo>
                <a:lnTo>
                  <a:pt x="32240" y="864139"/>
                </a:lnTo>
                <a:lnTo>
                  <a:pt x="45140" y="902827"/>
                </a:lnTo>
                <a:lnTo>
                  <a:pt x="64487" y="941521"/>
                </a:lnTo>
                <a:lnTo>
                  <a:pt x="77381" y="973768"/>
                </a:lnTo>
                <a:lnTo>
                  <a:pt x="103181" y="1012455"/>
                </a:lnTo>
                <a:lnTo>
                  <a:pt x="122528" y="1044702"/>
                </a:lnTo>
                <a:lnTo>
                  <a:pt x="148322" y="1076943"/>
                </a:lnTo>
                <a:lnTo>
                  <a:pt x="180562" y="1109190"/>
                </a:lnTo>
                <a:lnTo>
                  <a:pt x="206363" y="1134984"/>
                </a:lnTo>
                <a:lnTo>
                  <a:pt x="238603" y="1167224"/>
                </a:lnTo>
                <a:lnTo>
                  <a:pt x="270844" y="1193024"/>
                </a:lnTo>
                <a:lnTo>
                  <a:pt x="303091" y="1212371"/>
                </a:lnTo>
                <a:lnTo>
                  <a:pt x="341785" y="1238165"/>
                </a:lnTo>
                <a:lnTo>
                  <a:pt x="374025" y="1251065"/>
                </a:lnTo>
                <a:lnTo>
                  <a:pt x="412719" y="1270406"/>
                </a:lnTo>
                <a:lnTo>
                  <a:pt x="451413" y="1283306"/>
                </a:lnTo>
                <a:lnTo>
                  <a:pt x="496554" y="1296206"/>
                </a:lnTo>
                <a:lnTo>
                  <a:pt x="535248" y="1302653"/>
                </a:lnTo>
                <a:lnTo>
                  <a:pt x="573942" y="1309100"/>
                </a:lnTo>
                <a:lnTo>
                  <a:pt x="619082" y="1315553"/>
                </a:lnTo>
                <a:lnTo>
                  <a:pt x="696464" y="1315553"/>
                </a:lnTo>
                <a:lnTo>
                  <a:pt x="741604" y="1309100"/>
                </a:lnTo>
                <a:lnTo>
                  <a:pt x="780298" y="1302653"/>
                </a:lnTo>
                <a:lnTo>
                  <a:pt x="818992" y="1296206"/>
                </a:lnTo>
                <a:lnTo>
                  <a:pt x="864133" y="1283306"/>
                </a:lnTo>
                <a:lnTo>
                  <a:pt x="902827" y="1270406"/>
                </a:lnTo>
                <a:lnTo>
                  <a:pt x="941514" y="1251065"/>
                </a:lnTo>
                <a:lnTo>
                  <a:pt x="973761" y="1238165"/>
                </a:lnTo>
                <a:lnTo>
                  <a:pt x="1012455" y="1212371"/>
                </a:lnTo>
                <a:lnTo>
                  <a:pt x="1044696" y="1193024"/>
                </a:lnTo>
                <a:lnTo>
                  <a:pt x="1076943" y="1167224"/>
                </a:lnTo>
                <a:lnTo>
                  <a:pt x="1109190" y="1134984"/>
                </a:lnTo>
                <a:lnTo>
                  <a:pt x="1134977" y="1109190"/>
                </a:lnTo>
                <a:lnTo>
                  <a:pt x="1167224" y="1076943"/>
                </a:lnTo>
                <a:lnTo>
                  <a:pt x="1193018" y="1044702"/>
                </a:lnTo>
                <a:lnTo>
                  <a:pt x="1212365" y="1012455"/>
                </a:lnTo>
                <a:lnTo>
                  <a:pt x="1238159" y="973768"/>
                </a:lnTo>
                <a:lnTo>
                  <a:pt x="1251059" y="941521"/>
                </a:lnTo>
                <a:lnTo>
                  <a:pt x="1270406" y="902827"/>
                </a:lnTo>
                <a:lnTo>
                  <a:pt x="1283306" y="864139"/>
                </a:lnTo>
                <a:lnTo>
                  <a:pt x="1296199" y="818992"/>
                </a:lnTo>
                <a:lnTo>
                  <a:pt x="1302646" y="780305"/>
                </a:lnTo>
                <a:lnTo>
                  <a:pt x="1305876" y="760940"/>
                </a:lnTo>
              </a:path>
            </a:pathLst>
          </a:custGeom>
          <a:ln w="3269">
            <a:solidFill>
              <a:srgbClr val="000000"/>
            </a:solidFill>
          </a:ln>
        </p:spPr>
        <p:txBody>
          <a:bodyPr wrap="square" lIns="0" tIns="0" rIns="0" bIns="0" rtlCol="0"/>
          <a:lstStyle/>
          <a:p>
            <a:endParaRPr/>
          </a:p>
        </p:txBody>
      </p:sp>
      <p:sp>
        <p:nvSpPr>
          <p:cNvPr id="40" name="object 40"/>
          <p:cNvSpPr/>
          <p:nvPr/>
        </p:nvSpPr>
        <p:spPr>
          <a:xfrm>
            <a:off x="5560752" y="2823520"/>
            <a:ext cx="657860" cy="657860"/>
          </a:xfrm>
          <a:custGeom>
            <a:avLst/>
            <a:gdLst/>
            <a:ahLst/>
            <a:cxnLst/>
            <a:rect l="l" t="t" r="r" b="b"/>
            <a:pathLst>
              <a:path w="657860" h="657860">
                <a:moveTo>
                  <a:pt x="657776" y="328885"/>
                </a:moveTo>
                <a:lnTo>
                  <a:pt x="657776" y="290191"/>
                </a:lnTo>
                <a:lnTo>
                  <a:pt x="651323" y="264397"/>
                </a:lnTo>
                <a:lnTo>
                  <a:pt x="644876" y="245050"/>
                </a:lnTo>
                <a:lnTo>
                  <a:pt x="644876" y="225703"/>
                </a:lnTo>
                <a:lnTo>
                  <a:pt x="631976" y="206356"/>
                </a:lnTo>
                <a:lnTo>
                  <a:pt x="625529" y="187009"/>
                </a:lnTo>
                <a:lnTo>
                  <a:pt x="619082" y="167662"/>
                </a:lnTo>
                <a:lnTo>
                  <a:pt x="606189" y="154769"/>
                </a:lnTo>
                <a:lnTo>
                  <a:pt x="593289" y="135422"/>
                </a:lnTo>
                <a:lnTo>
                  <a:pt x="580388" y="116075"/>
                </a:lnTo>
                <a:lnTo>
                  <a:pt x="567495" y="103175"/>
                </a:lnTo>
                <a:lnTo>
                  <a:pt x="554595" y="90281"/>
                </a:lnTo>
                <a:lnTo>
                  <a:pt x="541695" y="77381"/>
                </a:lnTo>
                <a:lnTo>
                  <a:pt x="522348" y="64487"/>
                </a:lnTo>
                <a:lnTo>
                  <a:pt x="503007" y="51587"/>
                </a:lnTo>
                <a:lnTo>
                  <a:pt x="490107" y="38687"/>
                </a:lnTo>
                <a:lnTo>
                  <a:pt x="470760" y="32240"/>
                </a:lnTo>
                <a:lnTo>
                  <a:pt x="451413" y="25793"/>
                </a:lnTo>
                <a:lnTo>
                  <a:pt x="432066" y="12893"/>
                </a:lnTo>
                <a:lnTo>
                  <a:pt x="412719" y="12893"/>
                </a:lnTo>
                <a:lnTo>
                  <a:pt x="393372" y="6446"/>
                </a:lnTo>
                <a:lnTo>
                  <a:pt x="367579" y="0"/>
                </a:lnTo>
                <a:lnTo>
                  <a:pt x="290197" y="0"/>
                </a:lnTo>
                <a:lnTo>
                  <a:pt x="264397" y="6446"/>
                </a:lnTo>
                <a:lnTo>
                  <a:pt x="245057" y="12893"/>
                </a:lnTo>
                <a:lnTo>
                  <a:pt x="225710" y="12893"/>
                </a:lnTo>
                <a:lnTo>
                  <a:pt x="206363" y="25793"/>
                </a:lnTo>
                <a:lnTo>
                  <a:pt x="187016" y="32240"/>
                </a:lnTo>
                <a:lnTo>
                  <a:pt x="167669" y="38687"/>
                </a:lnTo>
                <a:lnTo>
                  <a:pt x="154769" y="51587"/>
                </a:lnTo>
                <a:lnTo>
                  <a:pt x="135428" y="64487"/>
                </a:lnTo>
                <a:lnTo>
                  <a:pt x="116081" y="77381"/>
                </a:lnTo>
                <a:lnTo>
                  <a:pt x="103181" y="90281"/>
                </a:lnTo>
                <a:lnTo>
                  <a:pt x="90281" y="103175"/>
                </a:lnTo>
                <a:lnTo>
                  <a:pt x="77387" y="116075"/>
                </a:lnTo>
                <a:lnTo>
                  <a:pt x="64487" y="135422"/>
                </a:lnTo>
                <a:lnTo>
                  <a:pt x="51594" y="154769"/>
                </a:lnTo>
                <a:lnTo>
                  <a:pt x="38693" y="167662"/>
                </a:lnTo>
                <a:lnTo>
                  <a:pt x="32247" y="187009"/>
                </a:lnTo>
                <a:lnTo>
                  <a:pt x="25793" y="206356"/>
                </a:lnTo>
                <a:lnTo>
                  <a:pt x="12900" y="225703"/>
                </a:lnTo>
                <a:lnTo>
                  <a:pt x="12900" y="245050"/>
                </a:lnTo>
                <a:lnTo>
                  <a:pt x="6446" y="264397"/>
                </a:lnTo>
                <a:lnTo>
                  <a:pt x="0" y="290191"/>
                </a:lnTo>
                <a:lnTo>
                  <a:pt x="0" y="367579"/>
                </a:lnTo>
                <a:lnTo>
                  <a:pt x="6446" y="393372"/>
                </a:lnTo>
                <a:lnTo>
                  <a:pt x="12900" y="412719"/>
                </a:lnTo>
                <a:lnTo>
                  <a:pt x="12900" y="432066"/>
                </a:lnTo>
                <a:lnTo>
                  <a:pt x="25793" y="451413"/>
                </a:lnTo>
                <a:lnTo>
                  <a:pt x="32247" y="470760"/>
                </a:lnTo>
                <a:lnTo>
                  <a:pt x="38693" y="490100"/>
                </a:lnTo>
                <a:lnTo>
                  <a:pt x="51594" y="503001"/>
                </a:lnTo>
                <a:lnTo>
                  <a:pt x="77387" y="541695"/>
                </a:lnTo>
                <a:lnTo>
                  <a:pt x="116081" y="580382"/>
                </a:lnTo>
                <a:lnTo>
                  <a:pt x="135428" y="593282"/>
                </a:lnTo>
                <a:lnTo>
                  <a:pt x="154769" y="606182"/>
                </a:lnTo>
                <a:lnTo>
                  <a:pt x="167669" y="619076"/>
                </a:lnTo>
                <a:lnTo>
                  <a:pt x="187016" y="625529"/>
                </a:lnTo>
                <a:lnTo>
                  <a:pt x="206363" y="631976"/>
                </a:lnTo>
                <a:lnTo>
                  <a:pt x="225710" y="644876"/>
                </a:lnTo>
                <a:lnTo>
                  <a:pt x="245057" y="644876"/>
                </a:lnTo>
                <a:lnTo>
                  <a:pt x="264397" y="651323"/>
                </a:lnTo>
                <a:lnTo>
                  <a:pt x="290197" y="657770"/>
                </a:lnTo>
                <a:lnTo>
                  <a:pt x="367579" y="657770"/>
                </a:lnTo>
                <a:lnTo>
                  <a:pt x="393372" y="651323"/>
                </a:lnTo>
                <a:lnTo>
                  <a:pt x="412719" y="644876"/>
                </a:lnTo>
                <a:lnTo>
                  <a:pt x="432066" y="644876"/>
                </a:lnTo>
                <a:lnTo>
                  <a:pt x="451413" y="631976"/>
                </a:lnTo>
                <a:lnTo>
                  <a:pt x="470760" y="625529"/>
                </a:lnTo>
                <a:lnTo>
                  <a:pt x="490107" y="619076"/>
                </a:lnTo>
                <a:lnTo>
                  <a:pt x="503007" y="606182"/>
                </a:lnTo>
                <a:lnTo>
                  <a:pt x="522348" y="593282"/>
                </a:lnTo>
                <a:lnTo>
                  <a:pt x="541695" y="580382"/>
                </a:lnTo>
                <a:lnTo>
                  <a:pt x="554595" y="567488"/>
                </a:lnTo>
                <a:lnTo>
                  <a:pt x="567495" y="554588"/>
                </a:lnTo>
                <a:lnTo>
                  <a:pt x="580388" y="541695"/>
                </a:lnTo>
                <a:lnTo>
                  <a:pt x="593289" y="522348"/>
                </a:lnTo>
                <a:lnTo>
                  <a:pt x="606189" y="503001"/>
                </a:lnTo>
                <a:lnTo>
                  <a:pt x="619082" y="490100"/>
                </a:lnTo>
                <a:lnTo>
                  <a:pt x="625529" y="470760"/>
                </a:lnTo>
                <a:lnTo>
                  <a:pt x="631976" y="451413"/>
                </a:lnTo>
                <a:lnTo>
                  <a:pt x="644876" y="432066"/>
                </a:lnTo>
                <a:lnTo>
                  <a:pt x="644876" y="412719"/>
                </a:lnTo>
                <a:lnTo>
                  <a:pt x="651323" y="393372"/>
                </a:lnTo>
                <a:lnTo>
                  <a:pt x="657776" y="367579"/>
                </a:lnTo>
                <a:lnTo>
                  <a:pt x="657776" y="328885"/>
                </a:lnTo>
              </a:path>
            </a:pathLst>
          </a:custGeom>
          <a:ln w="6538">
            <a:solidFill>
              <a:srgbClr val="000000"/>
            </a:solidFill>
            <a:prstDash val="dash"/>
          </a:ln>
        </p:spPr>
        <p:txBody>
          <a:bodyPr wrap="square" lIns="0" tIns="0" rIns="0" bIns="0" rtlCol="0"/>
          <a:lstStyle/>
          <a:p>
            <a:endParaRPr/>
          </a:p>
        </p:txBody>
      </p:sp>
      <p:sp>
        <p:nvSpPr>
          <p:cNvPr id="41" name="object 41"/>
          <p:cNvSpPr txBox="1"/>
          <p:nvPr/>
        </p:nvSpPr>
        <p:spPr>
          <a:xfrm>
            <a:off x="5958409" y="2719636"/>
            <a:ext cx="116839"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0.5</a:t>
            </a:r>
            <a:endParaRPr sz="500">
              <a:latin typeface="Arial"/>
              <a:cs typeface="Arial"/>
            </a:endParaRPr>
          </a:p>
        </p:txBody>
      </p:sp>
      <p:sp>
        <p:nvSpPr>
          <p:cNvPr id="42" name="object 42"/>
          <p:cNvSpPr/>
          <p:nvPr/>
        </p:nvSpPr>
        <p:spPr>
          <a:xfrm>
            <a:off x="5231867" y="2494628"/>
            <a:ext cx="1306195" cy="1315720"/>
          </a:xfrm>
          <a:custGeom>
            <a:avLst/>
            <a:gdLst/>
            <a:ahLst/>
            <a:cxnLst/>
            <a:rect l="l" t="t" r="r" b="b"/>
            <a:pathLst>
              <a:path w="1306195" h="1315720">
                <a:moveTo>
                  <a:pt x="1305876" y="554613"/>
                </a:moveTo>
                <a:lnTo>
                  <a:pt x="1302646" y="535248"/>
                </a:lnTo>
                <a:lnTo>
                  <a:pt x="1296199" y="496554"/>
                </a:lnTo>
                <a:lnTo>
                  <a:pt x="1283306" y="451413"/>
                </a:lnTo>
                <a:lnTo>
                  <a:pt x="1270406" y="412719"/>
                </a:lnTo>
                <a:lnTo>
                  <a:pt x="1251059" y="374032"/>
                </a:lnTo>
                <a:lnTo>
                  <a:pt x="1238159" y="341785"/>
                </a:lnTo>
                <a:lnTo>
                  <a:pt x="1212365" y="303091"/>
                </a:lnTo>
                <a:lnTo>
                  <a:pt x="1193018" y="270850"/>
                </a:lnTo>
                <a:lnTo>
                  <a:pt x="1167224" y="238603"/>
                </a:lnTo>
                <a:lnTo>
                  <a:pt x="1134977" y="206363"/>
                </a:lnTo>
                <a:lnTo>
                  <a:pt x="1109190" y="180562"/>
                </a:lnTo>
                <a:lnTo>
                  <a:pt x="1076943" y="148322"/>
                </a:lnTo>
                <a:lnTo>
                  <a:pt x="1044696" y="122528"/>
                </a:lnTo>
                <a:lnTo>
                  <a:pt x="1012455" y="103181"/>
                </a:lnTo>
                <a:lnTo>
                  <a:pt x="973761" y="77387"/>
                </a:lnTo>
                <a:lnTo>
                  <a:pt x="941514" y="64487"/>
                </a:lnTo>
                <a:lnTo>
                  <a:pt x="902827" y="45140"/>
                </a:lnTo>
                <a:lnTo>
                  <a:pt x="864133" y="32247"/>
                </a:lnTo>
                <a:lnTo>
                  <a:pt x="818992" y="19346"/>
                </a:lnTo>
                <a:lnTo>
                  <a:pt x="780298" y="12900"/>
                </a:lnTo>
                <a:lnTo>
                  <a:pt x="741604" y="6446"/>
                </a:lnTo>
                <a:lnTo>
                  <a:pt x="696464" y="0"/>
                </a:lnTo>
                <a:lnTo>
                  <a:pt x="619082" y="0"/>
                </a:lnTo>
                <a:lnTo>
                  <a:pt x="573942" y="6446"/>
                </a:lnTo>
                <a:lnTo>
                  <a:pt x="535248" y="12900"/>
                </a:lnTo>
                <a:lnTo>
                  <a:pt x="496554" y="19346"/>
                </a:lnTo>
                <a:lnTo>
                  <a:pt x="451413" y="32247"/>
                </a:lnTo>
                <a:lnTo>
                  <a:pt x="412719" y="45140"/>
                </a:lnTo>
                <a:lnTo>
                  <a:pt x="374025" y="64487"/>
                </a:lnTo>
                <a:lnTo>
                  <a:pt x="341785" y="77387"/>
                </a:lnTo>
                <a:lnTo>
                  <a:pt x="303091" y="103181"/>
                </a:lnTo>
                <a:lnTo>
                  <a:pt x="270844" y="122528"/>
                </a:lnTo>
                <a:lnTo>
                  <a:pt x="238603" y="148322"/>
                </a:lnTo>
                <a:lnTo>
                  <a:pt x="206363" y="180562"/>
                </a:lnTo>
                <a:lnTo>
                  <a:pt x="180562" y="206363"/>
                </a:lnTo>
                <a:lnTo>
                  <a:pt x="148322" y="238603"/>
                </a:lnTo>
                <a:lnTo>
                  <a:pt x="122528" y="270850"/>
                </a:lnTo>
                <a:lnTo>
                  <a:pt x="103181" y="303091"/>
                </a:lnTo>
                <a:lnTo>
                  <a:pt x="77381" y="341785"/>
                </a:lnTo>
                <a:lnTo>
                  <a:pt x="64487" y="374032"/>
                </a:lnTo>
                <a:lnTo>
                  <a:pt x="45140" y="412719"/>
                </a:lnTo>
                <a:lnTo>
                  <a:pt x="32240" y="451413"/>
                </a:lnTo>
                <a:lnTo>
                  <a:pt x="19346" y="496554"/>
                </a:lnTo>
                <a:lnTo>
                  <a:pt x="12893" y="535248"/>
                </a:lnTo>
                <a:lnTo>
                  <a:pt x="6446" y="573942"/>
                </a:lnTo>
                <a:lnTo>
                  <a:pt x="0" y="619082"/>
                </a:lnTo>
                <a:lnTo>
                  <a:pt x="0" y="696470"/>
                </a:lnTo>
                <a:lnTo>
                  <a:pt x="6446" y="741611"/>
                </a:lnTo>
                <a:lnTo>
                  <a:pt x="12893" y="780305"/>
                </a:lnTo>
                <a:lnTo>
                  <a:pt x="19346" y="818992"/>
                </a:lnTo>
                <a:lnTo>
                  <a:pt x="32240" y="864139"/>
                </a:lnTo>
                <a:lnTo>
                  <a:pt x="45140" y="902827"/>
                </a:lnTo>
                <a:lnTo>
                  <a:pt x="64487" y="941521"/>
                </a:lnTo>
                <a:lnTo>
                  <a:pt x="77381" y="973768"/>
                </a:lnTo>
                <a:lnTo>
                  <a:pt x="103181" y="1012455"/>
                </a:lnTo>
                <a:lnTo>
                  <a:pt x="122528" y="1044702"/>
                </a:lnTo>
                <a:lnTo>
                  <a:pt x="148322" y="1076943"/>
                </a:lnTo>
                <a:lnTo>
                  <a:pt x="180562" y="1109190"/>
                </a:lnTo>
                <a:lnTo>
                  <a:pt x="206363" y="1134984"/>
                </a:lnTo>
                <a:lnTo>
                  <a:pt x="238603" y="1167224"/>
                </a:lnTo>
                <a:lnTo>
                  <a:pt x="270844" y="1193024"/>
                </a:lnTo>
                <a:lnTo>
                  <a:pt x="303091" y="1212371"/>
                </a:lnTo>
                <a:lnTo>
                  <a:pt x="341785" y="1238165"/>
                </a:lnTo>
                <a:lnTo>
                  <a:pt x="374025" y="1251065"/>
                </a:lnTo>
                <a:lnTo>
                  <a:pt x="412719" y="1270406"/>
                </a:lnTo>
                <a:lnTo>
                  <a:pt x="451413" y="1283306"/>
                </a:lnTo>
                <a:lnTo>
                  <a:pt x="496554" y="1296206"/>
                </a:lnTo>
                <a:lnTo>
                  <a:pt x="535248" y="1302653"/>
                </a:lnTo>
                <a:lnTo>
                  <a:pt x="573942" y="1309100"/>
                </a:lnTo>
                <a:lnTo>
                  <a:pt x="619082" y="1315553"/>
                </a:lnTo>
                <a:lnTo>
                  <a:pt x="696464" y="1315553"/>
                </a:lnTo>
                <a:lnTo>
                  <a:pt x="741604" y="1309100"/>
                </a:lnTo>
                <a:lnTo>
                  <a:pt x="780298" y="1302653"/>
                </a:lnTo>
                <a:lnTo>
                  <a:pt x="818992" y="1296206"/>
                </a:lnTo>
                <a:lnTo>
                  <a:pt x="864133" y="1283306"/>
                </a:lnTo>
                <a:lnTo>
                  <a:pt x="902827" y="1270406"/>
                </a:lnTo>
                <a:lnTo>
                  <a:pt x="941514" y="1251065"/>
                </a:lnTo>
                <a:lnTo>
                  <a:pt x="973761" y="1238165"/>
                </a:lnTo>
                <a:lnTo>
                  <a:pt x="1012455" y="1212371"/>
                </a:lnTo>
                <a:lnTo>
                  <a:pt x="1044696" y="1193024"/>
                </a:lnTo>
                <a:lnTo>
                  <a:pt x="1076943" y="1167224"/>
                </a:lnTo>
                <a:lnTo>
                  <a:pt x="1109190" y="1134984"/>
                </a:lnTo>
                <a:lnTo>
                  <a:pt x="1134977" y="1109190"/>
                </a:lnTo>
                <a:lnTo>
                  <a:pt x="1167224" y="1076943"/>
                </a:lnTo>
                <a:lnTo>
                  <a:pt x="1193018" y="1044702"/>
                </a:lnTo>
                <a:lnTo>
                  <a:pt x="1212365" y="1012455"/>
                </a:lnTo>
                <a:lnTo>
                  <a:pt x="1238159" y="973768"/>
                </a:lnTo>
                <a:lnTo>
                  <a:pt x="1251059" y="941521"/>
                </a:lnTo>
                <a:lnTo>
                  <a:pt x="1270406" y="902827"/>
                </a:lnTo>
                <a:lnTo>
                  <a:pt x="1283306" y="864139"/>
                </a:lnTo>
                <a:lnTo>
                  <a:pt x="1296199" y="818992"/>
                </a:lnTo>
                <a:lnTo>
                  <a:pt x="1302646" y="780305"/>
                </a:lnTo>
                <a:lnTo>
                  <a:pt x="1305876" y="760940"/>
                </a:lnTo>
              </a:path>
            </a:pathLst>
          </a:custGeom>
          <a:ln w="6538">
            <a:solidFill>
              <a:srgbClr val="000000"/>
            </a:solidFill>
          </a:ln>
        </p:spPr>
        <p:txBody>
          <a:bodyPr wrap="square" lIns="0" tIns="0" rIns="0" bIns="0" rtlCol="0"/>
          <a:lstStyle/>
          <a:p>
            <a:endParaRPr/>
          </a:p>
        </p:txBody>
      </p:sp>
      <p:sp>
        <p:nvSpPr>
          <p:cNvPr id="43" name="object 43"/>
          <p:cNvSpPr txBox="1"/>
          <p:nvPr/>
        </p:nvSpPr>
        <p:spPr>
          <a:xfrm>
            <a:off x="6010002" y="2390751"/>
            <a:ext cx="62230"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1</a:t>
            </a:r>
            <a:endParaRPr sz="500">
              <a:latin typeface="Arial"/>
              <a:cs typeface="Arial"/>
            </a:endParaRPr>
          </a:p>
        </p:txBody>
      </p:sp>
      <p:sp>
        <p:nvSpPr>
          <p:cNvPr id="44" name="object 44"/>
          <p:cNvSpPr/>
          <p:nvPr/>
        </p:nvSpPr>
        <p:spPr>
          <a:xfrm>
            <a:off x="5322148" y="2823520"/>
            <a:ext cx="1135380" cy="657860"/>
          </a:xfrm>
          <a:custGeom>
            <a:avLst/>
            <a:gdLst/>
            <a:ahLst/>
            <a:cxnLst/>
            <a:rect l="l" t="t" r="r" b="b"/>
            <a:pathLst>
              <a:path w="1135379" h="657860">
                <a:moveTo>
                  <a:pt x="0" y="657770"/>
                </a:moveTo>
                <a:lnTo>
                  <a:pt x="1134984" y="0"/>
                </a:lnTo>
              </a:path>
            </a:pathLst>
          </a:custGeom>
          <a:ln w="6538">
            <a:solidFill>
              <a:srgbClr val="000000"/>
            </a:solidFill>
            <a:prstDash val="dash"/>
          </a:ln>
        </p:spPr>
        <p:txBody>
          <a:bodyPr wrap="square" lIns="0" tIns="0" rIns="0" bIns="0" rtlCol="0"/>
          <a:lstStyle/>
          <a:p>
            <a:endParaRPr/>
          </a:p>
        </p:txBody>
      </p:sp>
      <p:sp>
        <p:nvSpPr>
          <p:cNvPr id="45" name="object 45"/>
          <p:cNvSpPr/>
          <p:nvPr/>
        </p:nvSpPr>
        <p:spPr>
          <a:xfrm>
            <a:off x="5560752" y="2584910"/>
            <a:ext cx="657860" cy="1135380"/>
          </a:xfrm>
          <a:custGeom>
            <a:avLst/>
            <a:gdLst/>
            <a:ahLst/>
            <a:cxnLst/>
            <a:rect l="l" t="t" r="r" b="b"/>
            <a:pathLst>
              <a:path w="657860" h="1135379">
                <a:moveTo>
                  <a:pt x="0" y="1134984"/>
                </a:moveTo>
                <a:lnTo>
                  <a:pt x="657776" y="0"/>
                </a:lnTo>
              </a:path>
            </a:pathLst>
          </a:custGeom>
          <a:ln w="6538">
            <a:solidFill>
              <a:srgbClr val="000000"/>
            </a:solidFill>
            <a:prstDash val="dash"/>
          </a:ln>
        </p:spPr>
        <p:txBody>
          <a:bodyPr wrap="square" lIns="0" tIns="0" rIns="0" bIns="0" rtlCol="0"/>
          <a:lstStyle/>
          <a:p>
            <a:endParaRPr/>
          </a:p>
        </p:txBody>
      </p:sp>
      <p:sp>
        <p:nvSpPr>
          <p:cNvPr id="46" name="object 46"/>
          <p:cNvSpPr/>
          <p:nvPr/>
        </p:nvSpPr>
        <p:spPr>
          <a:xfrm>
            <a:off x="5889643" y="2494628"/>
            <a:ext cx="0" cy="1315720"/>
          </a:xfrm>
          <a:custGeom>
            <a:avLst/>
            <a:gdLst/>
            <a:ahLst/>
            <a:cxnLst/>
            <a:rect l="l" t="t" r="r" b="b"/>
            <a:pathLst>
              <a:path h="1315720">
                <a:moveTo>
                  <a:pt x="0" y="1315553"/>
                </a:moveTo>
                <a:lnTo>
                  <a:pt x="0" y="0"/>
                </a:lnTo>
              </a:path>
            </a:pathLst>
          </a:custGeom>
          <a:ln w="6538">
            <a:solidFill>
              <a:srgbClr val="000000"/>
            </a:solidFill>
            <a:prstDash val="dash"/>
          </a:ln>
        </p:spPr>
        <p:txBody>
          <a:bodyPr wrap="square" lIns="0" tIns="0" rIns="0" bIns="0" rtlCol="0"/>
          <a:lstStyle/>
          <a:p>
            <a:endParaRPr/>
          </a:p>
        </p:txBody>
      </p:sp>
      <p:sp>
        <p:nvSpPr>
          <p:cNvPr id="47" name="object 47"/>
          <p:cNvSpPr/>
          <p:nvPr/>
        </p:nvSpPr>
        <p:spPr>
          <a:xfrm>
            <a:off x="5560752" y="2584910"/>
            <a:ext cx="657860" cy="1135380"/>
          </a:xfrm>
          <a:custGeom>
            <a:avLst/>
            <a:gdLst/>
            <a:ahLst/>
            <a:cxnLst/>
            <a:rect l="l" t="t" r="r" b="b"/>
            <a:pathLst>
              <a:path w="657860" h="1135379">
                <a:moveTo>
                  <a:pt x="657776" y="1134984"/>
                </a:moveTo>
                <a:lnTo>
                  <a:pt x="0" y="0"/>
                </a:lnTo>
              </a:path>
            </a:pathLst>
          </a:custGeom>
          <a:ln w="6538">
            <a:solidFill>
              <a:srgbClr val="000000"/>
            </a:solidFill>
            <a:prstDash val="dash"/>
          </a:ln>
        </p:spPr>
        <p:txBody>
          <a:bodyPr wrap="square" lIns="0" tIns="0" rIns="0" bIns="0" rtlCol="0"/>
          <a:lstStyle/>
          <a:p>
            <a:endParaRPr/>
          </a:p>
        </p:txBody>
      </p:sp>
      <p:sp>
        <p:nvSpPr>
          <p:cNvPr id="48" name="object 48"/>
          <p:cNvSpPr/>
          <p:nvPr/>
        </p:nvSpPr>
        <p:spPr>
          <a:xfrm>
            <a:off x="5322148" y="2823520"/>
            <a:ext cx="1135380" cy="657860"/>
          </a:xfrm>
          <a:custGeom>
            <a:avLst/>
            <a:gdLst/>
            <a:ahLst/>
            <a:cxnLst/>
            <a:rect l="l" t="t" r="r" b="b"/>
            <a:pathLst>
              <a:path w="1135379" h="657860">
                <a:moveTo>
                  <a:pt x="1134984" y="657770"/>
                </a:moveTo>
                <a:lnTo>
                  <a:pt x="0" y="0"/>
                </a:lnTo>
              </a:path>
            </a:pathLst>
          </a:custGeom>
          <a:ln w="6538">
            <a:solidFill>
              <a:srgbClr val="000000"/>
            </a:solidFill>
            <a:prstDash val="dash"/>
          </a:ln>
        </p:spPr>
        <p:txBody>
          <a:bodyPr wrap="square" lIns="0" tIns="0" rIns="0" bIns="0" rtlCol="0"/>
          <a:lstStyle/>
          <a:p>
            <a:endParaRPr/>
          </a:p>
        </p:txBody>
      </p:sp>
      <p:sp>
        <p:nvSpPr>
          <p:cNvPr id="49" name="object 49"/>
          <p:cNvSpPr/>
          <p:nvPr/>
        </p:nvSpPr>
        <p:spPr>
          <a:xfrm>
            <a:off x="5231867" y="3152405"/>
            <a:ext cx="1306195" cy="0"/>
          </a:xfrm>
          <a:custGeom>
            <a:avLst/>
            <a:gdLst/>
            <a:ahLst/>
            <a:cxnLst/>
            <a:rect l="l" t="t" r="r" b="b"/>
            <a:pathLst>
              <a:path w="1306195">
                <a:moveTo>
                  <a:pt x="0" y="0"/>
                </a:moveTo>
                <a:lnTo>
                  <a:pt x="1305876" y="0"/>
                </a:lnTo>
              </a:path>
            </a:pathLst>
          </a:custGeom>
          <a:ln w="6538">
            <a:solidFill>
              <a:srgbClr val="000000"/>
            </a:solidFill>
          </a:ln>
        </p:spPr>
        <p:txBody>
          <a:bodyPr wrap="square" lIns="0" tIns="0" rIns="0" bIns="0" rtlCol="0"/>
          <a:lstStyle/>
          <a:p>
            <a:endParaRPr/>
          </a:p>
        </p:txBody>
      </p:sp>
      <p:sp>
        <p:nvSpPr>
          <p:cNvPr id="50" name="object 50"/>
          <p:cNvSpPr txBox="1"/>
          <p:nvPr/>
        </p:nvSpPr>
        <p:spPr>
          <a:xfrm>
            <a:off x="6463779" y="2738983"/>
            <a:ext cx="98425"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30</a:t>
            </a:r>
            <a:endParaRPr sz="500">
              <a:latin typeface="Arial"/>
              <a:cs typeface="Arial"/>
            </a:endParaRPr>
          </a:p>
        </p:txBody>
      </p:sp>
      <p:sp>
        <p:nvSpPr>
          <p:cNvPr id="51" name="object 51"/>
          <p:cNvSpPr txBox="1"/>
          <p:nvPr/>
        </p:nvSpPr>
        <p:spPr>
          <a:xfrm>
            <a:off x="5199819" y="3461248"/>
            <a:ext cx="134620"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210</a:t>
            </a:r>
            <a:endParaRPr sz="500">
              <a:latin typeface="Arial"/>
              <a:cs typeface="Arial"/>
            </a:endParaRPr>
          </a:p>
        </p:txBody>
      </p:sp>
      <p:sp>
        <p:nvSpPr>
          <p:cNvPr id="52" name="object 52"/>
          <p:cNvSpPr txBox="1"/>
          <p:nvPr/>
        </p:nvSpPr>
        <p:spPr>
          <a:xfrm>
            <a:off x="6199382" y="2474585"/>
            <a:ext cx="98425"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60</a:t>
            </a:r>
            <a:endParaRPr sz="500">
              <a:latin typeface="Arial"/>
              <a:cs typeface="Arial"/>
            </a:endParaRPr>
          </a:p>
        </p:txBody>
      </p:sp>
      <p:sp>
        <p:nvSpPr>
          <p:cNvPr id="53" name="object 53"/>
          <p:cNvSpPr txBox="1"/>
          <p:nvPr/>
        </p:nvSpPr>
        <p:spPr>
          <a:xfrm>
            <a:off x="5464223" y="3725645"/>
            <a:ext cx="134620"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240</a:t>
            </a:r>
            <a:endParaRPr sz="500">
              <a:latin typeface="Arial"/>
              <a:cs typeface="Arial"/>
            </a:endParaRPr>
          </a:p>
        </p:txBody>
      </p:sp>
      <p:sp>
        <p:nvSpPr>
          <p:cNvPr id="54" name="object 54"/>
          <p:cNvSpPr txBox="1"/>
          <p:nvPr/>
        </p:nvSpPr>
        <p:spPr>
          <a:xfrm>
            <a:off x="5838252" y="2377851"/>
            <a:ext cx="98425"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90</a:t>
            </a:r>
            <a:endParaRPr sz="500">
              <a:latin typeface="Arial"/>
              <a:cs typeface="Arial"/>
            </a:endParaRPr>
          </a:p>
        </p:txBody>
      </p:sp>
      <p:sp>
        <p:nvSpPr>
          <p:cNvPr id="55" name="object 55"/>
          <p:cNvSpPr txBox="1"/>
          <p:nvPr/>
        </p:nvSpPr>
        <p:spPr>
          <a:xfrm>
            <a:off x="5825354" y="3822373"/>
            <a:ext cx="134620"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270</a:t>
            </a:r>
            <a:endParaRPr sz="500">
              <a:latin typeface="Arial"/>
              <a:cs typeface="Arial"/>
            </a:endParaRPr>
          </a:p>
        </p:txBody>
      </p:sp>
      <p:sp>
        <p:nvSpPr>
          <p:cNvPr id="56" name="object 56"/>
          <p:cNvSpPr txBox="1"/>
          <p:nvPr/>
        </p:nvSpPr>
        <p:spPr>
          <a:xfrm>
            <a:off x="5464224" y="2474579"/>
            <a:ext cx="134620"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120</a:t>
            </a:r>
            <a:endParaRPr sz="500">
              <a:latin typeface="Arial"/>
              <a:cs typeface="Arial"/>
            </a:endParaRPr>
          </a:p>
        </p:txBody>
      </p:sp>
      <p:sp>
        <p:nvSpPr>
          <p:cNvPr id="57" name="object 57"/>
          <p:cNvSpPr txBox="1"/>
          <p:nvPr/>
        </p:nvSpPr>
        <p:spPr>
          <a:xfrm>
            <a:off x="6186488" y="3725638"/>
            <a:ext cx="134620"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300</a:t>
            </a:r>
            <a:endParaRPr sz="500">
              <a:latin typeface="Arial"/>
              <a:cs typeface="Arial"/>
            </a:endParaRPr>
          </a:p>
        </p:txBody>
      </p:sp>
      <p:sp>
        <p:nvSpPr>
          <p:cNvPr id="58" name="object 58"/>
          <p:cNvSpPr txBox="1"/>
          <p:nvPr/>
        </p:nvSpPr>
        <p:spPr>
          <a:xfrm>
            <a:off x="5199826" y="2738977"/>
            <a:ext cx="134620"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150</a:t>
            </a:r>
            <a:endParaRPr sz="500">
              <a:latin typeface="Arial"/>
              <a:cs typeface="Arial"/>
            </a:endParaRPr>
          </a:p>
        </p:txBody>
      </p:sp>
      <p:sp>
        <p:nvSpPr>
          <p:cNvPr id="59" name="object 59"/>
          <p:cNvSpPr txBox="1"/>
          <p:nvPr/>
        </p:nvSpPr>
        <p:spPr>
          <a:xfrm>
            <a:off x="6450886" y="3461241"/>
            <a:ext cx="98425" cy="104139"/>
          </a:xfrm>
          <a:prstGeom prst="rect">
            <a:avLst/>
          </a:prstGeom>
        </p:spPr>
        <p:txBody>
          <a:bodyPr vert="horz" wrap="square" lIns="0" tIns="14605" rIns="0" bIns="0" rtlCol="0">
            <a:spAutoFit/>
          </a:bodyPr>
          <a:lstStyle/>
          <a:p>
            <a:pPr marL="12700">
              <a:lnSpc>
                <a:spcPct val="100000"/>
              </a:lnSpc>
              <a:spcBef>
                <a:spcPts val="115"/>
              </a:spcBef>
            </a:pPr>
            <a:r>
              <a:rPr sz="500" spc="5" dirty="0">
                <a:latin typeface="Arial"/>
                <a:cs typeface="Arial"/>
              </a:rPr>
              <a:t>33</a:t>
            </a:r>
            <a:endParaRPr sz="500">
              <a:latin typeface="Arial"/>
              <a:cs typeface="Arial"/>
            </a:endParaRPr>
          </a:p>
        </p:txBody>
      </p:sp>
      <p:sp>
        <p:nvSpPr>
          <p:cNvPr id="60" name="object 60"/>
          <p:cNvSpPr txBox="1"/>
          <p:nvPr/>
        </p:nvSpPr>
        <p:spPr>
          <a:xfrm>
            <a:off x="5090198" y="3093482"/>
            <a:ext cx="156845" cy="120014"/>
          </a:xfrm>
          <a:prstGeom prst="rect">
            <a:avLst/>
          </a:prstGeom>
        </p:spPr>
        <p:txBody>
          <a:bodyPr vert="horz" wrap="square" lIns="0" tIns="14604" rIns="0" bIns="0" rtlCol="0">
            <a:spAutoFit/>
          </a:bodyPr>
          <a:lstStyle/>
          <a:p>
            <a:pPr marL="12700">
              <a:lnSpc>
                <a:spcPct val="100000"/>
              </a:lnSpc>
              <a:spcBef>
                <a:spcPts val="114"/>
              </a:spcBef>
            </a:pPr>
            <a:r>
              <a:rPr sz="600" b="1" spc="5" dirty="0">
                <a:latin typeface="Arial"/>
                <a:cs typeface="Arial"/>
              </a:rPr>
              <a:t>180</a:t>
            </a:r>
            <a:endParaRPr sz="600">
              <a:latin typeface="Arial"/>
              <a:cs typeface="Arial"/>
            </a:endParaRPr>
          </a:p>
        </p:txBody>
      </p:sp>
      <p:sp>
        <p:nvSpPr>
          <p:cNvPr id="61" name="object 61"/>
          <p:cNvSpPr/>
          <p:nvPr/>
        </p:nvSpPr>
        <p:spPr>
          <a:xfrm>
            <a:off x="5889643" y="3152405"/>
            <a:ext cx="648335" cy="0"/>
          </a:xfrm>
          <a:custGeom>
            <a:avLst/>
            <a:gdLst/>
            <a:ahLst/>
            <a:cxnLst/>
            <a:rect l="l" t="t" r="r" b="b"/>
            <a:pathLst>
              <a:path w="648334">
                <a:moveTo>
                  <a:pt x="0" y="0"/>
                </a:moveTo>
                <a:lnTo>
                  <a:pt x="648099" y="0"/>
                </a:lnTo>
              </a:path>
            </a:pathLst>
          </a:custGeom>
          <a:ln w="9807">
            <a:solidFill>
              <a:srgbClr val="0000FF"/>
            </a:solidFill>
          </a:ln>
        </p:spPr>
        <p:txBody>
          <a:bodyPr wrap="square" lIns="0" tIns="0" rIns="0" bIns="0" rtlCol="0"/>
          <a:lstStyle/>
          <a:p>
            <a:endParaRPr/>
          </a:p>
        </p:txBody>
      </p:sp>
      <p:sp>
        <p:nvSpPr>
          <p:cNvPr id="62" name="object 62"/>
          <p:cNvSpPr/>
          <p:nvPr/>
        </p:nvSpPr>
        <p:spPr>
          <a:xfrm>
            <a:off x="6418438" y="3100817"/>
            <a:ext cx="119380" cy="48260"/>
          </a:xfrm>
          <a:custGeom>
            <a:avLst/>
            <a:gdLst/>
            <a:ahLst/>
            <a:cxnLst/>
            <a:rect l="l" t="t" r="r" b="b"/>
            <a:pathLst>
              <a:path w="119379" h="48260">
                <a:moveTo>
                  <a:pt x="119304" y="47719"/>
                </a:moveTo>
                <a:lnTo>
                  <a:pt x="0" y="0"/>
                </a:lnTo>
                <a:lnTo>
                  <a:pt x="119304" y="47719"/>
                </a:lnTo>
              </a:path>
            </a:pathLst>
          </a:custGeom>
          <a:ln w="9807">
            <a:solidFill>
              <a:srgbClr val="0000FF"/>
            </a:solidFill>
          </a:ln>
        </p:spPr>
        <p:txBody>
          <a:bodyPr wrap="square" lIns="0" tIns="0" rIns="0" bIns="0" rtlCol="0"/>
          <a:lstStyle/>
          <a:p>
            <a:endParaRPr/>
          </a:p>
        </p:txBody>
      </p:sp>
      <p:sp>
        <p:nvSpPr>
          <p:cNvPr id="63" name="object 63"/>
          <p:cNvSpPr/>
          <p:nvPr/>
        </p:nvSpPr>
        <p:spPr>
          <a:xfrm>
            <a:off x="6418438" y="3156273"/>
            <a:ext cx="119380" cy="48260"/>
          </a:xfrm>
          <a:custGeom>
            <a:avLst/>
            <a:gdLst/>
            <a:ahLst/>
            <a:cxnLst/>
            <a:rect l="l" t="t" r="r" b="b"/>
            <a:pathLst>
              <a:path w="119379" h="48260">
                <a:moveTo>
                  <a:pt x="119304" y="0"/>
                </a:moveTo>
                <a:lnTo>
                  <a:pt x="0" y="47719"/>
                </a:lnTo>
              </a:path>
            </a:pathLst>
          </a:custGeom>
          <a:ln w="9807">
            <a:solidFill>
              <a:srgbClr val="0000FF"/>
            </a:solidFill>
          </a:ln>
        </p:spPr>
        <p:txBody>
          <a:bodyPr wrap="square" lIns="0" tIns="0" rIns="0" bIns="0" rtlCol="0"/>
          <a:lstStyle/>
          <a:p>
            <a:endParaRPr/>
          </a:p>
        </p:txBody>
      </p:sp>
      <p:sp>
        <p:nvSpPr>
          <p:cNvPr id="64" name="object 64"/>
          <p:cNvSpPr/>
          <p:nvPr/>
        </p:nvSpPr>
        <p:spPr>
          <a:xfrm>
            <a:off x="5838049" y="2494628"/>
            <a:ext cx="103505" cy="657860"/>
          </a:xfrm>
          <a:custGeom>
            <a:avLst/>
            <a:gdLst/>
            <a:ahLst/>
            <a:cxnLst/>
            <a:rect l="l" t="t" r="r" b="b"/>
            <a:pathLst>
              <a:path w="103504" h="657860">
                <a:moveTo>
                  <a:pt x="51594" y="657776"/>
                </a:moveTo>
                <a:lnTo>
                  <a:pt x="51594" y="0"/>
                </a:lnTo>
                <a:lnTo>
                  <a:pt x="0" y="128975"/>
                </a:lnTo>
                <a:lnTo>
                  <a:pt x="51594" y="0"/>
                </a:lnTo>
                <a:lnTo>
                  <a:pt x="103181" y="128975"/>
                </a:lnTo>
              </a:path>
            </a:pathLst>
          </a:custGeom>
          <a:ln w="13076">
            <a:solidFill>
              <a:srgbClr val="0000FF"/>
            </a:solidFill>
          </a:ln>
        </p:spPr>
        <p:txBody>
          <a:bodyPr wrap="square" lIns="0" tIns="0" rIns="0" bIns="0" rtlCol="0"/>
          <a:lstStyle/>
          <a:p>
            <a:endParaRPr/>
          </a:p>
        </p:txBody>
      </p:sp>
      <p:sp>
        <p:nvSpPr>
          <p:cNvPr id="65" name="object 65"/>
          <p:cNvSpPr/>
          <p:nvPr/>
        </p:nvSpPr>
        <p:spPr>
          <a:xfrm>
            <a:off x="5231867" y="3100817"/>
            <a:ext cx="657860" cy="103505"/>
          </a:xfrm>
          <a:custGeom>
            <a:avLst/>
            <a:gdLst/>
            <a:ahLst/>
            <a:cxnLst/>
            <a:rect l="l" t="t" r="r" b="b"/>
            <a:pathLst>
              <a:path w="657860" h="103505">
                <a:moveTo>
                  <a:pt x="657776" y="51587"/>
                </a:moveTo>
                <a:lnTo>
                  <a:pt x="0" y="51587"/>
                </a:lnTo>
                <a:lnTo>
                  <a:pt x="128975" y="103175"/>
                </a:lnTo>
                <a:lnTo>
                  <a:pt x="0" y="51587"/>
                </a:lnTo>
                <a:lnTo>
                  <a:pt x="128975" y="0"/>
                </a:lnTo>
              </a:path>
            </a:pathLst>
          </a:custGeom>
          <a:ln w="9807">
            <a:solidFill>
              <a:srgbClr val="0000FF"/>
            </a:solidFill>
          </a:ln>
        </p:spPr>
        <p:txBody>
          <a:bodyPr wrap="square" lIns="0" tIns="0" rIns="0" bIns="0" rtlCol="0"/>
          <a:lstStyle/>
          <a:p>
            <a:endParaRPr/>
          </a:p>
        </p:txBody>
      </p:sp>
      <p:sp>
        <p:nvSpPr>
          <p:cNvPr id="66" name="object 66"/>
          <p:cNvSpPr/>
          <p:nvPr/>
        </p:nvSpPr>
        <p:spPr>
          <a:xfrm>
            <a:off x="5838049" y="3152405"/>
            <a:ext cx="103505" cy="657860"/>
          </a:xfrm>
          <a:custGeom>
            <a:avLst/>
            <a:gdLst/>
            <a:ahLst/>
            <a:cxnLst/>
            <a:rect l="l" t="t" r="r" b="b"/>
            <a:pathLst>
              <a:path w="103504" h="657860">
                <a:moveTo>
                  <a:pt x="51594" y="0"/>
                </a:moveTo>
                <a:lnTo>
                  <a:pt x="51594" y="657776"/>
                </a:lnTo>
                <a:lnTo>
                  <a:pt x="103181" y="528794"/>
                </a:lnTo>
                <a:lnTo>
                  <a:pt x="51594" y="657776"/>
                </a:lnTo>
                <a:lnTo>
                  <a:pt x="0" y="528794"/>
                </a:lnTo>
              </a:path>
            </a:pathLst>
          </a:custGeom>
          <a:ln w="9807">
            <a:solidFill>
              <a:srgbClr val="0000FF"/>
            </a:solidFill>
          </a:ln>
        </p:spPr>
        <p:txBody>
          <a:bodyPr wrap="square" lIns="0" tIns="0" rIns="0" bIns="0" rtlCol="0"/>
          <a:lstStyle/>
          <a:p>
            <a:endParaRPr/>
          </a:p>
        </p:txBody>
      </p:sp>
      <p:sp>
        <p:nvSpPr>
          <p:cNvPr id="67" name="object 67"/>
          <p:cNvSpPr txBox="1"/>
          <p:nvPr/>
        </p:nvSpPr>
        <p:spPr>
          <a:xfrm>
            <a:off x="624395" y="4344742"/>
            <a:ext cx="8028940" cy="593725"/>
          </a:xfrm>
          <a:prstGeom prst="rect">
            <a:avLst/>
          </a:prstGeom>
        </p:spPr>
        <p:txBody>
          <a:bodyPr vert="horz" wrap="square" lIns="0" tIns="10795" rIns="0" bIns="0" rtlCol="0">
            <a:spAutoFit/>
          </a:bodyPr>
          <a:lstStyle/>
          <a:p>
            <a:pPr marL="12700" marR="5080">
              <a:lnSpc>
                <a:spcPct val="101000"/>
              </a:lnSpc>
              <a:spcBef>
                <a:spcPts val="85"/>
              </a:spcBef>
              <a:tabLst>
                <a:tab pos="982344" algn="l"/>
                <a:tab pos="1559560" algn="l"/>
              </a:tabLst>
            </a:pPr>
            <a:r>
              <a:rPr sz="1850" i="1" spc="-155" dirty="0">
                <a:latin typeface="Trebuchet MS"/>
                <a:cs typeface="Trebuchet MS"/>
              </a:rPr>
              <a:t>Left: </a:t>
            </a:r>
            <a:r>
              <a:rPr sz="1850" i="1" spc="-120" dirty="0">
                <a:latin typeface="Trebuchet MS"/>
                <a:cs typeface="Trebuchet MS"/>
              </a:rPr>
              <a:t>roots </a:t>
            </a:r>
            <a:r>
              <a:rPr sz="1850" i="1" spc="-165" dirty="0">
                <a:latin typeface="Trebuchet MS"/>
                <a:cs typeface="Trebuchet MS"/>
              </a:rPr>
              <a:t>of </a:t>
            </a:r>
            <a:r>
              <a:rPr sz="1850" i="1" spc="-30" dirty="0">
                <a:latin typeface="Trebuchet MS"/>
                <a:cs typeface="Trebuchet MS"/>
              </a:rPr>
              <a:t>z</a:t>
            </a:r>
            <a:r>
              <a:rPr sz="1950" spc="-44" baseline="27777" dirty="0">
                <a:latin typeface="Arial"/>
                <a:cs typeface="Arial"/>
              </a:rPr>
              <a:t>3 </a:t>
            </a:r>
            <a:r>
              <a:rPr sz="1850" spc="275" dirty="0">
                <a:latin typeface="Arial"/>
                <a:cs typeface="Arial"/>
              </a:rPr>
              <a:t>+ </a:t>
            </a:r>
            <a:r>
              <a:rPr sz="1850" spc="-160" dirty="0">
                <a:latin typeface="Arial"/>
                <a:cs typeface="Arial"/>
              </a:rPr>
              <a:t>1 </a:t>
            </a:r>
            <a:r>
              <a:rPr sz="1850" spc="275" dirty="0">
                <a:latin typeface="Arial"/>
                <a:cs typeface="Arial"/>
              </a:rPr>
              <a:t>= </a:t>
            </a:r>
            <a:r>
              <a:rPr sz="1850" spc="-180" dirty="0">
                <a:latin typeface="Arial"/>
                <a:cs typeface="Arial"/>
              </a:rPr>
              <a:t>0</a:t>
            </a:r>
            <a:r>
              <a:rPr sz="1850" i="1" spc="-180" dirty="0">
                <a:latin typeface="Trebuchet MS"/>
                <a:cs typeface="Trebuchet MS"/>
              </a:rPr>
              <a:t>. </a:t>
            </a:r>
            <a:r>
              <a:rPr sz="1850" i="1" spc="-110" dirty="0">
                <a:latin typeface="Trebuchet MS"/>
                <a:cs typeface="Trebuchet MS"/>
              </a:rPr>
              <a:t>Right: </a:t>
            </a:r>
            <a:r>
              <a:rPr sz="1850" i="1" spc="-160" dirty="0">
                <a:latin typeface="Trebuchet MS"/>
                <a:cs typeface="Trebuchet MS"/>
              </a:rPr>
              <a:t>integer </a:t>
            </a:r>
            <a:r>
              <a:rPr sz="1850" i="1" spc="-165" dirty="0">
                <a:latin typeface="Trebuchet MS"/>
                <a:cs typeface="Trebuchet MS"/>
              </a:rPr>
              <a:t>powers of </a:t>
            </a:r>
            <a:r>
              <a:rPr sz="1850" i="1" spc="-220" dirty="0">
                <a:latin typeface="Trebuchet MS"/>
                <a:cs typeface="Trebuchet MS"/>
              </a:rPr>
              <a:t>j </a:t>
            </a:r>
            <a:r>
              <a:rPr sz="1850" i="1" spc="-195" dirty="0">
                <a:latin typeface="Trebuchet MS"/>
                <a:cs typeface="Trebuchet MS"/>
              </a:rPr>
              <a:t>, </a:t>
            </a:r>
            <a:r>
              <a:rPr sz="1850" i="1" spc="-135" dirty="0">
                <a:latin typeface="Trebuchet MS"/>
                <a:cs typeface="Trebuchet MS"/>
              </a:rPr>
              <a:t>periodic </a:t>
            </a:r>
            <a:r>
              <a:rPr sz="1850" i="1" spc="-165" dirty="0">
                <a:latin typeface="Trebuchet MS"/>
                <a:cs typeface="Trebuchet MS"/>
              </a:rPr>
              <a:t>of </a:t>
            </a:r>
            <a:r>
              <a:rPr sz="1850" i="1" spc="-140" dirty="0">
                <a:latin typeface="Trebuchet MS"/>
                <a:cs typeface="Trebuchet MS"/>
              </a:rPr>
              <a:t>period </a:t>
            </a:r>
            <a:r>
              <a:rPr sz="1850" spc="-175" dirty="0">
                <a:latin typeface="Arial"/>
                <a:cs typeface="Arial"/>
              </a:rPr>
              <a:t>4</a:t>
            </a:r>
            <a:r>
              <a:rPr sz="1850" i="1" spc="-175" dirty="0">
                <a:latin typeface="Trebuchet MS"/>
                <a:cs typeface="Trebuchet MS"/>
              </a:rPr>
              <a:t>, </a:t>
            </a:r>
            <a:r>
              <a:rPr sz="1850" i="1" spc="-160" dirty="0">
                <a:latin typeface="Trebuchet MS"/>
                <a:cs typeface="Trebuchet MS"/>
              </a:rPr>
              <a:t>with </a:t>
            </a:r>
            <a:r>
              <a:rPr sz="1850" i="1" spc="-140" dirty="0">
                <a:latin typeface="Trebuchet MS"/>
                <a:cs typeface="Trebuchet MS"/>
              </a:rPr>
              <a:t>period  </a:t>
            </a:r>
            <a:r>
              <a:rPr sz="1850" i="1" spc="-165" dirty="0">
                <a:latin typeface="Trebuchet MS"/>
                <a:cs typeface="Trebuchet MS"/>
              </a:rPr>
              <a:t>of  </a:t>
            </a:r>
            <a:r>
              <a:rPr sz="1850" spc="-195" dirty="0">
                <a:latin typeface="DejaVu Sans"/>
                <a:cs typeface="DejaVu Sans"/>
              </a:rPr>
              <a:t>{</a:t>
            </a:r>
            <a:r>
              <a:rPr sz="1850" spc="-195" dirty="0">
                <a:latin typeface="Arial"/>
                <a:cs typeface="Arial"/>
              </a:rPr>
              <a:t>1</a:t>
            </a:r>
            <a:r>
              <a:rPr sz="1850" i="1" spc="-195" dirty="0">
                <a:latin typeface="Verdana"/>
                <a:cs typeface="Verdana"/>
              </a:rPr>
              <a:t>,</a:t>
            </a:r>
            <a:r>
              <a:rPr sz="1850" i="1" spc="45" dirty="0">
                <a:latin typeface="Verdana"/>
                <a:cs typeface="Verdana"/>
              </a:rPr>
              <a:t> </a:t>
            </a:r>
            <a:r>
              <a:rPr sz="1850" i="1" spc="-220" dirty="0">
                <a:latin typeface="Trebuchet MS"/>
                <a:cs typeface="Trebuchet MS"/>
              </a:rPr>
              <a:t>j</a:t>
            </a:r>
            <a:r>
              <a:rPr sz="1850" i="1" spc="-385" dirty="0">
                <a:latin typeface="Trebuchet MS"/>
                <a:cs typeface="Trebuchet MS"/>
              </a:rPr>
              <a:t> </a:t>
            </a:r>
            <a:r>
              <a:rPr sz="1850" i="1" spc="-170" dirty="0" smtClean="0">
                <a:latin typeface="Verdana"/>
                <a:cs typeface="Verdana"/>
              </a:rPr>
              <a:t>,</a:t>
            </a:r>
            <a:r>
              <a:rPr sz="1850" spc="-110" dirty="0" smtClean="0">
                <a:latin typeface="DejaVu Sans"/>
                <a:cs typeface="DejaVu Sans"/>
              </a:rPr>
              <a:t>−</a:t>
            </a:r>
            <a:r>
              <a:rPr sz="1850" spc="-170" dirty="0" smtClean="0">
                <a:latin typeface="DejaVu Sans"/>
                <a:cs typeface="DejaVu Sans"/>
              </a:rPr>
              <a:t> </a:t>
            </a:r>
            <a:r>
              <a:rPr sz="1850" spc="-165" dirty="0">
                <a:latin typeface="Arial"/>
                <a:cs typeface="Arial"/>
              </a:rPr>
              <a:t>1</a:t>
            </a:r>
            <a:r>
              <a:rPr sz="1850" i="1" spc="-165" dirty="0">
                <a:latin typeface="Verdana"/>
                <a:cs typeface="Verdana"/>
              </a:rPr>
              <a:t>,	</a:t>
            </a:r>
            <a:r>
              <a:rPr sz="1850" spc="-110" dirty="0">
                <a:latin typeface="DejaVu Sans"/>
                <a:cs typeface="DejaVu Sans"/>
              </a:rPr>
              <a:t>− </a:t>
            </a:r>
            <a:r>
              <a:rPr sz="1850" i="1" spc="-220" dirty="0">
                <a:latin typeface="Trebuchet MS"/>
                <a:cs typeface="Trebuchet MS"/>
              </a:rPr>
              <a:t>j</a:t>
            </a:r>
            <a:r>
              <a:rPr sz="1850" i="1" spc="-455" dirty="0">
                <a:latin typeface="Trebuchet MS"/>
                <a:cs typeface="Trebuchet MS"/>
              </a:rPr>
              <a:t> </a:t>
            </a:r>
            <a:r>
              <a:rPr sz="1850" spc="-250" dirty="0">
                <a:latin typeface="DejaVu Sans"/>
                <a:cs typeface="DejaVu Sans"/>
              </a:rPr>
              <a:t>}</a:t>
            </a:r>
            <a:endParaRPr sz="1850" dirty="0">
              <a:latin typeface="DejaVu Sans"/>
              <a:cs typeface="DejaVu Sans"/>
            </a:endParaRPr>
          </a:p>
        </p:txBody>
      </p:sp>
      <p:sp>
        <p:nvSpPr>
          <p:cNvPr id="68" name="object 68"/>
          <p:cNvSpPr txBox="1">
            <a:spLocks noGrp="1"/>
          </p:cNvSpPr>
          <p:nvPr>
            <p:ph type="sldNum" sz="quarter" idx="7"/>
          </p:nvPr>
        </p:nvSpPr>
        <p:spPr>
          <a:xfrm>
            <a:off x="4141444" y="5796550"/>
            <a:ext cx="793750" cy="282129"/>
          </a:xfrm>
          <a:prstGeom prst="rect">
            <a:avLst/>
          </a:prstGeom>
        </p:spPr>
        <p:txBody>
          <a:bodyPr vert="horz" wrap="square" lIns="0" tIns="0" rIns="0" bIns="0" rtlCol="0">
            <a:spAutoFit/>
          </a:bodyPr>
          <a:lstStyle/>
          <a:p>
            <a:pPr marL="25400">
              <a:lnSpc>
                <a:spcPts val="2230"/>
              </a:lnSpc>
            </a:pPr>
            <a:fld id="{81D60167-4931-47E6-BA6A-407CBD079E47}" type="slidenum">
              <a:rPr spc="-175" dirty="0"/>
              <a:t>16</a:t>
            </a:fld>
            <a:r>
              <a:rPr spc="-175" dirty="0"/>
              <a:t> </a:t>
            </a:r>
            <a:r>
              <a:rPr spc="434" dirty="0"/>
              <a:t>/</a:t>
            </a:r>
            <a:r>
              <a:rPr spc="-440" dirty="0"/>
              <a:t> </a:t>
            </a:r>
            <a:r>
              <a:rPr lang="tr-TR" spc="-175" dirty="0" smtClean="0"/>
              <a:t>20</a:t>
            </a:r>
            <a:endParaRPr spc="-175" dirty="0"/>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15950" y="317500"/>
            <a:ext cx="3243580" cy="375744"/>
          </a:xfrm>
          <a:prstGeom prst="rect">
            <a:avLst/>
          </a:prstGeom>
        </p:spPr>
        <p:txBody>
          <a:bodyPr vert="horz" wrap="square" lIns="0" tIns="90170" rIns="0" bIns="0" rtlCol="0">
            <a:spAutoFit/>
          </a:bodyPr>
          <a:lstStyle/>
          <a:p>
            <a:pPr marL="180340" indent="-167640">
              <a:lnSpc>
                <a:spcPct val="100000"/>
              </a:lnSpc>
              <a:spcBef>
                <a:spcPts val="710"/>
              </a:spcBef>
              <a:buClr>
                <a:srgbClr val="04064C"/>
              </a:buClr>
              <a:buSzPct val="83783"/>
              <a:buFont typeface="DejaVu Sans"/>
              <a:buChar char="•"/>
              <a:tabLst>
                <a:tab pos="180975" algn="l"/>
              </a:tabLst>
            </a:pPr>
            <a:r>
              <a:rPr sz="1850" u="sng" spc="-90" dirty="0">
                <a:solidFill>
                  <a:srgbClr val="0000FF"/>
                </a:solidFill>
                <a:uFill>
                  <a:solidFill>
                    <a:srgbClr val="0000FF"/>
                  </a:solidFill>
                </a:uFill>
                <a:latin typeface="Arial"/>
                <a:cs typeface="Arial"/>
              </a:rPr>
              <a:t>Trigonometric</a:t>
            </a:r>
            <a:r>
              <a:rPr sz="1850" u="sng" spc="55" dirty="0">
                <a:solidFill>
                  <a:srgbClr val="0000FF"/>
                </a:solidFill>
                <a:uFill>
                  <a:solidFill>
                    <a:srgbClr val="0000FF"/>
                  </a:solidFill>
                </a:uFill>
                <a:latin typeface="Arial"/>
                <a:cs typeface="Arial"/>
              </a:rPr>
              <a:t> </a:t>
            </a:r>
            <a:r>
              <a:rPr sz="1850" u="sng" spc="-80" dirty="0" smtClean="0">
                <a:solidFill>
                  <a:srgbClr val="0000FF"/>
                </a:solidFill>
                <a:uFill>
                  <a:solidFill>
                    <a:srgbClr val="0000FF"/>
                  </a:solidFill>
                </a:uFill>
                <a:latin typeface="Arial"/>
                <a:cs typeface="Arial"/>
              </a:rPr>
              <a:t>identities</a:t>
            </a:r>
            <a:endParaRPr sz="1850" dirty="0">
              <a:latin typeface="Arial"/>
              <a:cs typeface="Arial"/>
            </a:endParaRPr>
          </a:p>
        </p:txBody>
      </p:sp>
      <p:sp>
        <p:nvSpPr>
          <p:cNvPr id="37" name="object 37"/>
          <p:cNvSpPr txBox="1">
            <a:spLocks noGrp="1"/>
          </p:cNvSpPr>
          <p:nvPr>
            <p:ph type="sldNum" sz="quarter" idx="7"/>
          </p:nvPr>
        </p:nvSpPr>
        <p:spPr>
          <a:xfrm>
            <a:off x="4141444" y="5796550"/>
            <a:ext cx="793750" cy="282129"/>
          </a:xfrm>
          <a:prstGeom prst="rect">
            <a:avLst/>
          </a:prstGeom>
        </p:spPr>
        <p:txBody>
          <a:bodyPr vert="horz" wrap="square" lIns="0" tIns="0" rIns="0" bIns="0" rtlCol="0">
            <a:spAutoFit/>
          </a:bodyPr>
          <a:lstStyle/>
          <a:p>
            <a:pPr marL="25400">
              <a:lnSpc>
                <a:spcPts val="2230"/>
              </a:lnSpc>
            </a:pPr>
            <a:fld id="{81D60167-4931-47E6-BA6A-407CBD079E47}" type="slidenum">
              <a:rPr spc="-175" dirty="0"/>
              <a:t>17</a:t>
            </a:fld>
            <a:r>
              <a:rPr spc="-175" dirty="0"/>
              <a:t> </a:t>
            </a:r>
            <a:r>
              <a:rPr spc="434" dirty="0"/>
              <a:t>/</a:t>
            </a:r>
            <a:r>
              <a:rPr spc="-440" dirty="0"/>
              <a:t> </a:t>
            </a:r>
            <a:r>
              <a:rPr lang="tr-TR" spc="-175" dirty="0" smtClean="0"/>
              <a:t>20</a:t>
            </a:r>
            <a:endParaRPr spc="-175" dirty="0"/>
          </a:p>
        </p:txBody>
      </p:sp>
      <p:pic>
        <p:nvPicPr>
          <p:cNvPr id="38" name="Picture 37" descr="&amp;&amp;_sin(-_thet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350" y="1231900"/>
            <a:ext cx="6502400" cy="2501900"/>
          </a:xfrm>
          <a:prstGeom prst="rect">
            <a:avLst/>
          </a:prstGeom>
        </p:spPr>
      </p:pic>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8828" y="42249"/>
            <a:ext cx="738505" cy="309245"/>
          </a:xfrm>
          <a:prstGeom prst="rect">
            <a:avLst/>
          </a:prstGeom>
        </p:spPr>
        <p:txBody>
          <a:bodyPr vert="horz" wrap="square" lIns="0" tIns="13970" rIns="0" bIns="0" rtlCol="0">
            <a:spAutoFit/>
          </a:bodyPr>
          <a:lstStyle/>
          <a:p>
            <a:pPr marL="12700">
              <a:lnSpc>
                <a:spcPct val="100000"/>
              </a:lnSpc>
              <a:spcBef>
                <a:spcPts val="110"/>
              </a:spcBef>
            </a:pPr>
            <a:r>
              <a:rPr spc="-175" dirty="0"/>
              <a:t>Phas</a:t>
            </a:r>
            <a:r>
              <a:rPr spc="-220" dirty="0"/>
              <a:t>o</a:t>
            </a:r>
            <a:r>
              <a:rPr spc="-140" dirty="0"/>
              <a:t>rs</a:t>
            </a:r>
          </a:p>
        </p:txBody>
      </p:sp>
      <p:sp>
        <p:nvSpPr>
          <p:cNvPr id="3" name="object 3"/>
          <p:cNvSpPr txBox="1"/>
          <p:nvPr/>
        </p:nvSpPr>
        <p:spPr>
          <a:xfrm>
            <a:off x="6532933" y="1418535"/>
            <a:ext cx="1320165" cy="309245"/>
          </a:xfrm>
          <a:prstGeom prst="rect">
            <a:avLst/>
          </a:prstGeom>
        </p:spPr>
        <p:txBody>
          <a:bodyPr vert="horz" wrap="square" lIns="0" tIns="13970" rIns="0" bIns="0" rtlCol="0">
            <a:spAutoFit/>
          </a:bodyPr>
          <a:lstStyle/>
          <a:p>
            <a:pPr marL="12700">
              <a:lnSpc>
                <a:spcPct val="100000"/>
              </a:lnSpc>
              <a:spcBef>
                <a:spcPts val="110"/>
              </a:spcBef>
            </a:pPr>
            <a:r>
              <a:rPr sz="1850" i="1" spc="-340" dirty="0">
                <a:latin typeface="Verdana"/>
                <a:cs typeface="Verdana"/>
              </a:rPr>
              <a:t>ψ </a:t>
            </a:r>
            <a:r>
              <a:rPr sz="1850" spc="-195" dirty="0">
                <a:latin typeface="Arial"/>
                <a:cs typeface="Arial"/>
              </a:rPr>
              <a:t>phase</a:t>
            </a:r>
            <a:r>
              <a:rPr sz="1850" spc="15" dirty="0">
                <a:latin typeface="Arial"/>
                <a:cs typeface="Arial"/>
              </a:rPr>
              <a:t> </a:t>
            </a:r>
            <a:r>
              <a:rPr sz="1850" spc="-45" dirty="0">
                <a:latin typeface="Arial"/>
                <a:cs typeface="Arial"/>
              </a:rPr>
              <a:t>(rad)</a:t>
            </a:r>
            <a:endParaRPr sz="1850">
              <a:latin typeface="Arial"/>
              <a:cs typeface="Arial"/>
            </a:endParaRPr>
          </a:p>
        </p:txBody>
      </p:sp>
      <p:sp>
        <p:nvSpPr>
          <p:cNvPr id="4" name="object 4"/>
          <p:cNvSpPr txBox="1"/>
          <p:nvPr/>
        </p:nvSpPr>
        <p:spPr>
          <a:xfrm>
            <a:off x="456679" y="531483"/>
            <a:ext cx="6014720" cy="1904364"/>
          </a:xfrm>
          <a:prstGeom prst="rect">
            <a:avLst/>
          </a:prstGeom>
        </p:spPr>
        <p:txBody>
          <a:bodyPr vert="horz" wrap="square" lIns="0" tIns="154305" rIns="0" bIns="0" rtlCol="0">
            <a:spAutoFit/>
          </a:bodyPr>
          <a:lstStyle/>
          <a:p>
            <a:pPr marL="180340" indent="-167640">
              <a:lnSpc>
                <a:spcPct val="100000"/>
              </a:lnSpc>
              <a:spcBef>
                <a:spcPts val="1215"/>
              </a:spcBef>
              <a:buClr>
                <a:srgbClr val="04064C"/>
              </a:buClr>
              <a:buSzPct val="83783"/>
              <a:buFont typeface="DejaVu Sans"/>
              <a:buChar char="•"/>
              <a:tabLst>
                <a:tab pos="180975" algn="l"/>
              </a:tabLst>
            </a:pPr>
            <a:r>
              <a:rPr sz="1850" u="sng" spc="-150" dirty="0">
                <a:solidFill>
                  <a:srgbClr val="0000FF"/>
                </a:solidFill>
                <a:uFill>
                  <a:solidFill>
                    <a:srgbClr val="0000FF"/>
                  </a:solidFill>
                </a:uFill>
                <a:latin typeface="Arial"/>
                <a:cs typeface="Arial"/>
              </a:rPr>
              <a:t>Sinusoids </a:t>
            </a:r>
            <a:r>
              <a:rPr sz="1850" u="sng" spc="-155" dirty="0">
                <a:solidFill>
                  <a:srgbClr val="0000FF"/>
                </a:solidFill>
                <a:uFill>
                  <a:solidFill>
                    <a:srgbClr val="0000FF"/>
                  </a:solidFill>
                </a:uFill>
                <a:latin typeface="Arial"/>
                <a:cs typeface="Arial"/>
              </a:rPr>
              <a:t>and</a:t>
            </a:r>
            <a:r>
              <a:rPr sz="1850" u="sng" spc="-80" dirty="0">
                <a:solidFill>
                  <a:srgbClr val="0000FF"/>
                </a:solidFill>
                <a:uFill>
                  <a:solidFill>
                    <a:srgbClr val="0000FF"/>
                  </a:solidFill>
                </a:uFill>
                <a:latin typeface="Arial"/>
                <a:cs typeface="Arial"/>
              </a:rPr>
              <a:t> </a:t>
            </a:r>
            <a:r>
              <a:rPr sz="1850" u="sng" spc="-175" dirty="0">
                <a:solidFill>
                  <a:srgbClr val="0000FF"/>
                </a:solidFill>
                <a:uFill>
                  <a:solidFill>
                    <a:srgbClr val="0000FF"/>
                  </a:solidFill>
                </a:uFill>
                <a:latin typeface="Arial"/>
                <a:cs typeface="Arial"/>
              </a:rPr>
              <a:t>phasors</a:t>
            </a:r>
            <a:endParaRPr sz="1850">
              <a:latin typeface="Arial"/>
              <a:cs typeface="Arial"/>
            </a:endParaRPr>
          </a:p>
          <a:p>
            <a:pPr marL="1233170">
              <a:lnSpc>
                <a:spcPct val="100000"/>
              </a:lnSpc>
              <a:spcBef>
                <a:spcPts val="1115"/>
              </a:spcBef>
              <a:tabLst>
                <a:tab pos="3860800" algn="l"/>
              </a:tabLst>
            </a:pPr>
            <a:r>
              <a:rPr sz="1850" i="1" spc="-130" dirty="0">
                <a:latin typeface="Trebuchet MS"/>
                <a:cs typeface="Trebuchet MS"/>
              </a:rPr>
              <a:t>x</a:t>
            </a:r>
            <a:r>
              <a:rPr sz="1850" i="1" spc="-395" dirty="0">
                <a:latin typeface="Trebuchet MS"/>
                <a:cs typeface="Trebuchet MS"/>
              </a:rPr>
              <a:t> </a:t>
            </a:r>
            <a:r>
              <a:rPr sz="1850" spc="35" dirty="0">
                <a:latin typeface="Arial"/>
                <a:cs typeface="Arial"/>
              </a:rPr>
              <a:t>(</a:t>
            </a:r>
            <a:r>
              <a:rPr sz="1850" i="1" spc="35" dirty="0">
                <a:latin typeface="Trebuchet MS"/>
                <a:cs typeface="Trebuchet MS"/>
              </a:rPr>
              <a:t>t</a:t>
            </a:r>
            <a:r>
              <a:rPr sz="1850" spc="35" dirty="0">
                <a:latin typeface="Arial"/>
                <a:cs typeface="Arial"/>
              </a:rPr>
              <a:t>)</a:t>
            </a:r>
            <a:r>
              <a:rPr sz="1850" spc="5" dirty="0">
                <a:latin typeface="Arial"/>
                <a:cs typeface="Arial"/>
              </a:rPr>
              <a:t> </a:t>
            </a:r>
            <a:r>
              <a:rPr sz="1850" spc="275" dirty="0">
                <a:latin typeface="Arial"/>
                <a:cs typeface="Arial"/>
              </a:rPr>
              <a:t>=</a:t>
            </a:r>
            <a:r>
              <a:rPr sz="1850" spc="10" dirty="0">
                <a:latin typeface="Arial"/>
                <a:cs typeface="Arial"/>
              </a:rPr>
              <a:t> </a:t>
            </a:r>
            <a:r>
              <a:rPr sz="1850" i="1" spc="30" dirty="0">
                <a:latin typeface="Trebuchet MS"/>
                <a:cs typeface="Trebuchet MS"/>
              </a:rPr>
              <a:t>A</a:t>
            </a:r>
            <a:r>
              <a:rPr sz="1850" i="1" spc="-245" dirty="0">
                <a:latin typeface="Trebuchet MS"/>
                <a:cs typeface="Trebuchet MS"/>
              </a:rPr>
              <a:t> </a:t>
            </a:r>
            <a:r>
              <a:rPr sz="1850" spc="-125" dirty="0">
                <a:latin typeface="Arial"/>
                <a:cs typeface="Arial"/>
              </a:rPr>
              <a:t>cos(Ω</a:t>
            </a:r>
            <a:r>
              <a:rPr sz="1950" spc="-187" baseline="-12820" dirty="0">
                <a:latin typeface="Arial"/>
                <a:cs typeface="Arial"/>
              </a:rPr>
              <a:t>0</a:t>
            </a:r>
            <a:r>
              <a:rPr sz="1850" i="1" spc="-125" dirty="0">
                <a:latin typeface="Trebuchet MS"/>
                <a:cs typeface="Trebuchet MS"/>
              </a:rPr>
              <a:t>t</a:t>
            </a:r>
            <a:r>
              <a:rPr sz="1850" i="1" spc="-10" dirty="0">
                <a:latin typeface="Trebuchet MS"/>
                <a:cs typeface="Trebuchet MS"/>
              </a:rPr>
              <a:t> </a:t>
            </a:r>
            <a:r>
              <a:rPr sz="1850" spc="275" dirty="0">
                <a:latin typeface="Arial"/>
                <a:cs typeface="Arial"/>
              </a:rPr>
              <a:t>+</a:t>
            </a:r>
            <a:r>
              <a:rPr sz="1850" spc="-95" dirty="0">
                <a:latin typeface="Arial"/>
                <a:cs typeface="Arial"/>
              </a:rPr>
              <a:t> </a:t>
            </a:r>
            <a:r>
              <a:rPr sz="1850" i="1" spc="-110" dirty="0">
                <a:latin typeface="Verdana"/>
                <a:cs typeface="Verdana"/>
              </a:rPr>
              <a:t>ψ</a:t>
            </a:r>
            <a:r>
              <a:rPr sz="1850" spc="-110" dirty="0">
                <a:latin typeface="Arial"/>
                <a:cs typeface="Arial"/>
              </a:rPr>
              <a:t>)	</a:t>
            </a:r>
            <a:r>
              <a:rPr sz="1850" spc="-110" dirty="0">
                <a:latin typeface="DejaVu Sans"/>
                <a:cs typeface="DejaVu Sans"/>
              </a:rPr>
              <a:t>− </a:t>
            </a:r>
            <a:r>
              <a:rPr sz="1850" spc="315" dirty="0">
                <a:latin typeface="DejaVu Sans"/>
                <a:cs typeface="DejaVu Sans"/>
              </a:rPr>
              <a:t>∞ </a:t>
            </a:r>
            <a:r>
              <a:rPr sz="1850" i="1" spc="-100" dirty="0">
                <a:latin typeface="Verdana"/>
                <a:cs typeface="Verdana"/>
              </a:rPr>
              <a:t>&lt; </a:t>
            </a:r>
            <a:r>
              <a:rPr sz="1850" i="1" spc="-150" dirty="0">
                <a:latin typeface="Trebuchet MS"/>
                <a:cs typeface="Trebuchet MS"/>
              </a:rPr>
              <a:t>t </a:t>
            </a:r>
            <a:r>
              <a:rPr sz="1850" i="1" spc="-100" dirty="0">
                <a:latin typeface="Verdana"/>
                <a:cs typeface="Verdana"/>
              </a:rPr>
              <a:t>&lt;</a:t>
            </a:r>
            <a:r>
              <a:rPr sz="1850" i="1" spc="-415" dirty="0">
                <a:latin typeface="Verdana"/>
                <a:cs typeface="Verdana"/>
              </a:rPr>
              <a:t> </a:t>
            </a:r>
            <a:r>
              <a:rPr sz="1850" spc="315" dirty="0">
                <a:latin typeface="DejaVu Sans"/>
                <a:cs typeface="DejaVu Sans"/>
              </a:rPr>
              <a:t>∞</a:t>
            </a:r>
            <a:endParaRPr sz="1850">
              <a:latin typeface="DejaVu Sans"/>
              <a:cs typeface="DejaVu Sans"/>
            </a:endParaRPr>
          </a:p>
          <a:p>
            <a:pPr marL="1603375">
              <a:lnSpc>
                <a:spcPct val="100000"/>
              </a:lnSpc>
              <a:spcBef>
                <a:spcPts val="320"/>
              </a:spcBef>
              <a:tabLst>
                <a:tab pos="2985135" algn="l"/>
              </a:tabLst>
            </a:pPr>
            <a:r>
              <a:rPr sz="1850" i="1" spc="30" dirty="0">
                <a:latin typeface="Trebuchet MS"/>
                <a:cs typeface="Trebuchet MS"/>
              </a:rPr>
              <a:t>A</a:t>
            </a:r>
            <a:r>
              <a:rPr sz="1850" i="1" spc="25" dirty="0">
                <a:latin typeface="Trebuchet MS"/>
                <a:cs typeface="Trebuchet MS"/>
              </a:rPr>
              <a:t> </a:t>
            </a:r>
            <a:r>
              <a:rPr sz="1850" spc="-105" dirty="0">
                <a:latin typeface="Arial"/>
                <a:cs typeface="Arial"/>
              </a:rPr>
              <a:t>amplitude</a:t>
            </a:r>
            <a:r>
              <a:rPr sz="1850" i="1" spc="-105" dirty="0">
                <a:latin typeface="Verdana"/>
                <a:cs typeface="Verdana"/>
              </a:rPr>
              <a:t>,	</a:t>
            </a:r>
            <a:r>
              <a:rPr sz="1850" spc="-125" dirty="0">
                <a:latin typeface="Arial"/>
                <a:cs typeface="Arial"/>
              </a:rPr>
              <a:t>Ω</a:t>
            </a:r>
            <a:r>
              <a:rPr sz="1950" spc="-187" baseline="-12820" dirty="0">
                <a:latin typeface="Arial"/>
                <a:cs typeface="Arial"/>
              </a:rPr>
              <a:t>0 </a:t>
            </a:r>
            <a:r>
              <a:rPr sz="1850" spc="275" dirty="0">
                <a:latin typeface="Arial"/>
                <a:cs typeface="Arial"/>
              </a:rPr>
              <a:t>= </a:t>
            </a:r>
            <a:r>
              <a:rPr sz="1850" spc="-135" dirty="0">
                <a:latin typeface="Arial"/>
                <a:cs typeface="Arial"/>
              </a:rPr>
              <a:t>2</a:t>
            </a:r>
            <a:r>
              <a:rPr sz="1850" i="1" spc="-135" dirty="0">
                <a:latin typeface="Verdana"/>
                <a:cs typeface="Verdana"/>
              </a:rPr>
              <a:t>π</a:t>
            </a:r>
            <a:r>
              <a:rPr sz="1850" i="1" spc="-135" dirty="0">
                <a:latin typeface="Trebuchet MS"/>
                <a:cs typeface="Trebuchet MS"/>
              </a:rPr>
              <a:t>f</a:t>
            </a:r>
            <a:r>
              <a:rPr sz="1950" spc="-202" baseline="-12820" dirty="0">
                <a:latin typeface="Arial"/>
                <a:cs typeface="Arial"/>
              </a:rPr>
              <a:t>0 </a:t>
            </a:r>
            <a:r>
              <a:rPr sz="1850" spc="-135" dirty="0">
                <a:latin typeface="Arial"/>
                <a:cs typeface="Arial"/>
              </a:rPr>
              <a:t>frequency</a:t>
            </a:r>
            <a:r>
              <a:rPr sz="1850" spc="-185" dirty="0">
                <a:latin typeface="Arial"/>
                <a:cs typeface="Arial"/>
              </a:rPr>
              <a:t> </a:t>
            </a:r>
            <a:r>
              <a:rPr sz="1850" spc="-70" dirty="0">
                <a:latin typeface="Arial"/>
                <a:cs typeface="Arial"/>
              </a:rPr>
              <a:t>(rad/sec)</a:t>
            </a:r>
            <a:r>
              <a:rPr sz="1850" i="1" spc="-70" dirty="0">
                <a:latin typeface="Verdana"/>
                <a:cs typeface="Verdana"/>
              </a:rPr>
              <a:t>,</a:t>
            </a:r>
            <a:endParaRPr sz="1850">
              <a:latin typeface="Verdana"/>
              <a:cs typeface="Verdana"/>
            </a:endParaRPr>
          </a:p>
          <a:p>
            <a:pPr>
              <a:lnSpc>
                <a:spcPct val="100000"/>
              </a:lnSpc>
              <a:spcBef>
                <a:spcPts val="25"/>
              </a:spcBef>
            </a:pPr>
            <a:endParaRPr sz="2900">
              <a:latin typeface="Times New Roman"/>
              <a:cs typeface="Times New Roman"/>
            </a:endParaRPr>
          </a:p>
          <a:p>
            <a:pPr marL="2361565">
              <a:lnSpc>
                <a:spcPct val="100000"/>
              </a:lnSpc>
            </a:pPr>
            <a:r>
              <a:rPr sz="1850" spc="-155" dirty="0">
                <a:solidFill>
                  <a:srgbClr val="FF0000"/>
                </a:solidFill>
                <a:latin typeface="Arial"/>
                <a:cs typeface="Arial"/>
              </a:rPr>
              <a:t>Phasor</a:t>
            </a:r>
            <a:r>
              <a:rPr sz="1850" spc="-5" dirty="0">
                <a:solidFill>
                  <a:srgbClr val="FF0000"/>
                </a:solidFill>
                <a:latin typeface="Arial"/>
                <a:cs typeface="Arial"/>
              </a:rPr>
              <a:t> </a:t>
            </a:r>
            <a:r>
              <a:rPr sz="1850" spc="-30" dirty="0">
                <a:solidFill>
                  <a:srgbClr val="FF0000"/>
                </a:solidFill>
                <a:latin typeface="Arial"/>
                <a:cs typeface="Arial"/>
              </a:rPr>
              <a:t>:</a:t>
            </a:r>
            <a:r>
              <a:rPr sz="1850" spc="-5" dirty="0">
                <a:solidFill>
                  <a:srgbClr val="FF0000"/>
                </a:solidFill>
                <a:latin typeface="Arial"/>
                <a:cs typeface="Arial"/>
              </a:rPr>
              <a:t> </a:t>
            </a:r>
            <a:r>
              <a:rPr sz="1850" i="1" spc="130" dirty="0">
                <a:solidFill>
                  <a:srgbClr val="FF0000"/>
                </a:solidFill>
                <a:latin typeface="Trebuchet MS"/>
                <a:cs typeface="Trebuchet MS"/>
              </a:rPr>
              <a:t>X</a:t>
            </a:r>
            <a:r>
              <a:rPr sz="1850" i="1" spc="204" dirty="0">
                <a:solidFill>
                  <a:srgbClr val="FF0000"/>
                </a:solidFill>
                <a:latin typeface="Trebuchet MS"/>
                <a:cs typeface="Trebuchet MS"/>
              </a:rPr>
              <a:t> </a:t>
            </a:r>
            <a:r>
              <a:rPr sz="1850" spc="275" dirty="0">
                <a:solidFill>
                  <a:srgbClr val="FF0000"/>
                </a:solidFill>
                <a:latin typeface="Arial"/>
                <a:cs typeface="Arial"/>
              </a:rPr>
              <a:t>=</a:t>
            </a:r>
            <a:r>
              <a:rPr sz="1850" spc="-5" dirty="0">
                <a:solidFill>
                  <a:srgbClr val="FF0000"/>
                </a:solidFill>
                <a:latin typeface="Arial"/>
                <a:cs typeface="Arial"/>
              </a:rPr>
              <a:t> </a:t>
            </a:r>
            <a:r>
              <a:rPr sz="1850" i="1" spc="-70" dirty="0">
                <a:solidFill>
                  <a:srgbClr val="FF0000"/>
                </a:solidFill>
                <a:latin typeface="Trebuchet MS"/>
                <a:cs typeface="Trebuchet MS"/>
              </a:rPr>
              <a:t>Ae</a:t>
            </a:r>
            <a:r>
              <a:rPr sz="1950" i="1" spc="-104" baseline="32051" dirty="0">
                <a:solidFill>
                  <a:srgbClr val="FF0000"/>
                </a:solidFill>
                <a:latin typeface="Trebuchet MS"/>
                <a:cs typeface="Trebuchet MS"/>
              </a:rPr>
              <a:t>j</a:t>
            </a:r>
            <a:r>
              <a:rPr sz="1950" i="1" spc="-405" baseline="32051" dirty="0">
                <a:solidFill>
                  <a:srgbClr val="FF0000"/>
                </a:solidFill>
                <a:latin typeface="Trebuchet MS"/>
                <a:cs typeface="Trebuchet MS"/>
              </a:rPr>
              <a:t> </a:t>
            </a:r>
            <a:r>
              <a:rPr sz="1950" i="1" spc="-240" baseline="32051" dirty="0">
                <a:solidFill>
                  <a:srgbClr val="FF0000"/>
                </a:solidFill>
                <a:latin typeface="Verdana"/>
                <a:cs typeface="Verdana"/>
              </a:rPr>
              <a:t>ψ</a:t>
            </a:r>
            <a:r>
              <a:rPr sz="1850" i="1" spc="-160" dirty="0">
                <a:solidFill>
                  <a:srgbClr val="FF0000"/>
                </a:solidFill>
                <a:latin typeface="Verdana"/>
                <a:cs typeface="Verdana"/>
              </a:rPr>
              <a:t>,</a:t>
            </a:r>
            <a:r>
              <a:rPr sz="1850" i="1" spc="235" dirty="0">
                <a:solidFill>
                  <a:srgbClr val="FF0000"/>
                </a:solidFill>
                <a:latin typeface="Verdana"/>
                <a:cs typeface="Verdana"/>
              </a:rPr>
              <a:t> </a:t>
            </a:r>
            <a:r>
              <a:rPr sz="1850" i="1" spc="-130" dirty="0">
                <a:solidFill>
                  <a:srgbClr val="FF0000"/>
                </a:solidFill>
                <a:latin typeface="Trebuchet MS"/>
                <a:cs typeface="Trebuchet MS"/>
              </a:rPr>
              <a:t>x</a:t>
            </a:r>
            <a:r>
              <a:rPr sz="1850" i="1" spc="-400" dirty="0">
                <a:solidFill>
                  <a:srgbClr val="FF0000"/>
                </a:solidFill>
                <a:latin typeface="Trebuchet MS"/>
                <a:cs typeface="Trebuchet MS"/>
              </a:rPr>
              <a:t> </a:t>
            </a:r>
            <a:r>
              <a:rPr sz="1850" spc="35" dirty="0">
                <a:solidFill>
                  <a:srgbClr val="FF0000"/>
                </a:solidFill>
                <a:latin typeface="Arial"/>
                <a:cs typeface="Arial"/>
              </a:rPr>
              <a:t>(</a:t>
            </a:r>
            <a:r>
              <a:rPr sz="1850" i="1" spc="35" dirty="0">
                <a:solidFill>
                  <a:srgbClr val="FF0000"/>
                </a:solidFill>
                <a:latin typeface="Trebuchet MS"/>
                <a:cs typeface="Trebuchet MS"/>
              </a:rPr>
              <a:t>t</a:t>
            </a:r>
            <a:r>
              <a:rPr sz="1850" spc="35" dirty="0">
                <a:solidFill>
                  <a:srgbClr val="FF0000"/>
                </a:solidFill>
                <a:latin typeface="Arial"/>
                <a:cs typeface="Arial"/>
              </a:rPr>
              <a:t>)</a:t>
            </a:r>
            <a:r>
              <a:rPr sz="1850" dirty="0">
                <a:solidFill>
                  <a:srgbClr val="FF0000"/>
                </a:solidFill>
                <a:latin typeface="Arial"/>
                <a:cs typeface="Arial"/>
              </a:rPr>
              <a:t> </a:t>
            </a:r>
            <a:r>
              <a:rPr sz="1850" spc="275" dirty="0">
                <a:solidFill>
                  <a:srgbClr val="FF0000"/>
                </a:solidFill>
                <a:latin typeface="Arial"/>
                <a:cs typeface="Arial"/>
              </a:rPr>
              <a:t>=</a:t>
            </a:r>
            <a:r>
              <a:rPr sz="1850" spc="-5" dirty="0">
                <a:solidFill>
                  <a:srgbClr val="FF0000"/>
                </a:solidFill>
                <a:latin typeface="Arial"/>
                <a:cs typeface="Arial"/>
              </a:rPr>
              <a:t> </a:t>
            </a:r>
            <a:r>
              <a:rPr sz="1850" spc="10" dirty="0">
                <a:solidFill>
                  <a:srgbClr val="FF0000"/>
                </a:solidFill>
                <a:latin typeface="DejaVu Sans"/>
                <a:cs typeface="DejaVu Sans"/>
              </a:rPr>
              <a:t>R</a:t>
            </a:r>
            <a:r>
              <a:rPr sz="1850" i="1" spc="10" dirty="0">
                <a:solidFill>
                  <a:srgbClr val="FF0000"/>
                </a:solidFill>
                <a:latin typeface="Trebuchet MS"/>
                <a:cs typeface="Trebuchet MS"/>
              </a:rPr>
              <a:t>e</a:t>
            </a:r>
            <a:r>
              <a:rPr sz="1850" spc="10" dirty="0">
                <a:solidFill>
                  <a:srgbClr val="FF0000"/>
                </a:solidFill>
                <a:latin typeface="Arial"/>
                <a:cs typeface="Arial"/>
              </a:rPr>
              <a:t>[</a:t>
            </a:r>
            <a:r>
              <a:rPr sz="1850" i="1" spc="10" dirty="0">
                <a:solidFill>
                  <a:srgbClr val="FF0000"/>
                </a:solidFill>
                <a:latin typeface="Trebuchet MS"/>
                <a:cs typeface="Trebuchet MS"/>
              </a:rPr>
              <a:t>Xe</a:t>
            </a:r>
            <a:r>
              <a:rPr sz="1950" i="1" spc="15" baseline="32051" dirty="0">
                <a:solidFill>
                  <a:srgbClr val="FF0000"/>
                </a:solidFill>
                <a:latin typeface="Trebuchet MS"/>
                <a:cs typeface="Trebuchet MS"/>
              </a:rPr>
              <a:t>j</a:t>
            </a:r>
            <a:r>
              <a:rPr sz="1950" i="1" spc="-405" baseline="32051" dirty="0">
                <a:solidFill>
                  <a:srgbClr val="FF0000"/>
                </a:solidFill>
                <a:latin typeface="Trebuchet MS"/>
                <a:cs typeface="Trebuchet MS"/>
              </a:rPr>
              <a:t> </a:t>
            </a:r>
            <a:r>
              <a:rPr sz="1950" spc="-60" baseline="32051" dirty="0">
                <a:solidFill>
                  <a:srgbClr val="FF0000"/>
                </a:solidFill>
                <a:latin typeface="Arial"/>
                <a:cs typeface="Arial"/>
              </a:rPr>
              <a:t>Ω</a:t>
            </a:r>
            <a:r>
              <a:rPr sz="1350" spc="-60" baseline="33950" dirty="0">
                <a:solidFill>
                  <a:srgbClr val="FF0000"/>
                </a:solidFill>
                <a:latin typeface="Trebuchet MS"/>
                <a:cs typeface="Trebuchet MS"/>
              </a:rPr>
              <a:t>0</a:t>
            </a:r>
            <a:r>
              <a:rPr sz="1950" i="1" spc="-60" baseline="32051" dirty="0">
                <a:solidFill>
                  <a:srgbClr val="FF0000"/>
                </a:solidFill>
                <a:latin typeface="Trebuchet MS"/>
                <a:cs typeface="Trebuchet MS"/>
              </a:rPr>
              <a:t>t</a:t>
            </a:r>
            <a:r>
              <a:rPr sz="1950" i="1" spc="-382" baseline="32051" dirty="0">
                <a:solidFill>
                  <a:srgbClr val="FF0000"/>
                </a:solidFill>
                <a:latin typeface="Trebuchet MS"/>
                <a:cs typeface="Trebuchet MS"/>
              </a:rPr>
              <a:t> </a:t>
            </a:r>
            <a:r>
              <a:rPr sz="1850" spc="-10" dirty="0">
                <a:solidFill>
                  <a:srgbClr val="FF0000"/>
                </a:solidFill>
                <a:latin typeface="Arial"/>
                <a:cs typeface="Arial"/>
              </a:rPr>
              <a:t>]</a:t>
            </a:r>
            <a:endParaRPr sz="1850">
              <a:latin typeface="Arial"/>
              <a:cs typeface="Arial"/>
            </a:endParaRPr>
          </a:p>
        </p:txBody>
      </p:sp>
      <p:sp>
        <p:nvSpPr>
          <p:cNvPr id="5" name="object 5"/>
          <p:cNvSpPr/>
          <p:nvPr/>
        </p:nvSpPr>
        <p:spPr>
          <a:xfrm>
            <a:off x="2775686" y="2123135"/>
            <a:ext cx="3726179" cy="0"/>
          </a:xfrm>
          <a:custGeom>
            <a:avLst/>
            <a:gdLst/>
            <a:ahLst/>
            <a:cxnLst/>
            <a:rect l="l" t="t" r="r" b="b"/>
            <a:pathLst>
              <a:path w="3726179">
                <a:moveTo>
                  <a:pt x="0" y="0"/>
                </a:moveTo>
                <a:lnTo>
                  <a:pt x="3725710" y="0"/>
                </a:lnTo>
              </a:path>
            </a:pathLst>
          </a:custGeom>
          <a:ln w="5054">
            <a:solidFill>
              <a:srgbClr val="FF0000"/>
            </a:solidFill>
          </a:ln>
        </p:spPr>
        <p:txBody>
          <a:bodyPr wrap="square" lIns="0" tIns="0" rIns="0" bIns="0" rtlCol="0"/>
          <a:lstStyle/>
          <a:p>
            <a:endParaRPr/>
          </a:p>
        </p:txBody>
      </p:sp>
      <p:sp>
        <p:nvSpPr>
          <p:cNvPr id="6" name="object 6"/>
          <p:cNvSpPr/>
          <p:nvPr/>
        </p:nvSpPr>
        <p:spPr>
          <a:xfrm>
            <a:off x="2778226" y="2123122"/>
            <a:ext cx="0" cy="352425"/>
          </a:xfrm>
          <a:custGeom>
            <a:avLst/>
            <a:gdLst/>
            <a:ahLst/>
            <a:cxnLst/>
            <a:rect l="l" t="t" r="r" b="b"/>
            <a:pathLst>
              <a:path h="352425">
                <a:moveTo>
                  <a:pt x="0" y="352056"/>
                </a:moveTo>
                <a:lnTo>
                  <a:pt x="0" y="0"/>
                </a:lnTo>
              </a:path>
            </a:pathLst>
          </a:custGeom>
          <a:ln w="5054">
            <a:solidFill>
              <a:srgbClr val="FF0000"/>
            </a:solidFill>
          </a:ln>
        </p:spPr>
        <p:txBody>
          <a:bodyPr wrap="square" lIns="0" tIns="0" rIns="0" bIns="0" rtlCol="0"/>
          <a:lstStyle/>
          <a:p>
            <a:endParaRPr/>
          </a:p>
        </p:txBody>
      </p:sp>
      <p:sp>
        <p:nvSpPr>
          <p:cNvPr id="7" name="object 7"/>
          <p:cNvSpPr/>
          <p:nvPr/>
        </p:nvSpPr>
        <p:spPr>
          <a:xfrm>
            <a:off x="6498869" y="2123122"/>
            <a:ext cx="0" cy="352425"/>
          </a:xfrm>
          <a:custGeom>
            <a:avLst/>
            <a:gdLst/>
            <a:ahLst/>
            <a:cxnLst/>
            <a:rect l="l" t="t" r="r" b="b"/>
            <a:pathLst>
              <a:path h="352425">
                <a:moveTo>
                  <a:pt x="0" y="352056"/>
                </a:moveTo>
                <a:lnTo>
                  <a:pt x="0" y="0"/>
                </a:lnTo>
              </a:path>
            </a:pathLst>
          </a:custGeom>
          <a:ln w="5054">
            <a:solidFill>
              <a:srgbClr val="FF0000"/>
            </a:solidFill>
          </a:ln>
        </p:spPr>
        <p:txBody>
          <a:bodyPr wrap="square" lIns="0" tIns="0" rIns="0" bIns="0" rtlCol="0"/>
          <a:lstStyle/>
          <a:p>
            <a:endParaRPr/>
          </a:p>
        </p:txBody>
      </p:sp>
      <p:sp>
        <p:nvSpPr>
          <p:cNvPr id="8" name="object 8"/>
          <p:cNvSpPr/>
          <p:nvPr/>
        </p:nvSpPr>
        <p:spPr>
          <a:xfrm>
            <a:off x="2775686" y="2475179"/>
            <a:ext cx="3726179" cy="0"/>
          </a:xfrm>
          <a:custGeom>
            <a:avLst/>
            <a:gdLst/>
            <a:ahLst/>
            <a:cxnLst/>
            <a:rect l="l" t="t" r="r" b="b"/>
            <a:pathLst>
              <a:path w="3726179">
                <a:moveTo>
                  <a:pt x="0" y="0"/>
                </a:moveTo>
                <a:lnTo>
                  <a:pt x="3725710" y="0"/>
                </a:lnTo>
              </a:path>
            </a:pathLst>
          </a:custGeom>
          <a:ln w="5054">
            <a:solidFill>
              <a:srgbClr val="FF0000"/>
            </a:solidFill>
          </a:ln>
        </p:spPr>
        <p:txBody>
          <a:bodyPr wrap="square" lIns="0" tIns="0" rIns="0" bIns="0" rtlCol="0"/>
          <a:lstStyle/>
          <a:p>
            <a:endParaRPr/>
          </a:p>
        </p:txBody>
      </p:sp>
      <p:sp>
        <p:nvSpPr>
          <p:cNvPr id="9" name="object 9"/>
          <p:cNvSpPr/>
          <p:nvPr/>
        </p:nvSpPr>
        <p:spPr>
          <a:xfrm>
            <a:off x="3958962" y="3959348"/>
            <a:ext cx="1249045" cy="8890"/>
          </a:xfrm>
          <a:custGeom>
            <a:avLst/>
            <a:gdLst/>
            <a:ahLst/>
            <a:cxnLst/>
            <a:rect l="l" t="t" r="r" b="b"/>
            <a:pathLst>
              <a:path w="1249045" h="8889">
                <a:moveTo>
                  <a:pt x="0" y="8491"/>
                </a:moveTo>
                <a:lnTo>
                  <a:pt x="1248942" y="0"/>
                </a:lnTo>
              </a:path>
            </a:pathLst>
          </a:custGeom>
          <a:ln w="20609">
            <a:solidFill>
              <a:srgbClr val="000000"/>
            </a:solidFill>
          </a:ln>
        </p:spPr>
        <p:txBody>
          <a:bodyPr wrap="square" lIns="0" tIns="0" rIns="0" bIns="0" rtlCol="0"/>
          <a:lstStyle/>
          <a:p>
            <a:endParaRPr/>
          </a:p>
        </p:txBody>
      </p:sp>
      <p:sp>
        <p:nvSpPr>
          <p:cNvPr id="10" name="object 10"/>
          <p:cNvSpPr/>
          <p:nvPr/>
        </p:nvSpPr>
        <p:spPr>
          <a:xfrm>
            <a:off x="5207904" y="3958668"/>
            <a:ext cx="99060" cy="1270"/>
          </a:xfrm>
          <a:custGeom>
            <a:avLst/>
            <a:gdLst/>
            <a:ahLst/>
            <a:cxnLst/>
            <a:rect l="l" t="t" r="r" b="b"/>
            <a:pathLst>
              <a:path w="99060" h="1270">
                <a:moveTo>
                  <a:pt x="-10304" y="340"/>
                </a:moveTo>
                <a:lnTo>
                  <a:pt x="109230" y="340"/>
                </a:lnTo>
              </a:path>
            </a:pathLst>
          </a:custGeom>
          <a:ln w="21289">
            <a:solidFill>
              <a:srgbClr val="000000"/>
            </a:solidFill>
          </a:ln>
        </p:spPr>
        <p:txBody>
          <a:bodyPr wrap="square" lIns="0" tIns="0" rIns="0" bIns="0" rtlCol="0"/>
          <a:lstStyle/>
          <a:p>
            <a:endParaRPr/>
          </a:p>
        </p:txBody>
      </p:sp>
      <p:sp>
        <p:nvSpPr>
          <p:cNvPr id="11" name="object 11"/>
          <p:cNvSpPr/>
          <p:nvPr/>
        </p:nvSpPr>
        <p:spPr>
          <a:xfrm>
            <a:off x="5207657" y="3922251"/>
            <a:ext cx="99695" cy="74295"/>
          </a:xfrm>
          <a:custGeom>
            <a:avLst/>
            <a:gdLst/>
            <a:ahLst/>
            <a:cxnLst/>
            <a:rect l="l" t="t" r="r" b="b"/>
            <a:pathLst>
              <a:path w="99695" h="74295">
                <a:moveTo>
                  <a:pt x="0" y="0"/>
                </a:moveTo>
                <a:lnTo>
                  <a:pt x="99173" y="36417"/>
                </a:lnTo>
                <a:lnTo>
                  <a:pt x="504" y="74194"/>
                </a:lnTo>
              </a:path>
            </a:pathLst>
          </a:custGeom>
          <a:ln w="20609">
            <a:solidFill>
              <a:srgbClr val="000000"/>
            </a:solidFill>
          </a:ln>
        </p:spPr>
        <p:txBody>
          <a:bodyPr wrap="square" lIns="0" tIns="0" rIns="0" bIns="0" rtlCol="0"/>
          <a:lstStyle/>
          <a:p>
            <a:endParaRPr/>
          </a:p>
        </p:txBody>
      </p:sp>
      <p:sp>
        <p:nvSpPr>
          <p:cNvPr id="12" name="object 12"/>
          <p:cNvSpPr/>
          <p:nvPr/>
        </p:nvSpPr>
        <p:spPr>
          <a:xfrm>
            <a:off x="3860038" y="3967839"/>
            <a:ext cx="99060" cy="1270"/>
          </a:xfrm>
          <a:custGeom>
            <a:avLst/>
            <a:gdLst/>
            <a:ahLst/>
            <a:cxnLst/>
            <a:rect l="l" t="t" r="r" b="b"/>
            <a:pathLst>
              <a:path w="99060" h="1270">
                <a:moveTo>
                  <a:pt x="-10304" y="340"/>
                </a:moveTo>
                <a:lnTo>
                  <a:pt x="109228" y="340"/>
                </a:lnTo>
              </a:path>
            </a:pathLst>
          </a:custGeom>
          <a:ln w="21289">
            <a:solidFill>
              <a:srgbClr val="000000"/>
            </a:solidFill>
          </a:ln>
        </p:spPr>
        <p:txBody>
          <a:bodyPr wrap="square" lIns="0" tIns="0" rIns="0" bIns="0" rtlCol="0"/>
          <a:lstStyle/>
          <a:p>
            <a:endParaRPr/>
          </a:p>
        </p:txBody>
      </p:sp>
      <p:sp>
        <p:nvSpPr>
          <p:cNvPr id="13" name="object 13"/>
          <p:cNvSpPr/>
          <p:nvPr/>
        </p:nvSpPr>
        <p:spPr>
          <a:xfrm>
            <a:off x="3860038" y="3930742"/>
            <a:ext cx="99695" cy="74295"/>
          </a:xfrm>
          <a:custGeom>
            <a:avLst/>
            <a:gdLst/>
            <a:ahLst/>
            <a:cxnLst/>
            <a:rect l="l" t="t" r="r" b="b"/>
            <a:pathLst>
              <a:path w="99695" h="74295">
                <a:moveTo>
                  <a:pt x="99176" y="74194"/>
                </a:moveTo>
                <a:lnTo>
                  <a:pt x="0" y="37777"/>
                </a:lnTo>
                <a:lnTo>
                  <a:pt x="98671" y="0"/>
                </a:lnTo>
              </a:path>
            </a:pathLst>
          </a:custGeom>
          <a:ln w="20609">
            <a:solidFill>
              <a:srgbClr val="000000"/>
            </a:solidFill>
          </a:ln>
        </p:spPr>
        <p:txBody>
          <a:bodyPr wrap="square" lIns="0" tIns="0" rIns="0" bIns="0" rtlCol="0"/>
          <a:lstStyle/>
          <a:p>
            <a:endParaRPr/>
          </a:p>
        </p:txBody>
      </p:sp>
      <p:sp>
        <p:nvSpPr>
          <p:cNvPr id="14" name="object 14"/>
          <p:cNvSpPr/>
          <p:nvPr/>
        </p:nvSpPr>
        <p:spPr>
          <a:xfrm>
            <a:off x="4547368" y="3328819"/>
            <a:ext cx="0" cy="1270000"/>
          </a:xfrm>
          <a:custGeom>
            <a:avLst/>
            <a:gdLst/>
            <a:ahLst/>
            <a:cxnLst/>
            <a:rect l="l" t="t" r="r" b="b"/>
            <a:pathLst>
              <a:path h="1270000">
                <a:moveTo>
                  <a:pt x="0" y="1269548"/>
                </a:moveTo>
                <a:lnTo>
                  <a:pt x="0" y="0"/>
                </a:lnTo>
              </a:path>
            </a:pathLst>
          </a:custGeom>
          <a:ln w="20609">
            <a:solidFill>
              <a:srgbClr val="000000"/>
            </a:solidFill>
          </a:ln>
        </p:spPr>
        <p:txBody>
          <a:bodyPr wrap="square" lIns="0" tIns="0" rIns="0" bIns="0" rtlCol="0"/>
          <a:lstStyle/>
          <a:p>
            <a:endParaRPr/>
          </a:p>
        </p:txBody>
      </p:sp>
      <p:sp>
        <p:nvSpPr>
          <p:cNvPr id="15" name="object 15"/>
          <p:cNvSpPr/>
          <p:nvPr/>
        </p:nvSpPr>
        <p:spPr>
          <a:xfrm>
            <a:off x="4547368" y="3229893"/>
            <a:ext cx="0" cy="99060"/>
          </a:xfrm>
          <a:custGeom>
            <a:avLst/>
            <a:gdLst/>
            <a:ahLst/>
            <a:cxnLst/>
            <a:rect l="l" t="t" r="r" b="b"/>
            <a:pathLst>
              <a:path h="99060">
                <a:moveTo>
                  <a:pt x="0" y="0"/>
                </a:moveTo>
                <a:lnTo>
                  <a:pt x="0" y="98925"/>
                </a:lnTo>
              </a:path>
            </a:pathLst>
          </a:custGeom>
          <a:ln w="20609">
            <a:solidFill>
              <a:srgbClr val="000000"/>
            </a:solidFill>
          </a:ln>
        </p:spPr>
        <p:txBody>
          <a:bodyPr wrap="square" lIns="0" tIns="0" rIns="0" bIns="0" rtlCol="0"/>
          <a:lstStyle/>
          <a:p>
            <a:endParaRPr/>
          </a:p>
        </p:txBody>
      </p:sp>
      <p:sp>
        <p:nvSpPr>
          <p:cNvPr id="16" name="object 16"/>
          <p:cNvSpPr/>
          <p:nvPr/>
        </p:nvSpPr>
        <p:spPr>
          <a:xfrm>
            <a:off x="4510271" y="3229893"/>
            <a:ext cx="74295" cy="99060"/>
          </a:xfrm>
          <a:custGeom>
            <a:avLst/>
            <a:gdLst/>
            <a:ahLst/>
            <a:cxnLst/>
            <a:rect l="l" t="t" r="r" b="b"/>
            <a:pathLst>
              <a:path w="74295" h="99060">
                <a:moveTo>
                  <a:pt x="0" y="98925"/>
                </a:moveTo>
                <a:lnTo>
                  <a:pt x="37097" y="0"/>
                </a:lnTo>
                <a:lnTo>
                  <a:pt x="74194" y="98925"/>
                </a:lnTo>
              </a:path>
            </a:pathLst>
          </a:custGeom>
          <a:ln w="20609">
            <a:solidFill>
              <a:srgbClr val="000000"/>
            </a:solidFill>
          </a:ln>
        </p:spPr>
        <p:txBody>
          <a:bodyPr wrap="square" lIns="0" tIns="0" rIns="0" bIns="0" rtlCol="0"/>
          <a:lstStyle/>
          <a:p>
            <a:endParaRPr/>
          </a:p>
        </p:txBody>
      </p:sp>
      <p:sp>
        <p:nvSpPr>
          <p:cNvPr id="17" name="object 17"/>
          <p:cNvSpPr/>
          <p:nvPr/>
        </p:nvSpPr>
        <p:spPr>
          <a:xfrm>
            <a:off x="4547368" y="4598368"/>
            <a:ext cx="0" cy="99060"/>
          </a:xfrm>
          <a:custGeom>
            <a:avLst/>
            <a:gdLst/>
            <a:ahLst/>
            <a:cxnLst/>
            <a:rect l="l" t="t" r="r" b="b"/>
            <a:pathLst>
              <a:path h="99060">
                <a:moveTo>
                  <a:pt x="0" y="98925"/>
                </a:moveTo>
                <a:lnTo>
                  <a:pt x="0" y="0"/>
                </a:lnTo>
              </a:path>
            </a:pathLst>
          </a:custGeom>
          <a:ln w="20609">
            <a:solidFill>
              <a:srgbClr val="000000"/>
            </a:solidFill>
          </a:ln>
        </p:spPr>
        <p:txBody>
          <a:bodyPr wrap="square" lIns="0" tIns="0" rIns="0" bIns="0" rtlCol="0"/>
          <a:lstStyle/>
          <a:p>
            <a:endParaRPr/>
          </a:p>
        </p:txBody>
      </p:sp>
      <p:sp>
        <p:nvSpPr>
          <p:cNvPr id="18" name="object 18"/>
          <p:cNvSpPr/>
          <p:nvPr/>
        </p:nvSpPr>
        <p:spPr>
          <a:xfrm>
            <a:off x="4510271" y="4598368"/>
            <a:ext cx="74295" cy="99060"/>
          </a:xfrm>
          <a:custGeom>
            <a:avLst/>
            <a:gdLst/>
            <a:ahLst/>
            <a:cxnLst/>
            <a:rect l="l" t="t" r="r" b="b"/>
            <a:pathLst>
              <a:path w="74295" h="99060">
                <a:moveTo>
                  <a:pt x="74194" y="0"/>
                </a:moveTo>
                <a:lnTo>
                  <a:pt x="37097" y="98925"/>
                </a:lnTo>
                <a:lnTo>
                  <a:pt x="0" y="0"/>
                </a:lnTo>
              </a:path>
            </a:pathLst>
          </a:custGeom>
          <a:ln w="20609">
            <a:solidFill>
              <a:srgbClr val="000000"/>
            </a:solidFill>
          </a:ln>
        </p:spPr>
        <p:txBody>
          <a:bodyPr wrap="square" lIns="0" tIns="0" rIns="0" bIns="0" rtlCol="0"/>
          <a:lstStyle/>
          <a:p>
            <a:endParaRPr/>
          </a:p>
        </p:txBody>
      </p:sp>
      <p:sp>
        <p:nvSpPr>
          <p:cNvPr id="19" name="object 19"/>
          <p:cNvSpPr txBox="1"/>
          <p:nvPr/>
        </p:nvSpPr>
        <p:spPr>
          <a:xfrm>
            <a:off x="4140262" y="3122458"/>
            <a:ext cx="277495" cy="272415"/>
          </a:xfrm>
          <a:prstGeom prst="rect">
            <a:avLst/>
          </a:prstGeom>
        </p:spPr>
        <p:txBody>
          <a:bodyPr vert="horz" wrap="square" lIns="0" tIns="14604" rIns="0" bIns="0" rtlCol="0">
            <a:spAutoFit/>
          </a:bodyPr>
          <a:lstStyle/>
          <a:p>
            <a:pPr marL="12700">
              <a:lnSpc>
                <a:spcPct val="100000"/>
              </a:lnSpc>
              <a:spcBef>
                <a:spcPts val="114"/>
              </a:spcBef>
            </a:pPr>
            <a:r>
              <a:rPr sz="1600" spc="-45" dirty="0">
                <a:solidFill>
                  <a:srgbClr val="FF0000"/>
                </a:solidFill>
                <a:latin typeface="Georgia"/>
                <a:cs typeface="Georgia"/>
              </a:rPr>
              <a:t>s</a:t>
            </a:r>
            <a:r>
              <a:rPr sz="1600" spc="-35" dirty="0">
                <a:solidFill>
                  <a:srgbClr val="FF0000"/>
                </a:solidFill>
                <a:latin typeface="Georgia"/>
                <a:cs typeface="Georgia"/>
              </a:rPr>
              <a:t>i</a:t>
            </a:r>
            <a:r>
              <a:rPr sz="1600" spc="-50" dirty="0">
                <a:solidFill>
                  <a:srgbClr val="FF0000"/>
                </a:solidFill>
                <a:latin typeface="Georgia"/>
                <a:cs typeface="Georgia"/>
              </a:rPr>
              <a:t>n</a:t>
            </a:r>
            <a:endParaRPr sz="1600">
              <a:latin typeface="Georgia"/>
              <a:cs typeface="Georgia"/>
            </a:endParaRPr>
          </a:p>
        </p:txBody>
      </p:sp>
      <p:sp>
        <p:nvSpPr>
          <p:cNvPr id="20" name="object 20"/>
          <p:cNvSpPr txBox="1"/>
          <p:nvPr/>
        </p:nvSpPr>
        <p:spPr>
          <a:xfrm>
            <a:off x="5471609" y="2875143"/>
            <a:ext cx="255904" cy="272415"/>
          </a:xfrm>
          <a:prstGeom prst="rect">
            <a:avLst/>
          </a:prstGeom>
        </p:spPr>
        <p:txBody>
          <a:bodyPr vert="horz" wrap="square" lIns="0" tIns="14604" rIns="0" bIns="0" rtlCol="0">
            <a:spAutoFit/>
          </a:bodyPr>
          <a:lstStyle/>
          <a:p>
            <a:pPr marL="12700">
              <a:lnSpc>
                <a:spcPct val="100000"/>
              </a:lnSpc>
              <a:spcBef>
                <a:spcPts val="114"/>
              </a:spcBef>
            </a:pPr>
            <a:r>
              <a:rPr sz="1600" spc="-145" dirty="0">
                <a:solidFill>
                  <a:srgbClr val="FF0000"/>
                </a:solidFill>
                <a:latin typeface="Verdana"/>
                <a:cs typeface="Verdana"/>
              </a:rPr>
              <a:t>Ω</a:t>
            </a:r>
            <a:r>
              <a:rPr sz="1650" spc="97" baseline="-12626" dirty="0">
                <a:solidFill>
                  <a:srgbClr val="FF0000"/>
                </a:solidFill>
                <a:latin typeface="Trebuchet MS"/>
                <a:cs typeface="Trebuchet MS"/>
              </a:rPr>
              <a:t>0</a:t>
            </a:r>
            <a:endParaRPr sz="1650" baseline="-12626">
              <a:latin typeface="Trebuchet MS"/>
              <a:cs typeface="Trebuchet MS"/>
            </a:endParaRPr>
          </a:p>
        </p:txBody>
      </p:sp>
      <p:sp>
        <p:nvSpPr>
          <p:cNvPr id="21" name="object 21"/>
          <p:cNvSpPr/>
          <p:nvPr/>
        </p:nvSpPr>
        <p:spPr>
          <a:xfrm>
            <a:off x="5262468" y="3105690"/>
            <a:ext cx="254000" cy="265430"/>
          </a:xfrm>
          <a:custGeom>
            <a:avLst/>
            <a:gdLst/>
            <a:ahLst/>
            <a:cxnLst/>
            <a:rect l="l" t="t" r="r" b="b"/>
            <a:pathLst>
              <a:path w="254000" h="265429">
                <a:moveTo>
                  <a:pt x="253549" y="265378"/>
                </a:moveTo>
                <a:lnTo>
                  <a:pt x="160806" y="100502"/>
                </a:lnTo>
                <a:lnTo>
                  <a:pt x="0" y="0"/>
                </a:lnTo>
              </a:path>
            </a:pathLst>
          </a:custGeom>
          <a:ln w="10304">
            <a:solidFill>
              <a:srgbClr val="000000"/>
            </a:solidFill>
          </a:ln>
        </p:spPr>
        <p:txBody>
          <a:bodyPr wrap="square" lIns="0" tIns="0" rIns="0" bIns="0" rtlCol="0"/>
          <a:lstStyle/>
          <a:p>
            <a:endParaRPr/>
          </a:p>
        </p:txBody>
      </p:sp>
      <p:sp>
        <p:nvSpPr>
          <p:cNvPr id="22" name="object 22"/>
          <p:cNvSpPr/>
          <p:nvPr/>
        </p:nvSpPr>
        <p:spPr>
          <a:xfrm>
            <a:off x="5192560" y="3061997"/>
            <a:ext cx="70485" cy="43815"/>
          </a:xfrm>
          <a:custGeom>
            <a:avLst/>
            <a:gdLst/>
            <a:ahLst/>
            <a:cxnLst/>
            <a:rect l="l" t="t" r="r" b="b"/>
            <a:pathLst>
              <a:path w="70485" h="43814">
                <a:moveTo>
                  <a:pt x="0" y="0"/>
                </a:moveTo>
                <a:lnTo>
                  <a:pt x="69907" y="43692"/>
                </a:lnTo>
              </a:path>
            </a:pathLst>
          </a:custGeom>
          <a:ln w="10304">
            <a:solidFill>
              <a:srgbClr val="000000"/>
            </a:solidFill>
          </a:ln>
        </p:spPr>
        <p:txBody>
          <a:bodyPr wrap="square" lIns="0" tIns="0" rIns="0" bIns="0" rtlCol="0"/>
          <a:lstStyle/>
          <a:p>
            <a:endParaRPr/>
          </a:p>
        </p:txBody>
      </p:sp>
      <p:sp>
        <p:nvSpPr>
          <p:cNvPr id="23" name="object 23"/>
          <p:cNvSpPr/>
          <p:nvPr/>
        </p:nvSpPr>
        <p:spPr>
          <a:xfrm>
            <a:off x="5192560" y="3061997"/>
            <a:ext cx="86360" cy="70485"/>
          </a:xfrm>
          <a:custGeom>
            <a:avLst/>
            <a:gdLst/>
            <a:ahLst/>
            <a:cxnLst/>
            <a:rect l="l" t="t" r="r" b="b"/>
            <a:pathLst>
              <a:path w="86360" h="70485">
                <a:moveTo>
                  <a:pt x="53523" y="69907"/>
                </a:moveTo>
                <a:lnTo>
                  <a:pt x="0" y="0"/>
                </a:lnTo>
                <a:lnTo>
                  <a:pt x="86292" y="17476"/>
                </a:lnTo>
              </a:path>
            </a:pathLst>
          </a:custGeom>
          <a:ln w="10304">
            <a:solidFill>
              <a:srgbClr val="000000"/>
            </a:solidFill>
          </a:ln>
        </p:spPr>
        <p:txBody>
          <a:bodyPr wrap="square" lIns="0" tIns="0" rIns="0" bIns="0" rtlCol="0"/>
          <a:lstStyle/>
          <a:p>
            <a:endParaRPr/>
          </a:p>
        </p:txBody>
      </p:sp>
      <p:sp>
        <p:nvSpPr>
          <p:cNvPr id="24" name="object 24"/>
          <p:cNvSpPr/>
          <p:nvPr/>
        </p:nvSpPr>
        <p:spPr>
          <a:xfrm>
            <a:off x="4804987" y="3958441"/>
            <a:ext cx="876300" cy="10795"/>
          </a:xfrm>
          <a:custGeom>
            <a:avLst/>
            <a:gdLst/>
            <a:ahLst/>
            <a:cxnLst/>
            <a:rect l="l" t="t" r="r" b="b"/>
            <a:pathLst>
              <a:path w="876300" h="10795">
                <a:moveTo>
                  <a:pt x="0" y="0"/>
                </a:moveTo>
                <a:lnTo>
                  <a:pt x="875906" y="10304"/>
                </a:lnTo>
              </a:path>
            </a:pathLst>
          </a:custGeom>
          <a:ln w="10304">
            <a:solidFill>
              <a:srgbClr val="000000"/>
            </a:solidFill>
          </a:ln>
        </p:spPr>
        <p:txBody>
          <a:bodyPr wrap="square" lIns="0" tIns="0" rIns="0" bIns="0" rtlCol="0"/>
          <a:lstStyle/>
          <a:p>
            <a:endParaRPr/>
          </a:p>
        </p:txBody>
      </p:sp>
      <p:sp>
        <p:nvSpPr>
          <p:cNvPr id="25" name="object 25"/>
          <p:cNvSpPr/>
          <p:nvPr/>
        </p:nvSpPr>
        <p:spPr>
          <a:xfrm>
            <a:off x="4547368" y="2948573"/>
            <a:ext cx="0" cy="412750"/>
          </a:xfrm>
          <a:custGeom>
            <a:avLst/>
            <a:gdLst/>
            <a:ahLst/>
            <a:cxnLst/>
            <a:rect l="l" t="t" r="r" b="b"/>
            <a:pathLst>
              <a:path h="412750">
                <a:moveTo>
                  <a:pt x="0" y="412191"/>
                </a:moveTo>
                <a:lnTo>
                  <a:pt x="0" y="0"/>
                </a:lnTo>
              </a:path>
            </a:pathLst>
          </a:custGeom>
          <a:ln w="10304">
            <a:solidFill>
              <a:srgbClr val="000000"/>
            </a:solidFill>
          </a:ln>
        </p:spPr>
        <p:txBody>
          <a:bodyPr wrap="square" lIns="0" tIns="0" rIns="0" bIns="0" rtlCol="0"/>
          <a:lstStyle/>
          <a:p>
            <a:endParaRPr/>
          </a:p>
        </p:txBody>
      </p:sp>
      <p:sp>
        <p:nvSpPr>
          <p:cNvPr id="26" name="object 26"/>
          <p:cNvSpPr/>
          <p:nvPr/>
        </p:nvSpPr>
        <p:spPr>
          <a:xfrm>
            <a:off x="4537063" y="4566423"/>
            <a:ext cx="0" cy="412750"/>
          </a:xfrm>
          <a:custGeom>
            <a:avLst/>
            <a:gdLst/>
            <a:ahLst/>
            <a:cxnLst/>
            <a:rect l="l" t="t" r="r" b="b"/>
            <a:pathLst>
              <a:path h="412750">
                <a:moveTo>
                  <a:pt x="0" y="412191"/>
                </a:moveTo>
                <a:lnTo>
                  <a:pt x="0" y="0"/>
                </a:lnTo>
              </a:path>
            </a:pathLst>
          </a:custGeom>
          <a:ln w="10304">
            <a:solidFill>
              <a:srgbClr val="000000"/>
            </a:solidFill>
          </a:ln>
        </p:spPr>
        <p:txBody>
          <a:bodyPr wrap="square" lIns="0" tIns="0" rIns="0" bIns="0" rtlCol="0"/>
          <a:lstStyle/>
          <a:p>
            <a:endParaRPr/>
          </a:p>
        </p:txBody>
      </p:sp>
      <p:sp>
        <p:nvSpPr>
          <p:cNvPr id="27" name="object 27"/>
          <p:cNvSpPr/>
          <p:nvPr/>
        </p:nvSpPr>
        <p:spPr>
          <a:xfrm>
            <a:off x="3362318" y="3958441"/>
            <a:ext cx="876300" cy="10795"/>
          </a:xfrm>
          <a:custGeom>
            <a:avLst/>
            <a:gdLst/>
            <a:ahLst/>
            <a:cxnLst/>
            <a:rect l="l" t="t" r="r" b="b"/>
            <a:pathLst>
              <a:path w="876300" h="10795">
                <a:moveTo>
                  <a:pt x="0" y="0"/>
                </a:moveTo>
                <a:lnTo>
                  <a:pt x="875906" y="10304"/>
                </a:lnTo>
              </a:path>
            </a:pathLst>
          </a:custGeom>
          <a:ln w="10304">
            <a:solidFill>
              <a:srgbClr val="000000"/>
            </a:solidFill>
          </a:ln>
        </p:spPr>
        <p:txBody>
          <a:bodyPr wrap="square" lIns="0" tIns="0" rIns="0" bIns="0" rtlCol="0"/>
          <a:lstStyle/>
          <a:p>
            <a:endParaRPr/>
          </a:p>
        </p:txBody>
      </p:sp>
      <p:sp>
        <p:nvSpPr>
          <p:cNvPr id="28" name="object 28"/>
          <p:cNvSpPr txBox="1"/>
          <p:nvPr/>
        </p:nvSpPr>
        <p:spPr>
          <a:xfrm>
            <a:off x="624395" y="3988060"/>
            <a:ext cx="7433309" cy="1528445"/>
          </a:xfrm>
          <a:prstGeom prst="rect">
            <a:avLst/>
          </a:prstGeom>
        </p:spPr>
        <p:txBody>
          <a:bodyPr vert="horz" wrap="square" lIns="0" tIns="14604" rIns="0" bIns="0" rtlCol="0">
            <a:spAutoFit/>
          </a:bodyPr>
          <a:lstStyle/>
          <a:p>
            <a:pPr marR="711200" algn="ctr">
              <a:lnSpc>
                <a:spcPct val="100000"/>
              </a:lnSpc>
              <a:spcBef>
                <a:spcPts val="114"/>
              </a:spcBef>
            </a:pPr>
            <a:r>
              <a:rPr sz="1600" spc="-40" dirty="0">
                <a:solidFill>
                  <a:srgbClr val="FF0000"/>
                </a:solidFill>
                <a:latin typeface="Georgia"/>
                <a:cs typeface="Georgia"/>
              </a:rPr>
              <a:t>cos</a:t>
            </a:r>
            <a:endParaRPr sz="1600">
              <a:latin typeface="Georgia"/>
              <a:cs typeface="Georgia"/>
            </a:endParaRPr>
          </a:p>
          <a:p>
            <a:pPr marL="1075055" algn="ctr">
              <a:lnSpc>
                <a:spcPct val="100000"/>
              </a:lnSpc>
              <a:spcBef>
                <a:spcPts val="1570"/>
              </a:spcBef>
            </a:pPr>
            <a:r>
              <a:rPr sz="1600" spc="-45" dirty="0">
                <a:solidFill>
                  <a:srgbClr val="FF0000"/>
                </a:solidFill>
                <a:latin typeface="Georgia"/>
                <a:cs typeface="Georgia"/>
              </a:rPr>
              <a:t>sin</a:t>
            </a:r>
            <a:endParaRPr sz="1600">
              <a:latin typeface="Georgia"/>
              <a:cs typeface="Georgia"/>
            </a:endParaRPr>
          </a:p>
          <a:p>
            <a:pPr>
              <a:lnSpc>
                <a:spcPct val="100000"/>
              </a:lnSpc>
            </a:pPr>
            <a:endParaRPr sz="1900">
              <a:latin typeface="Times New Roman"/>
              <a:cs typeface="Times New Roman"/>
            </a:endParaRPr>
          </a:p>
          <a:p>
            <a:pPr>
              <a:lnSpc>
                <a:spcPct val="100000"/>
              </a:lnSpc>
              <a:spcBef>
                <a:spcPts val="45"/>
              </a:spcBef>
            </a:pPr>
            <a:endParaRPr sz="1700">
              <a:latin typeface="Times New Roman"/>
              <a:cs typeface="Times New Roman"/>
            </a:endParaRPr>
          </a:p>
          <a:p>
            <a:pPr marL="12700">
              <a:lnSpc>
                <a:spcPct val="100000"/>
              </a:lnSpc>
            </a:pPr>
            <a:r>
              <a:rPr sz="1850" i="1" spc="-155" dirty="0">
                <a:latin typeface="Trebuchet MS"/>
                <a:cs typeface="Trebuchet MS"/>
              </a:rPr>
              <a:t>Generation </a:t>
            </a:r>
            <a:r>
              <a:rPr sz="1850" i="1" spc="-165" dirty="0">
                <a:latin typeface="Trebuchet MS"/>
                <a:cs typeface="Trebuchet MS"/>
              </a:rPr>
              <a:t>of </a:t>
            </a:r>
            <a:r>
              <a:rPr sz="1850" i="1" spc="-120" dirty="0">
                <a:latin typeface="Trebuchet MS"/>
                <a:cs typeface="Trebuchet MS"/>
              </a:rPr>
              <a:t>sinusoids </a:t>
            </a:r>
            <a:r>
              <a:rPr sz="1850" i="1" spc="-165" dirty="0">
                <a:latin typeface="Trebuchet MS"/>
                <a:cs typeface="Trebuchet MS"/>
              </a:rPr>
              <a:t>from </a:t>
            </a:r>
            <a:r>
              <a:rPr sz="1850" i="1" spc="-130" dirty="0">
                <a:latin typeface="Trebuchet MS"/>
                <a:cs typeface="Trebuchet MS"/>
              </a:rPr>
              <a:t>phasors </a:t>
            </a:r>
            <a:r>
              <a:rPr sz="1850" i="1" spc="-165" dirty="0">
                <a:latin typeface="Trebuchet MS"/>
                <a:cs typeface="Trebuchet MS"/>
              </a:rPr>
              <a:t>of </a:t>
            </a:r>
            <a:r>
              <a:rPr sz="1850" i="1" spc="-140" dirty="0">
                <a:latin typeface="Trebuchet MS"/>
                <a:cs typeface="Trebuchet MS"/>
              </a:rPr>
              <a:t>a </a:t>
            </a:r>
            <a:r>
              <a:rPr sz="1850" i="1" spc="-155" dirty="0">
                <a:latin typeface="Trebuchet MS"/>
                <a:cs typeface="Trebuchet MS"/>
              </a:rPr>
              <a:t>frequency </a:t>
            </a:r>
            <a:r>
              <a:rPr sz="1850" spc="-125" dirty="0">
                <a:latin typeface="Arial"/>
                <a:cs typeface="Arial"/>
              </a:rPr>
              <a:t>Ω</a:t>
            </a:r>
            <a:r>
              <a:rPr sz="1950" spc="-187" baseline="-12820" dirty="0">
                <a:latin typeface="Arial"/>
                <a:cs typeface="Arial"/>
              </a:rPr>
              <a:t>0 </a:t>
            </a:r>
            <a:r>
              <a:rPr sz="1850" i="1" spc="-140" dirty="0">
                <a:latin typeface="Trebuchet MS"/>
                <a:cs typeface="Trebuchet MS"/>
              </a:rPr>
              <a:t>shown </a:t>
            </a:r>
            <a:r>
              <a:rPr sz="1850" i="1" spc="-145" dirty="0">
                <a:latin typeface="Trebuchet MS"/>
                <a:cs typeface="Trebuchet MS"/>
              </a:rPr>
              <a:t>at </a:t>
            </a:r>
            <a:r>
              <a:rPr sz="1850" i="1" spc="-150" dirty="0">
                <a:latin typeface="Trebuchet MS"/>
                <a:cs typeface="Trebuchet MS"/>
              </a:rPr>
              <a:t>initial</a:t>
            </a:r>
            <a:r>
              <a:rPr sz="1850" i="1" spc="-235" dirty="0">
                <a:latin typeface="Trebuchet MS"/>
                <a:cs typeface="Trebuchet MS"/>
              </a:rPr>
              <a:t> </a:t>
            </a:r>
            <a:r>
              <a:rPr sz="1850" i="1" spc="-125" dirty="0">
                <a:latin typeface="Trebuchet MS"/>
                <a:cs typeface="Trebuchet MS"/>
              </a:rPr>
              <a:t>position</a:t>
            </a:r>
            <a:endParaRPr sz="1850">
              <a:latin typeface="Trebuchet MS"/>
              <a:cs typeface="Trebuchet MS"/>
            </a:endParaRPr>
          </a:p>
        </p:txBody>
      </p:sp>
      <p:sp>
        <p:nvSpPr>
          <p:cNvPr id="29" name="object 29"/>
          <p:cNvSpPr txBox="1">
            <a:spLocks noGrp="1"/>
          </p:cNvSpPr>
          <p:nvPr>
            <p:ph type="sldNum" sz="quarter" idx="7"/>
          </p:nvPr>
        </p:nvSpPr>
        <p:spPr>
          <a:xfrm>
            <a:off x="4141444" y="5796550"/>
            <a:ext cx="793750" cy="282129"/>
          </a:xfrm>
          <a:prstGeom prst="rect">
            <a:avLst/>
          </a:prstGeom>
        </p:spPr>
        <p:txBody>
          <a:bodyPr vert="horz" wrap="square" lIns="0" tIns="0" rIns="0" bIns="0" rtlCol="0">
            <a:spAutoFit/>
          </a:bodyPr>
          <a:lstStyle/>
          <a:p>
            <a:pPr marL="25400">
              <a:lnSpc>
                <a:spcPts val="2230"/>
              </a:lnSpc>
            </a:pPr>
            <a:fld id="{81D60167-4931-47E6-BA6A-407CBD079E47}" type="slidenum">
              <a:rPr spc="-175" dirty="0"/>
              <a:t>18</a:t>
            </a:fld>
            <a:r>
              <a:rPr spc="-175" dirty="0"/>
              <a:t> </a:t>
            </a:r>
            <a:r>
              <a:rPr spc="434" dirty="0"/>
              <a:t>/</a:t>
            </a:r>
            <a:r>
              <a:rPr spc="-440" dirty="0"/>
              <a:t> </a:t>
            </a:r>
            <a:r>
              <a:rPr lang="tr-TR" spc="-175" dirty="0" smtClean="0"/>
              <a:t>20</a:t>
            </a:r>
            <a:endParaRPr spc="-175" dirty="0"/>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5353" y="1066618"/>
            <a:ext cx="2709545" cy="2700655"/>
          </a:xfrm>
          <a:custGeom>
            <a:avLst/>
            <a:gdLst/>
            <a:ahLst/>
            <a:cxnLst/>
            <a:rect l="l" t="t" r="r" b="b"/>
            <a:pathLst>
              <a:path w="2709545" h="2700654">
                <a:moveTo>
                  <a:pt x="2700296" y="1181942"/>
                </a:moveTo>
                <a:lnTo>
                  <a:pt x="2682112" y="1100115"/>
                </a:lnTo>
                <a:lnTo>
                  <a:pt x="2663929" y="1018287"/>
                </a:lnTo>
                <a:lnTo>
                  <a:pt x="2636653" y="936460"/>
                </a:lnTo>
                <a:lnTo>
                  <a:pt x="2609377" y="854632"/>
                </a:lnTo>
                <a:lnTo>
                  <a:pt x="2582101" y="772805"/>
                </a:lnTo>
                <a:lnTo>
                  <a:pt x="2536641" y="700079"/>
                </a:lnTo>
                <a:lnTo>
                  <a:pt x="2500274" y="627343"/>
                </a:lnTo>
                <a:lnTo>
                  <a:pt x="2445722" y="554608"/>
                </a:lnTo>
                <a:lnTo>
                  <a:pt x="2400262" y="490964"/>
                </a:lnTo>
                <a:lnTo>
                  <a:pt x="2336619" y="427321"/>
                </a:lnTo>
                <a:lnTo>
                  <a:pt x="2282067" y="363677"/>
                </a:lnTo>
                <a:lnTo>
                  <a:pt x="2218424" y="309125"/>
                </a:lnTo>
                <a:lnTo>
                  <a:pt x="2145688" y="254574"/>
                </a:lnTo>
                <a:lnTo>
                  <a:pt x="2082044" y="209114"/>
                </a:lnTo>
                <a:lnTo>
                  <a:pt x="2009309" y="163654"/>
                </a:lnTo>
                <a:lnTo>
                  <a:pt x="1927481" y="127287"/>
                </a:lnTo>
                <a:lnTo>
                  <a:pt x="1854746" y="90919"/>
                </a:lnTo>
                <a:lnTo>
                  <a:pt x="1772918" y="63643"/>
                </a:lnTo>
                <a:lnTo>
                  <a:pt x="1691091" y="36367"/>
                </a:lnTo>
                <a:lnTo>
                  <a:pt x="1609263" y="18183"/>
                </a:lnTo>
                <a:lnTo>
                  <a:pt x="1527436" y="9091"/>
                </a:lnTo>
                <a:lnTo>
                  <a:pt x="1436517" y="0"/>
                </a:lnTo>
                <a:lnTo>
                  <a:pt x="1354689" y="0"/>
                </a:lnTo>
                <a:lnTo>
                  <a:pt x="1272862" y="0"/>
                </a:lnTo>
                <a:lnTo>
                  <a:pt x="1181942" y="9091"/>
                </a:lnTo>
                <a:lnTo>
                  <a:pt x="1100115" y="18183"/>
                </a:lnTo>
                <a:lnTo>
                  <a:pt x="1018287" y="36367"/>
                </a:lnTo>
                <a:lnTo>
                  <a:pt x="936460" y="63643"/>
                </a:lnTo>
                <a:lnTo>
                  <a:pt x="854642" y="90919"/>
                </a:lnTo>
                <a:lnTo>
                  <a:pt x="781906" y="127287"/>
                </a:lnTo>
                <a:lnTo>
                  <a:pt x="700079" y="163654"/>
                </a:lnTo>
                <a:lnTo>
                  <a:pt x="627343" y="209114"/>
                </a:lnTo>
                <a:lnTo>
                  <a:pt x="563700" y="254574"/>
                </a:lnTo>
                <a:lnTo>
                  <a:pt x="490964" y="309125"/>
                </a:lnTo>
                <a:lnTo>
                  <a:pt x="427321" y="363677"/>
                </a:lnTo>
                <a:lnTo>
                  <a:pt x="372769" y="427321"/>
                </a:lnTo>
                <a:lnTo>
                  <a:pt x="309125" y="490964"/>
                </a:lnTo>
                <a:lnTo>
                  <a:pt x="263666" y="554608"/>
                </a:lnTo>
                <a:lnTo>
                  <a:pt x="209114" y="627343"/>
                </a:lnTo>
                <a:lnTo>
                  <a:pt x="172746" y="700079"/>
                </a:lnTo>
                <a:lnTo>
                  <a:pt x="127287" y="772805"/>
                </a:lnTo>
                <a:lnTo>
                  <a:pt x="100011" y="854632"/>
                </a:lnTo>
                <a:lnTo>
                  <a:pt x="72735" y="936460"/>
                </a:lnTo>
                <a:lnTo>
                  <a:pt x="45459" y="1018287"/>
                </a:lnTo>
                <a:lnTo>
                  <a:pt x="27275" y="1100115"/>
                </a:lnTo>
                <a:lnTo>
                  <a:pt x="9091" y="1181942"/>
                </a:lnTo>
                <a:lnTo>
                  <a:pt x="9091" y="1263770"/>
                </a:lnTo>
                <a:lnTo>
                  <a:pt x="0" y="1354689"/>
                </a:lnTo>
                <a:lnTo>
                  <a:pt x="9091" y="1436517"/>
                </a:lnTo>
                <a:lnTo>
                  <a:pt x="9091" y="1518344"/>
                </a:lnTo>
                <a:lnTo>
                  <a:pt x="27275" y="1600172"/>
                </a:lnTo>
                <a:lnTo>
                  <a:pt x="45459" y="1681999"/>
                </a:lnTo>
                <a:lnTo>
                  <a:pt x="72735" y="1763826"/>
                </a:lnTo>
                <a:lnTo>
                  <a:pt x="100011" y="1845654"/>
                </a:lnTo>
                <a:lnTo>
                  <a:pt x="127287" y="1927481"/>
                </a:lnTo>
                <a:lnTo>
                  <a:pt x="172746" y="2000217"/>
                </a:lnTo>
                <a:lnTo>
                  <a:pt x="209114" y="2072952"/>
                </a:lnTo>
                <a:lnTo>
                  <a:pt x="263666" y="2145688"/>
                </a:lnTo>
                <a:lnTo>
                  <a:pt x="309125" y="2209332"/>
                </a:lnTo>
                <a:lnTo>
                  <a:pt x="372769" y="2272975"/>
                </a:lnTo>
                <a:lnTo>
                  <a:pt x="427321" y="2336619"/>
                </a:lnTo>
                <a:lnTo>
                  <a:pt x="490964" y="2391170"/>
                </a:lnTo>
                <a:lnTo>
                  <a:pt x="563700" y="2445722"/>
                </a:lnTo>
                <a:lnTo>
                  <a:pt x="627343" y="2491182"/>
                </a:lnTo>
                <a:lnTo>
                  <a:pt x="700079" y="2536641"/>
                </a:lnTo>
                <a:lnTo>
                  <a:pt x="781906" y="2573009"/>
                </a:lnTo>
                <a:lnTo>
                  <a:pt x="854642" y="2609377"/>
                </a:lnTo>
                <a:lnTo>
                  <a:pt x="936460" y="2636653"/>
                </a:lnTo>
                <a:lnTo>
                  <a:pt x="1018287" y="2663929"/>
                </a:lnTo>
                <a:lnTo>
                  <a:pt x="1100115" y="2682112"/>
                </a:lnTo>
                <a:lnTo>
                  <a:pt x="1181942" y="2691204"/>
                </a:lnTo>
                <a:lnTo>
                  <a:pt x="1272862" y="2700287"/>
                </a:lnTo>
                <a:lnTo>
                  <a:pt x="1354689" y="2700287"/>
                </a:lnTo>
                <a:lnTo>
                  <a:pt x="1436517" y="2700287"/>
                </a:lnTo>
                <a:lnTo>
                  <a:pt x="1527436" y="2691204"/>
                </a:lnTo>
                <a:lnTo>
                  <a:pt x="1609263" y="2682112"/>
                </a:lnTo>
                <a:lnTo>
                  <a:pt x="1691091" y="2663929"/>
                </a:lnTo>
                <a:lnTo>
                  <a:pt x="1772918" y="2636653"/>
                </a:lnTo>
                <a:lnTo>
                  <a:pt x="1854746" y="2609377"/>
                </a:lnTo>
                <a:lnTo>
                  <a:pt x="1927481" y="2573009"/>
                </a:lnTo>
                <a:lnTo>
                  <a:pt x="2009309" y="2536641"/>
                </a:lnTo>
                <a:lnTo>
                  <a:pt x="2082044" y="2491182"/>
                </a:lnTo>
                <a:lnTo>
                  <a:pt x="2145688" y="2445722"/>
                </a:lnTo>
                <a:lnTo>
                  <a:pt x="2218424" y="2391170"/>
                </a:lnTo>
                <a:lnTo>
                  <a:pt x="2282067" y="2336619"/>
                </a:lnTo>
                <a:lnTo>
                  <a:pt x="2336619" y="2272975"/>
                </a:lnTo>
                <a:lnTo>
                  <a:pt x="2400262" y="2209332"/>
                </a:lnTo>
                <a:lnTo>
                  <a:pt x="2445722" y="2145688"/>
                </a:lnTo>
                <a:lnTo>
                  <a:pt x="2500274" y="2072952"/>
                </a:lnTo>
                <a:lnTo>
                  <a:pt x="2536641" y="2000217"/>
                </a:lnTo>
                <a:lnTo>
                  <a:pt x="2582101" y="1927481"/>
                </a:lnTo>
                <a:lnTo>
                  <a:pt x="2609377" y="1845654"/>
                </a:lnTo>
                <a:lnTo>
                  <a:pt x="2636653" y="1763826"/>
                </a:lnTo>
                <a:lnTo>
                  <a:pt x="2663929" y="1681999"/>
                </a:lnTo>
                <a:lnTo>
                  <a:pt x="2682112" y="1600172"/>
                </a:lnTo>
                <a:lnTo>
                  <a:pt x="2700296" y="1518344"/>
                </a:lnTo>
                <a:lnTo>
                  <a:pt x="2700296" y="1436517"/>
                </a:lnTo>
                <a:lnTo>
                  <a:pt x="2709388" y="1354689"/>
                </a:lnTo>
              </a:path>
            </a:pathLst>
          </a:custGeom>
          <a:ln w="4735">
            <a:solidFill>
              <a:srgbClr val="000000"/>
            </a:solidFill>
          </a:ln>
        </p:spPr>
        <p:txBody>
          <a:bodyPr wrap="square" lIns="0" tIns="0" rIns="0" bIns="0" rtlCol="0"/>
          <a:lstStyle/>
          <a:p>
            <a:endParaRPr/>
          </a:p>
        </p:txBody>
      </p:sp>
      <p:sp>
        <p:nvSpPr>
          <p:cNvPr id="3" name="object 3"/>
          <p:cNvSpPr/>
          <p:nvPr/>
        </p:nvSpPr>
        <p:spPr>
          <a:xfrm>
            <a:off x="3845650" y="2248561"/>
            <a:ext cx="9525" cy="173355"/>
          </a:xfrm>
          <a:custGeom>
            <a:avLst/>
            <a:gdLst/>
            <a:ahLst/>
            <a:cxnLst/>
            <a:rect l="l" t="t" r="r" b="b"/>
            <a:pathLst>
              <a:path w="9525" h="173355">
                <a:moveTo>
                  <a:pt x="9091" y="172746"/>
                </a:moveTo>
                <a:lnTo>
                  <a:pt x="0" y="81827"/>
                </a:lnTo>
                <a:lnTo>
                  <a:pt x="0" y="0"/>
                </a:lnTo>
              </a:path>
            </a:pathLst>
          </a:custGeom>
          <a:ln w="4735">
            <a:solidFill>
              <a:srgbClr val="000000"/>
            </a:solidFill>
          </a:ln>
        </p:spPr>
        <p:txBody>
          <a:bodyPr wrap="square" lIns="0" tIns="0" rIns="0" bIns="0" rtlCol="0"/>
          <a:lstStyle/>
          <a:p>
            <a:endParaRPr/>
          </a:p>
        </p:txBody>
      </p:sp>
      <p:sp>
        <p:nvSpPr>
          <p:cNvPr id="4" name="object 4"/>
          <p:cNvSpPr/>
          <p:nvPr/>
        </p:nvSpPr>
        <p:spPr>
          <a:xfrm>
            <a:off x="2045455" y="1966721"/>
            <a:ext cx="909319" cy="900430"/>
          </a:xfrm>
          <a:custGeom>
            <a:avLst/>
            <a:gdLst/>
            <a:ahLst/>
            <a:cxnLst/>
            <a:rect l="l" t="t" r="r" b="b"/>
            <a:pathLst>
              <a:path w="909319" h="900430">
                <a:moveTo>
                  <a:pt x="909184" y="454587"/>
                </a:moveTo>
                <a:lnTo>
                  <a:pt x="900092" y="418219"/>
                </a:lnTo>
                <a:lnTo>
                  <a:pt x="900092" y="363668"/>
                </a:lnTo>
                <a:lnTo>
                  <a:pt x="891000" y="336392"/>
                </a:lnTo>
                <a:lnTo>
                  <a:pt x="881908" y="309116"/>
                </a:lnTo>
                <a:lnTo>
                  <a:pt x="872816" y="281840"/>
                </a:lnTo>
                <a:lnTo>
                  <a:pt x="863724" y="254564"/>
                </a:lnTo>
                <a:lnTo>
                  <a:pt x="845540" y="236380"/>
                </a:lnTo>
                <a:lnTo>
                  <a:pt x="836449" y="209105"/>
                </a:lnTo>
                <a:lnTo>
                  <a:pt x="818265" y="181829"/>
                </a:lnTo>
                <a:lnTo>
                  <a:pt x="800081" y="163654"/>
                </a:lnTo>
                <a:lnTo>
                  <a:pt x="781897" y="145471"/>
                </a:lnTo>
                <a:lnTo>
                  <a:pt x="763713" y="118195"/>
                </a:lnTo>
                <a:lnTo>
                  <a:pt x="745529" y="100011"/>
                </a:lnTo>
                <a:lnTo>
                  <a:pt x="718253" y="81827"/>
                </a:lnTo>
                <a:lnTo>
                  <a:pt x="700069" y="72735"/>
                </a:lnTo>
                <a:lnTo>
                  <a:pt x="672794" y="54551"/>
                </a:lnTo>
                <a:lnTo>
                  <a:pt x="645518" y="45459"/>
                </a:lnTo>
                <a:lnTo>
                  <a:pt x="618242" y="27275"/>
                </a:lnTo>
                <a:lnTo>
                  <a:pt x="590966" y="18183"/>
                </a:lnTo>
                <a:lnTo>
                  <a:pt x="563690" y="9091"/>
                </a:lnTo>
                <a:lnTo>
                  <a:pt x="536415" y="9091"/>
                </a:lnTo>
                <a:lnTo>
                  <a:pt x="509139" y="0"/>
                </a:lnTo>
                <a:lnTo>
                  <a:pt x="481863" y="0"/>
                </a:lnTo>
                <a:lnTo>
                  <a:pt x="454587" y="0"/>
                </a:lnTo>
                <a:lnTo>
                  <a:pt x="427311" y="0"/>
                </a:lnTo>
                <a:lnTo>
                  <a:pt x="400035" y="0"/>
                </a:lnTo>
                <a:lnTo>
                  <a:pt x="372760" y="9091"/>
                </a:lnTo>
                <a:lnTo>
                  <a:pt x="345484" y="9091"/>
                </a:lnTo>
                <a:lnTo>
                  <a:pt x="318208" y="18183"/>
                </a:lnTo>
                <a:lnTo>
                  <a:pt x="290932" y="27275"/>
                </a:lnTo>
                <a:lnTo>
                  <a:pt x="263656" y="45459"/>
                </a:lnTo>
                <a:lnTo>
                  <a:pt x="236380" y="54551"/>
                </a:lnTo>
                <a:lnTo>
                  <a:pt x="209114" y="72735"/>
                </a:lnTo>
                <a:lnTo>
                  <a:pt x="190930" y="81827"/>
                </a:lnTo>
                <a:lnTo>
                  <a:pt x="163654" y="100011"/>
                </a:lnTo>
                <a:lnTo>
                  <a:pt x="145471" y="118195"/>
                </a:lnTo>
                <a:lnTo>
                  <a:pt x="127287" y="145471"/>
                </a:lnTo>
                <a:lnTo>
                  <a:pt x="109103" y="163654"/>
                </a:lnTo>
                <a:lnTo>
                  <a:pt x="90919" y="181829"/>
                </a:lnTo>
                <a:lnTo>
                  <a:pt x="72735" y="209105"/>
                </a:lnTo>
                <a:lnTo>
                  <a:pt x="63643" y="236380"/>
                </a:lnTo>
                <a:lnTo>
                  <a:pt x="45459" y="254564"/>
                </a:lnTo>
                <a:lnTo>
                  <a:pt x="36367" y="281840"/>
                </a:lnTo>
                <a:lnTo>
                  <a:pt x="27275" y="309116"/>
                </a:lnTo>
                <a:lnTo>
                  <a:pt x="18183" y="336392"/>
                </a:lnTo>
                <a:lnTo>
                  <a:pt x="9091" y="363668"/>
                </a:lnTo>
                <a:lnTo>
                  <a:pt x="9091" y="418219"/>
                </a:lnTo>
                <a:lnTo>
                  <a:pt x="0" y="454587"/>
                </a:lnTo>
                <a:lnTo>
                  <a:pt x="9091" y="481863"/>
                </a:lnTo>
                <a:lnTo>
                  <a:pt x="9091" y="536415"/>
                </a:lnTo>
                <a:lnTo>
                  <a:pt x="18183" y="563690"/>
                </a:lnTo>
                <a:lnTo>
                  <a:pt x="27275" y="590966"/>
                </a:lnTo>
                <a:lnTo>
                  <a:pt x="36367" y="618242"/>
                </a:lnTo>
                <a:lnTo>
                  <a:pt x="45459" y="645518"/>
                </a:lnTo>
                <a:lnTo>
                  <a:pt x="63643" y="663702"/>
                </a:lnTo>
                <a:lnTo>
                  <a:pt x="72735" y="690978"/>
                </a:lnTo>
                <a:lnTo>
                  <a:pt x="90919" y="718253"/>
                </a:lnTo>
                <a:lnTo>
                  <a:pt x="109103" y="736437"/>
                </a:lnTo>
                <a:lnTo>
                  <a:pt x="127287" y="754621"/>
                </a:lnTo>
                <a:lnTo>
                  <a:pt x="145471" y="781897"/>
                </a:lnTo>
                <a:lnTo>
                  <a:pt x="163654" y="800081"/>
                </a:lnTo>
                <a:lnTo>
                  <a:pt x="190930" y="818265"/>
                </a:lnTo>
                <a:lnTo>
                  <a:pt x="209114" y="827357"/>
                </a:lnTo>
                <a:lnTo>
                  <a:pt x="236380" y="845540"/>
                </a:lnTo>
                <a:lnTo>
                  <a:pt x="263656" y="854632"/>
                </a:lnTo>
                <a:lnTo>
                  <a:pt x="290932" y="872816"/>
                </a:lnTo>
                <a:lnTo>
                  <a:pt x="318208" y="881908"/>
                </a:lnTo>
                <a:lnTo>
                  <a:pt x="345484" y="891000"/>
                </a:lnTo>
                <a:lnTo>
                  <a:pt x="372760" y="891000"/>
                </a:lnTo>
                <a:lnTo>
                  <a:pt x="400035" y="900092"/>
                </a:lnTo>
                <a:lnTo>
                  <a:pt x="427311" y="900092"/>
                </a:lnTo>
                <a:lnTo>
                  <a:pt x="454587" y="900092"/>
                </a:lnTo>
                <a:lnTo>
                  <a:pt x="481863" y="900092"/>
                </a:lnTo>
                <a:lnTo>
                  <a:pt x="509139" y="900092"/>
                </a:lnTo>
                <a:lnTo>
                  <a:pt x="536415" y="891000"/>
                </a:lnTo>
                <a:lnTo>
                  <a:pt x="563690" y="891000"/>
                </a:lnTo>
                <a:lnTo>
                  <a:pt x="590966" y="881908"/>
                </a:lnTo>
                <a:lnTo>
                  <a:pt x="618242" y="872816"/>
                </a:lnTo>
                <a:lnTo>
                  <a:pt x="645518" y="854632"/>
                </a:lnTo>
                <a:lnTo>
                  <a:pt x="672794" y="845540"/>
                </a:lnTo>
                <a:lnTo>
                  <a:pt x="700069" y="827357"/>
                </a:lnTo>
                <a:lnTo>
                  <a:pt x="718253" y="818265"/>
                </a:lnTo>
                <a:lnTo>
                  <a:pt x="745529" y="800081"/>
                </a:lnTo>
                <a:lnTo>
                  <a:pt x="763713" y="781897"/>
                </a:lnTo>
                <a:lnTo>
                  <a:pt x="781897" y="754621"/>
                </a:lnTo>
                <a:lnTo>
                  <a:pt x="800081" y="736437"/>
                </a:lnTo>
                <a:lnTo>
                  <a:pt x="818265" y="718253"/>
                </a:lnTo>
                <a:lnTo>
                  <a:pt x="836449" y="690978"/>
                </a:lnTo>
                <a:lnTo>
                  <a:pt x="845540" y="663702"/>
                </a:lnTo>
                <a:lnTo>
                  <a:pt x="863724" y="645518"/>
                </a:lnTo>
                <a:lnTo>
                  <a:pt x="872816" y="618242"/>
                </a:lnTo>
                <a:lnTo>
                  <a:pt x="881908" y="590966"/>
                </a:lnTo>
                <a:lnTo>
                  <a:pt x="891000" y="563690"/>
                </a:lnTo>
                <a:lnTo>
                  <a:pt x="900092" y="536415"/>
                </a:lnTo>
                <a:lnTo>
                  <a:pt x="900092" y="481863"/>
                </a:lnTo>
                <a:lnTo>
                  <a:pt x="909184" y="454587"/>
                </a:lnTo>
              </a:path>
            </a:pathLst>
          </a:custGeom>
          <a:ln w="9470">
            <a:solidFill>
              <a:srgbClr val="000000"/>
            </a:solidFill>
            <a:prstDash val="dash"/>
          </a:ln>
        </p:spPr>
        <p:txBody>
          <a:bodyPr wrap="square" lIns="0" tIns="0" rIns="0" bIns="0" rtlCol="0"/>
          <a:lstStyle/>
          <a:p>
            <a:endParaRPr/>
          </a:p>
        </p:txBody>
      </p:sp>
      <p:sp>
        <p:nvSpPr>
          <p:cNvPr id="5" name="object 5"/>
          <p:cNvSpPr txBox="1"/>
          <p:nvPr/>
        </p:nvSpPr>
        <p:spPr>
          <a:xfrm>
            <a:off x="2603612" y="1822936"/>
            <a:ext cx="130810"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10</a:t>
            </a:r>
            <a:endParaRPr sz="750">
              <a:latin typeface="Arial"/>
              <a:cs typeface="Arial"/>
            </a:endParaRPr>
          </a:p>
        </p:txBody>
      </p:sp>
      <p:sp>
        <p:nvSpPr>
          <p:cNvPr id="6" name="object 6"/>
          <p:cNvSpPr/>
          <p:nvPr/>
        </p:nvSpPr>
        <p:spPr>
          <a:xfrm>
            <a:off x="1599950" y="1512123"/>
            <a:ext cx="1800225" cy="1809750"/>
          </a:xfrm>
          <a:custGeom>
            <a:avLst/>
            <a:gdLst/>
            <a:ahLst/>
            <a:cxnLst/>
            <a:rect l="l" t="t" r="r" b="b"/>
            <a:pathLst>
              <a:path w="1800225" h="1809750">
                <a:moveTo>
                  <a:pt x="1800194" y="909184"/>
                </a:moveTo>
                <a:lnTo>
                  <a:pt x="1800194" y="845540"/>
                </a:lnTo>
                <a:lnTo>
                  <a:pt x="1791102" y="790989"/>
                </a:lnTo>
                <a:lnTo>
                  <a:pt x="1782010" y="736437"/>
                </a:lnTo>
                <a:lnTo>
                  <a:pt x="1772918" y="681886"/>
                </a:lnTo>
                <a:lnTo>
                  <a:pt x="1754735" y="627334"/>
                </a:lnTo>
                <a:lnTo>
                  <a:pt x="1736551" y="572782"/>
                </a:lnTo>
                <a:lnTo>
                  <a:pt x="1718367" y="518240"/>
                </a:lnTo>
                <a:lnTo>
                  <a:pt x="1691091" y="472780"/>
                </a:lnTo>
                <a:lnTo>
                  <a:pt x="1663815" y="418229"/>
                </a:lnTo>
                <a:lnTo>
                  <a:pt x="1627447" y="372769"/>
                </a:lnTo>
                <a:lnTo>
                  <a:pt x="1591080" y="327309"/>
                </a:lnTo>
                <a:lnTo>
                  <a:pt x="1554712" y="290942"/>
                </a:lnTo>
                <a:lnTo>
                  <a:pt x="1518344" y="245482"/>
                </a:lnTo>
                <a:lnTo>
                  <a:pt x="1472884" y="209114"/>
                </a:lnTo>
                <a:lnTo>
                  <a:pt x="1427425" y="172746"/>
                </a:lnTo>
                <a:lnTo>
                  <a:pt x="1381965" y="145471"/>
                </a:lnTo>
                <a:lnTo>
                  <a:pt x="1336505" y="118195"/>
                </a:lnTo>
                <a:lnTo>
                  <a:pt x="1281954" y="90919"/>
                </a:lnTo>
                <a:lnTo>
                  <a:pt x="1227402" y="63643"/>
                </a:lnTo>
                <a:lnTo>
                  <a:pt x="1181942" y="45459"/>
                </a:lnTo>
                <a:lnTo>
                  <a:pt x="1127391" y="27275"/>
                </a:lnTo>
                <a:lnTo>
                  <a:pt x="1072839" y="18183"/>
                </a:lnTo>
                <a:lnTo>
                  <a:pt x="1009195" y="9091"/>
                </a:lnTo>
                <a:lnTo>
                  <a:pt x="954644" y="9091"/>
                </a:lnTo>
                <a:lnTo>
                  <a:pt x="900092" y="0"/>
                </a:lnTo>
                <a:lnTo>
                  <a:pt x="845540" y="9091"/>
                </a:lnTo>
                <a:lnTo>
                  <a:pt x="790989" y="9091"/>
                </a:lnTo>
                <a:lnTo>
                  <a:pt x="727345" y="18183"/>
                </a:lnTo>
                <a:lnTo>
                  <a:pt x="672803" y="27275"/>
                </a:lnTo>
                <a:lnTo>
                  <a:pt x="618251" y="45459"/>
                </a:lnTo>
                <a:lnTo>
                  <a:pt x="572792" y="63643"/>
                </a:lnTo>
                <a:lnTo>
                  <a:pt x="518240" y="90919"/>
                </a:lnTo>
                <a:lnTo>
                  <a:pt x="463688" y="118195"/>
                </a:lnTo>
                <a:lnTo>
                  <a:pt x="418229" y="145471"/>
                </a:lnTo>
                <a:lnTo>
                  <a:pt x="372769" y="172746"/>
                </a:lnTo>
                <a:lnTo>
                  <a:pt x="327309" y="209114"/>
                </a:lnTo>
                <a:lnTo>
                  <a:pt x="281850" y="245482"/>
                </a:lnTo>
                <a:lnTo>
                  <a:pt x="245482" y="290942"/>
                </a:lnTo>
                <a:lnTo>
                  <a:pt x="209114" y="327309"/>
                </a:lnTo>
                <a:lnTo>
                  <a:pt x="172746" y="372769"/>
                </a:lnTo>
                <a:lnTo>
                  <a:pt x="136379" y="418229"/>
                </a:lnTo>
                <a:lnTo>
                  <a:pt x="109103" y="472780"/>
                </a:lnTo>
                <a:lnTo>
                  <a:pt x="81827" y="518240"/>
                </a:lnTo>
                <a:lnTo>
                  <a:pt x="63643" y="572782"/>
                </a:lnTo>
                <a:lnTo>
                  <a:pt x="45459" y="627334"/>
                </a:lnTo>
                <a:lnTo>
                  <a:pt x="27275" y="681886"/>
                </a:lnTo>
                <a:lnTo>
                  <a:pt x="18183" y="736437"/>
                </a:lnTo>
                <a:lnTo>
                  <a:pt x="9091" y="790989"/>
                </a:lnTo>
                <a:lnTo>
                  <a:pt x="0" y="845540"/>
                </a:lnTo>
                <a:lnTo>
                  <a:pt x="0" y="963736"/>
                </a:lnTo>
                <a:lnTo>
                  <a:pt x="9091" y="1018287"/>
                </a:lnTo>
                <a:lnTo>
                  <a:pt x="18183" y="1072839"/>
                </a:lnTo>
                <a:lnTo>
                  <a:pt x="27275" y="1127391"/>
                </a:lnTo>
                <a:lnTo>
                  <a:pt x="45459" y="1181942"/>
                </a:lnTo>
                <a:lnTo>
                  <a:pt x="63643" y="1236494"/>
                </a:lnTo>
                <a:lnTo>
                  <a:pt x="81827" y="1291046"/>
                </a:lnTo>
                <a:lnTo>
                  <a:pt x="109103" y="1336505"/>
                </a:lnTo>
                <a:lnTo>
                  <a:pt x="136379" y="1391057"/>
                </a:lnTo>
                <a:lnTo>
                  <a:pt x="172746" y="1436517"/>
                </a:lnTo>
                <a:lnTo>
                  <a:pt x="209114" y="1481976"/>
                </a:lnTo>
                <a:lnTo>
                  <a:pt x="245482" y="1518344"/>
                </a:lnTo>
                <a:lnTo>
                  <a:pt x="281850" y="1563804"/>
                </a:lnTo>
                <a:lnTo>
                  <a:pt x="327309" y="1600172"/>
                </a:lnTo>
                <a:lnTo>
                  <a:pt x="372769" y="1636539"/>
                </a:lnTo>
                <a:lnTo>
                  <a:pt x="418229" y="1663815"/>
                </a:lnTo>
                <a:lnTo>
                  <a:pt x="463688" y="1691091"/>
                </a:lnTo>
                <a:lnTo>
                  <a:pt x="518240" y="1718367"/>
                </a:lnTo>
                <a:lnTo>
                  <a:pt x="572792" y="1745643"/>
                </a:lnTo>
                <a:lnTo>
                  <a:pt x="618251" y="1763826"/>
                </a:lnTo>
                <a:lnTo>
                  <a:pt x="672803" y="1782010"/>
                </a:lnTo>
                <a:lnTo>
                  <a:pt x="727345" y="1791102"/>
                </a:lnTo>
                <a:lnTo>
                  <a:pt x="790989" y="1800194"/>
                </a:lnTo>
                <a:lnTo>
                  <a:pt x="845540" y="1800194"/>
                </a:lnTo>
                <a:lnTo>
                  <a:pt x="900092" y="1809286"/>
                </a:lnTo>
                <a:lnTo>
                  <a:pt x="954644" y="1800194"/>
                </a:lnTo>
                <a:lnTo>
                  <a:pt x="1009195" y="1800194"/>
                </a:lnTo>
                <a:lnTo>
                  <a:pt x="1072839" y="1791102"/>
                </a:lnTo>
                <a:lnTo>
                  <a:pt x="1127391" y="1782010"/>
                </a:lnTo>
                <a:lnTo>
                  <a:pt x="1181942" y="1763826"/>
                </a:lnTo>
                <a:lnTo>
                  <a:pt x="1227402" y="1745643"/>
                </a:lnTo>
                <a:lnTo>
                  <a:pt x="1281954" y="1718367"/>
                </a:lnTo>
                <a:lnTo>
                  <a:pt x="1336505" y="1691091"/>
                </a:lnTo>
                <a:lnTo>
                  <a:pt x="1381965" y="1663815"/>
                </a:lnTo>
                <a:lnTo>
                  <a:pt x="1427425" y="1636539"/>
                </a:lnTo>
                <a:lnTo>
                  <a:pt x="1472884" y="1600172"/>
                </a:lnTo>
                <a:lnTo>
                  <a:pt x="1518344" y="1563804"/>
                </a:lnTo>
                <a:lnTo>
                  <a:pt x="1554712" y="1518344"/>
                </a:lnTo>
                <a:lnTo>
                  <a:pt x="1591080" y="1481976"/>
                </a:lnTo>
                <a:lnTo>
                  <a:pt x="1627447" y="1436517"/>
                </a:lnTo>
                <a:lnTo>
                  <a:pt x="1663815" y="1391057"/>
                </a:lnTo>
                <a:lnTo>
                  <a:pt x="1691091" y="1336505"/>
                </a:lnTo>
                <a:lnTo>
                  <a:pt x="1718367" y="1291046"/>
                </a:lnTo>
                <a:lnTo>
                  <a:pt x="1736551" y="1236494"/>
                </a:lnTo>
                <a:lnTo>
                  <a:pt x="1754735" y="1181942"/>
                </a:lnTo>
                <a:lnTo>
                  <a:pt x="1772918" y="1127391"/>
                </a:lnTo>
                <a:lnTo>
                  <a:pt x="1782010" y="1072839"/>
                </a:lnTo>
                <a:lnTo>
                  <a:pt x="1791102" y="1018287"/>
                </a:lnTo>
                <a:lnTo>
                  <a:pt x="1800194" y="963736"/>
                </a:lnTo>
                <a:lnTo>
                  <a:pt x="1800194" y="909184"/>
                </a:lnTo>
              </a:path>
            </a:pathLst>
          </a:custGeom>
          <a:ln w="9470">
            <a:solidFill>
              <a:srgbClr val="000000"/>
            </a:solidFill>
            <a:prstDash val="dash"/>
          </a:ln>
        </p:spPr>
        <p:txBody>
          <a:bodyPr wrap="square" lIns="0" tIns="0" rIns="0" bIns="0" rtlCol="0"/>
          <a:lstStyle/>
          <a:p>
            <a:endParaRPr/>
          </a:p>
        </p:txBody>
      </p:sp>
      <p:sp>
        <p:nvSpPr>
          <p:cNvPr id="7" name="object 7"/>
          <p:cNvSpPr txBox="1"/>
          <p:nvPr/>
        </p:nvSpPr>
        <p:spPr>
          <a:xfrm>
            <a:off x="2667256" y="1377440"/>
            <a:ext cx="130810"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20</a:t>
            </a:r>
            <a:endParaRPr sz="750">
              <a:latin typeface="Arial"/>
              <a:cs typeface="Arial"/>
            </a:endParaRPr>
          </a:p>
        </p:txBody>
      </p:sp>
      <p:sp>
        <p:nvSpPr>
          <p:cNvPr id="8" name="object 8"/>
          <p:cNvSpPr/>
          <p:nvPr/>
        </p:nvSpPr>
        <p:spPr>
          <a:xfrm>
            <a:off x="1145353" y="1066618"/>
            <a:ext cx="2709545" cy="2700655"/>
          </a:xfrm>
          <a:custGeom>
            <a:avLst/>
            <a:gdLst/>
            <a:ahLst/>
            <a:cxnLst/>
            <a:rect l="l" t="t" r="r" b="b"/>
            <a:pathLst>
              <a:path w="2709545" h="2700654">
                <a:moveTo>
                  <a:pt x="2700296" y="1263770"/>
                </a:moveTo>
                <a:lnTo>
                  <a:pt x="2700296" y="1181942"/>
                </a:lnTo>
                <a:lnTo>
                  <a:pt x="2682112" y="1100115"/>
                </a:lnTo>
                <a:lnTo>
                  <a:pt x="2663929" y="1018287"/>
                </a:lnTo>
                <a:lnTo>
                  <a:pt x="2636653" y="936460"/>
                </a:lnTo>
                <a:lnTo>
                  <a:pt x="2609377" y="854632"/>
                </a:lnTo>
                <a:lnTo>
                  <a:pt x="2582101" y="772805"/>
                </a:lnTo>
                <a:lnTo>
                  <a:pt x="2536641" y="700079"/>
                </a:lnTo>
                <a:lnTo>
                  <a:pt x="2500274" y="627343"/>
                </a:lnTo>
                <a:lnTo>
                  <a:pt x="2445722" y="554608"/>
                </a:lnTo>
                <a:lnTo>
                  <a:pt x="2400262" y="490964"/>
                </a:lnTo>
                <a:lnTo>
                  <a:pt x="2336619" y="427321"/>
                </a:lnTo>
                <a:lnTo>
                  <a:pt x="2282067" y="363677"/>
                </a:lnTo>
                <a:lnTo>
                  <a:pt x="2218424" y="309125"/>
                </a:lnTo>
                <a:lnTo>
                  <a:pt x="2145688" y="254574"/>
                </a:lnTo>
                <a:lnTo>
                  <a:pt x="2082044" y="209114"/>
                </a:lnTo>
                <a:lnTo>
                  <a:pt x="2009309" y="163654"/>
                </a:lnTo>
                <a:lnTo>
                  <a:pt x="1927481" y="127287"/>
                </a:lnTo>
                <a:lnTo>
                  <a:pt x="1854746" y="90919"/>
                </a:lnTo>
                <a:lnTo>
                  <a:pt x="1772918" y="63643"/>
                </a:lnTo>
                <a:lnTo>
                  <a:pt x="1691091" y="36367"/>
                </a:lnTo>
                <a:lnTo>
                  <a:pt x="1609263" y="18183"/>
                </a:lnTo>
                <a:lnTo>
                  <a:pt x="1527436" y="9091"/>
                </a:lnTo>
                <a:lnTo>
                  <a:pt x="1436517" y="0"/>
                </a:lnTo>
                <a:lnTo>
                  <a:pt x="1354689" y="0"/>
                </a:lnTo>
                <a:lnTo>
                  <a:pt x="1272862" y="0"/>
                </a:lnTo>
                <a:lnTo>
                  <a:pt x="1181942" y="9091"/>
                </a:lnTo>
                <a:lnTo>
                  <a:pt x="1100115" y="18183"/>
                </a:lnTo>
                <a:lnTo>
                  <a:pt x="1018287" y="36367"/>
                </a:lnTo>
                <a:lnTo>
                  <a:pt x="936460" y="63643"/>
                </a:lnTo>
                <a:lnTo>
                  <a:pt x="854642" y="90919"/>
                </a:lnTo>
                <a:lnTo>
                  <a:pt x="781906" y="127287"/>
                </a:lnTo>
                <a:lnTo>
                  <a:pt x="700079" y="163654"/>
                </a:lnTo>
                <a:lnTo>
                  <a:pt x="627343" y="209114"/>
                </a:lnTo>
                <a:lnTo>
                  <a:pt x="563700" y="254574"/>
                </a:lnTo>
                <a:lnTo>
                  <a:pt x="490964" y="309125"/>
                </a:lnTo>
                <a:lnTo>
                  <a:pt x="427321" y="363677"/>
                </a:lnTo>
                <a:lnTo>
                  <a:pt x="372769" y="427321"/>
                </a:lnTo>
                <a:lnTo>
                  <a:pt x="309125" y="490964"/>
                </a:lnTo>
                <a:lnTo>
                  <a:pt x="263666" y="554608"/>
                </a:lnTo>
                <a:lnTo>
                  <a:pt x="209114" y="627343"/>
                </a:lnTo>
                <a:lnTo>
                  <a:pt x="172746" y="700079"/>
                </a:lnTo>
                <a:lnTo>
                  <a:pt x="127287" y="772805"/>
                </a:lnTo>
                <a:lnTo>
                  <a:pt x="100011" y="854632"/>
                </a:lnTo>
                <a:lnTo>
                  <a:pt x="72735" y="936460"/>
                </a:lnTo>
                <a:lnTo>
                  <a:pt x="45459" y="1018287"/>
                </a:lnTo>
                <a:lnTo>
                  <a:pt x="27275" y="1100115"/>
                </a:lnTo>
                <a:lnTo>
                  <a:pt x="9091" y="1181942"/>
                </a:lnTo>
                <a:lnTo>
                  <a:pt x="9091" y="1263770"/>
                </a:lnTo>
                <a:lnTo>
                  <a:pt x="0" y="1354689"/>
                </a:lnTo>
                <a:lnTo>
                  <a:pt x="9091" y="1436517"/>
                </a:lnTo>
                <a:lnTo>
                  <a:pt x="9091" y="1518344"/>
                </a:lnTo>
                <a:lnTo>
                  <a:pt x="27275" y="1600172"/>
                </a:lnTo>
                <a:lnTo>
                  <a:pt x="45459" y="1681999"/>
                </a:lnTo>
                <a:lnTo>
                  <a:pt x="72735" y="1763826"/>
                </a:lnTo>
                <a:lnTo>
                  <a:pt x="100011" y="1845654"/>
                </a:lnTo>
                <a:lnTo>
                  <a:pt x="127287" y="1927481"/>
                </a:lnTo>
                <a:lnTo>
                  <a:pt x="172746" y="2000217"/>
                </a:lnTo>
                <a:lnTo>
                  <a:pt x="209114" y="2072952"/>
                </a:lnTo>
                <a:lnTo>
                  <a:pt x="263666" y="2145688"/>
                </a:lnTo>
                <a:lnTo>
                  <a:pt x="309125" y="2209332"/>
                </a:lnTo>
                <a:lnTo>
                  <a:pt x="372769" y="2272975"/>
                </a:lnTo>
                <a:lnTo>
                  <a:pt x="427321" y="2336619"/>
                </a:lnTo>
                <a:lnTo>
                  <a:pt x="490964" y="2391170"/>
                </a:lnTo>
                <a:lnTo>
                  <a:pt x="563700" y="2445722"/>
                </a:lnTo>
                <a:lnTo>
                  <a:pt x="627343" y="2491182"/>
                </a:lnTo>
                <a:lnTo>
                  <a:pt x="700079" y="2536641"/>
                </a:lnTo>
                <a:lnTo>
                  <a:pt x="781906" y="2573009"/>
                </a:lnTo>
                <a:lnTo>
                  <a:pt x="854642" y="2609377"/>
                </a:lnTo>
                <a:lnTo>
                  <a:pt x="936460" y="2636653"/>
                </a:lnTo>
                <a:lnTo>
                  <a:pt x="1018287" y="2663929"/>
                </a:lnTo>
                <a:lnTo>
                  <a:pt x="1100115" y="2682112"/>
                </a:lnTo>
                <a:lnTo>
                  <a:pt x="1181942" y="2691204"/>
                </a:lnTo>
                <a:lnTo>
                  <a:pt x="1272862" y="2700287"/>
                </a:lnTo>
                <a:lnTo>
                  <a:pt x="1354689" y="2700287"/>
                </a:lnTo>
                <a:lnTo>
                  <a:pt x="1436517" y="2700287"/>
                </a:lnTo>
                <a:lnTo>
                  <a:pt x="1527436" y="2691204"/>
                </a:lnTo>
                <a:lnTo>
                  <a:pt x="1609263" y="2682112"/>
                </a:lnTo>
                <a:lnTo>
                  <a:pt x="1691091" y="2663929"/>
                </a:lnTo>
                <a:lnTo>
                  <a:pt x="1772918" y="2636653"/>
                </a:lnTo>
                <a:lnTo>
                  <a:pt x="1854746" y="2609377"/>
                </a:lnTo>
                <a:lnTo>
                  <a:pt x="1927481" y="2573009"/>
                </a:lnTo>
                <a:lnTo>
                  <a:pt x="2009309" y="2536641"/>
                </a:lnTo>
                <a:lnTo>
                  <a:pt x="2082044" y="2491182"/>
                </a:lnTo>
                <a:lnTo>
                  <a:pt x="2145688" y="2445722"/>
                </a:lnTo>
                <a:lnTo>
                  <a:pt x="2218424" y="2391170"/>
                </a:lnTo>
                <a:lnTo>
                  <a:pt x="2282067" y="2336619"/>
                </a:lnTo>
                <a:lnTo>
                  <a:pt x="2336619" y="2272975"/>
                </a:lnTo>
                <a:lnTo>
                  <a:pt x="2400262" y="2209332"/>
                </a:lnTo>
                <a:lnTo>
                  <a:pt x="2445722" y="2145688"/>
                </a:lnTo>
                <a:lnTo>
                  <a:pt x="2500274" y="2072952"/>
                </a:lnTo>
                <a:lnTo>
                  <a:pt x="2536641" y="2000217"/>
                </a:lnTo>
                <a:lnTo>
                  <a:pt x="2582101" y="1927481"/>
                </a:lnTo>
                <a:lnTo>
                  <a:pt x="2609377" y="1845654"/>
                </a:lnTo>
                <a:lnTo>
                  <a:pt x="2636653" y="1763826"/>
                </a:lnTo>
                <a:lnTo>
                  <a:pt x="2663929" y="1681999"/>
                </a:lnTo>
                <a:lnTo>
                  <a:pt x="2682112" y="1600172"/>
                </a:lnTo>
                <a:lnTo>
                  <a:pt x="2700296" y="1518344"/>
                </a:lnTo>
                <a:lnTo>
                  <a:pt x="2700296" y="1436517"/>
                </a:lnTo>
                <a:lnTo>
                  <a:pt x="2709388" y="1354689"/>
                </a:lnTo>
              </a:path>
            </a:pathLst>
          </a:custGeom>
          <a:ln w="9470">
            <a:solidFill>
              <a:srgbClr val="000000"/>
            </a:solidFill>
          </a:ln>
        </p:spPr>
        <p:txBody>
          <a:bodyPr wrap="square" lIns="0" tIns="0" rIns="0" bIns="0" rtlCol="0"/>
          <a:lstStyle/>
          <a:p>
            <a:endParaRPr/>
          </a:p>
        </p:txBody>
      </p:sp>
      <p:sp>
        <p:nvSpPr>
          <p:cNvPr id="9" name="object 9"/>
          <p:cNvSpPr/>
          <p:nvPr/>
        </p:nvSpPr>
        <p:spPr>
          <a:xfrm>
            <a:off x="3845650" y="2330389"/>
            <a:ext cx="9525" cy="91440"/>
          </a:xfrm>
          <a:custGeom>
            <a:avLst/>
            <a:gdLst/>
            <a:ahLst/>
            <a:cxnLst/>
            <a:rect l="l" t="t" r="r" b="b"/>
            <a:pathLst>
              <a:path w="9525" h="91439">
                <a:moveTo>
                  <a:pt x="9091" y="90919"/>
                </a:moveTo>
                <a:lnTo>
                  <a:pt x="0" y="0"/>
                </a:lnTo>
              </a:path>
            </a:pathLst>
          </a:custGeom>
          <a:ln w="9470">
            <a:solidFill>
              <a:srgbClr val="000000"/>
            </a:solidFill>
          </a:ln>
        </p:spPr>
        <p:txBody>
          <a:bodyPr wrap="square" lIns="0" tIns="0" rIns="0" bIns="0" rtlCol="0"/>
          <a:lstStyle/>
          <a:p>
            <a:endParaRPr/>
          </a:p>
        </p:txBody>
      </p:sp>
      <p:sp>
        <p:nvSpPr>
          <p:cNvPr id="10" name="object 10"/>
          <p:cNvSpPr txBox="1"/>
          <p:nvPr/>
        </p:nvSpPr>
        <p:spPr>
          <a:xfrm>
            <a:off x="2730899" y="931935"/>
            <a:ext cx="130810"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30</a:t>
            </a:r>
            <a:endParaRPr sz="750">
              <a:latin typeface="Arial"/>
              <a:cs typeface="Arial"/>
            </a:endParaRPr>
          </a:p>
        </p:txBody>
      </p:sp>
      <p:sp>
        <p:nvSpPr>
          <p:cNvPr id="11" name="object 11"/>
          <p:cNvSpPr/>
          <p:nvPr/>
        </p:nvSpPr>
        <p:spPr>
          <a:xfrm>
            <a:off x="1327183" y="1739422"/>
            <a:ext cx="2346325" cy="1355090"/>
          </a:xfrm>
          <a:custGeom>
            <a:avLst/>
            <a:gdLst/>
            <a:ahLst/>
            <a:cxnLst/>
            <a:rect l="l" t="t" r="r" b="b"/>
            <a:pathLst>
              <a:path w="2346325" h="1355089">
                <a:moveTo>
                  <a:pt x="0" y="1354689"/>
                </a:moveTo>
                <a:lnTo>
                  <a:pt x="2345720" y="0"/>
                </a:lnTo>
              </a:path>
            </a:pathLst>
          </a:custGeom>
          <a:ln w="9470">
            <a:solidFill>
              <a:srgbClr val="000000"/>
            </a:solidFill>
            <a:prstDash val="dash"/>
          </a:ln>
        </p:spPr>
        <p:txBody>
          <a:bodyPr wrap="square" lIns="0" tIns="0" rIns="0" bIns="0" rtlCol="0"/>
          <a:lstStyle/>
          <a:p>
            <a:endParaRPr/>
          </a:p>
        </p:txBody>
      </p:sp>
      <p:sp>
        <p:nvSpPr>
          <p:cNvPr id="12" name="object 12"/>
          <p:cNvSpPr/>
          <p:nvPr/>
        </p:nvSpPr>
        <p:spPr>
          <a:xfrm>
            <a:off x="1827240" y="1248457"/>
            <a:ext cx="1346200" cy="2336800"/>
          </a:xfrm>
          <a:custGeom>
            <a:avLst/>
            <a:gdLst/>
            <a:ahLst/>
            <a:cxnLst/>
            <a:rect l="l" t="t" r="r" b="b"/>
            <a:pathLst>
              <a:path w="1346200" h="2336800">
                <a:moveTo>
                  <a:pt x="0" y="2336619"/>
                </a:moveTo>
                <a:lnTo>
                  <a:pt x="1345607" y="0"/>
                </a:lnTo>
              </a:path>
            </a:pathLst>
          </a:custGeom>
          <a:ln w="9470">
            <a:solidFill>
              <a:srgbClr val="000000"/>
            </a:solidFill>
            <a:prstDash val="dash"/>
          </a:ln>
        </p:spPr>
        <p:txBody>
          <a:bodyPr wrap="square" lIns="0" tIns="0" rIns="0" bIns="0" rtlCol="0"/>
          <a:lstStyle/>
          <a:p>
            <a:endParaRPr/>
          </a:p>
        </p:txBody>
      </p:sp>
      <p:sp>
        <p:nvSpPr>
          <p:cNvPr id="13" name="object 13"/>
          <p:cNvSpPr/>
          <p:nvPr/>
        </p:nvSpPr>
        <p:spPr>
          <a:xfrm>
            <a:off x="2500043" y="1066618"/>
            <a:ext cx="0" cy="2700655"/>
          </a:xfrm>
          <a:custGeom>
            <a:avLst/>
            <a:gdLst/>
            <a:ahLst/>
            <a:cxnLst/>
            <a:rect l="l" t="t" r="r" b="b"/>
            <a:pathLst>
              <a:path h="2700654">
                <a:moveTo>
                  <a:pt x="0" y="2700296"/>
                </a:moveTo>
                <a:lnTo>
                  <a:pt x="0" y="0"/>
                </a:lnTo>
              </a:path>
            </a:pathLst>
          </a:custGeom>
          <a:ln w="9470">
            <a:solidFill>
              <a:srgbClr val="000000"/>
            </a:solidFill>
            <a:prstDash val="dash"/>
          </a:ln>
        </p:spPr>
        <p:txBody>
          <a:bodyPr wrap="square" lIns="0" tIns="0" rIns="0" bIns="0" rtlCol="0"/>
          <a:lstStyle/>
          <a:p>
            <a:endParaRPr/>
          </a:p>
        </p:txBody>
      </p:sp>
      <p:sp>
        <p:nvSpPr>
          <p:cNvPr id="14" name="object 14"/>
          <p:cNvSpPr/>
          <p:nvPr/>
        </p:nvSpPr>
        <p:spPr>
          <a:xfrm>
            <a:off x="1827240" y="1248457"/>
            <a:ext cx="1346200" cy="2336800"/>
          </a:xfrm>
          <a:custGeom>
            <a:avLst/>
            <a:gdLst/>
            <a:ahLst/>
            <a:cxnLst/>
            <a:rect l="l" t="t" r="r" b="b"/>
            <a:pathLst>
              <a:path w="1346200" h="2336800">
                <a:moveTo>
                  <a:pt x="1345607" y="2336619"/>
                </a:moveTo>
                <a:lnTo>
                  <a:pt x="0" y="0"/>
                </a:lnTo>
              </a:path>
            </a:pathLst>
          </a:custGeom>
          <a:ln w="9470">
            <a:solidFill>
              <a:srgbClr val="000000"/>
            </a:solidFill>
            <a:prstDash val="dash"/>
          </a:ln>
        </p:spPr>
        <p:txBody>
          <a:bodyPr wrap="square" lIns="0" tIns="0" rIns="0" bIns="0" rtlCol="0"/>
          <a:lstStyle/>
          <a:p>
            <a:endParaRPr/>
          </a:p>
        </p:txBody>
      </p:sp>
      <p:sp>
        <p:nvSpPr>
          <p:cNvPr id="15" name="object 15"/>
          <p:cNvSpPr/>
          <p:nvPr/>
        </p:nvSpPr>
        <p:spPr>
          <a:xfrm>
            <a:off x="1327183" y="1739422"/>
            <a:ext cx="2346325" cy="1355090"/>
          </a:xfrm>
          <a:custGeom>
            <a:avLst/>
            <a:gdLst/>
            <a:ahLst/>
            <a:cxnLst/>
            <a:rect l="l" t="t" r="r" b="b"/>
            <a:pathLst>
              <a:path w="2346325" h="1355089">
                <a:moveTo>
                  <a:pt x="2345720" y="1354689"/>
                </a:moveTo>
                <a:lnTo>
                  <a:pt x="0" y="0"/>
                </a:lnTo>
              </a:path>
            </a:pathLst>
          </a:custGeom>
          <a:ln w="9470">
            <a:solidFill>
              <a:srgbClr val="000000"/>
            </a:solidFill>
            <a:prstDash val="dash"/>
          </a:ln>
        </p:spPr>
        <p:txBody>
          <a:bodyPr wrap="square" lIns="0" tIns="0" rIns="0" bIns="0" rtlCol="0"/>
          <a:lstStyle/>
          <a:p>
            <a:endParaRPr/>
          </a:p>
        </p:txBody>
      </p:sp>
      <p:sp>
        <p:nvSpPr>
          <p:cNvPr id="16" name="object 16"/>
          <p:cNvSpPr/>
          <p:nvPr/>
        </p:nvSpPr>
        <p:spPr>
          <a:xfrm>
            <a:off x="1145344" y="2412216"/>
            <a:ext cx="2709545" cy="9525"/>
          </a:xfrm>
          <a:custGeom>
            <a:avLst/>
            <a:gdLst/>
            <a:ahLst/>
            <a:cxnLst/>
            <a:rect l="l" t="t" r="r" b="b"/>
            <a:pathLst>
              <a:path w="2709545" h="9525">
                <a:moveTo>
                  <a:pt x="2709398" y="9091"/>
                </a:moveTo>
                <a:lnTo>
                  <a:pt x="0" y="0"/>
                </a:lnTo>
              </a:path>
            </a:pathLst>
          </a:custGeom>
          <a:ln w="9470">
            <a:solidFill>
              <a:srgbClr val="000000"/>
            </a:solidFill>
            <a:prstDash val="dash"/>
          </a:ln>
        </p:spPr>
        <p:txBody>
          <a:bodyPr wrap="square" lIns="0" tIns="0" rIns="0" bIns="0" rtlCol="0"/>
          <a:lstStyle/>
          <a:p>
            <a:endParaRPr/>
          </a:p>
        </p:txBody>
      </p:sp>
      <p:sp>
        <p:nvSpPr>
          <p:cNvPr id="17" name="object 17"/>
          <p:cNvSpPr txBox="1"/>
          <p:nvPr/>
        </p:nvSpPr>
        <p:spPr>
          <a:xfrm>
            <a:off x="3732939" y="1604738"/>
            <a:ext cx="130810"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30</a:t>
            </a:r>
            <a:endParaRPr sz="750">
              <a:latin typeface="Arial"/>
              <a:cs typeface="Arial"/>
            </a:endParaRPr>
          </a:p>
        </p:txBody>
      </p:sp>
      <p:sp>
        <p:nvSpPr>
          <p:cNvPr id="18" name="object 18"/>
          <p:cNvSpPr txBox="1"/>
          <p:nvPr/>
        </p:nvSpPr>
        <p:spPr>
          <a:xfrm>
            <a:off x="1123561" y="3086725"/>
            <a:ext cx="18351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210</a:t>
            </a:r>
            <a:endParaRPr sz="750">
              <a:latin typeface="Arial"/>
              <a:cs typeface="Arial"/>
            </a:endParaRPr>
          </a:p>
        </p:txBody>
      </p:sp>
      <p:sp>
        <p:nvSpPr>
          <p:cNvPr id="19" name="object 19"/>
          <p:cNvSpPr txBox="1"/>
          <p:nvPr/>
        </p:nvSpPr>
        <p:spPr>
          <a:xfrm>
            <a:off x="3187422" y="1059232"/>
            <a:ext cx="130810"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60</a:t>
            </a:r>
            <a:endParaRPr sz="750">
              <a:latin typeface="Arial"/>
              <a:cs typeface="Arial"/>
            </a:endParaRPr>
          </a:p>
        </p:txBody>
      </p:sp>
      <p:sp>
        <p:nvSpPr>
          <p:cNvPr id="20" name="object 20"/>
          <p:cNvSpPr txBox="1"/>
          <p:nvPr/>
        </p:nvSpPr>
        <p:spPr>
          <a:xfrm>
            <a:off x="1669078" y="3632241"/>
            <a:ext cx="18351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240</a:t>
            </a:r>
            <a:endParaRPr sz="750">
              <a:latin typeface="Arial"/>
              <a:cs typeface="Arial"/>
            </a:endParaRPr>
          </a:p>
        </p:txBody>
      </p:sp>
      <p:sp>
        <p:nvSpPr>
          <p:cNvPr id="21" name="object 21"/>
          <p:cNvSpPr txBox="1"/>
          <p:nvPr/>
        </p:nvSpPr>
        <p:spPr>
          <a:xfrm>
            <a:off x="2441890" y="859209"/>
            <a:ext cx="130810"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90</a:t>
            </a:r>
            <a:endParaRPr sz="750">
              <a:latin typeface="Arial"/>
              <a:cs typeface="Arial"/>
            </a:endParaRPr>
          </a:p>
        </p:txBody>
      </p:sp>
      <p:sp>
        <p:nvSpPr>
          <p:cNvPr id="22" name="object 22"/>
          <p:cNvSpPr txBox="1"/>
          <p:nvPr/>
        </p:nvSpPr>
        <p:spPr>
          <a:xfrm>
            <a:off x="2414614" y="3832264"/>
            <a:ext cx="18351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270</a:t>
            </a:r>
            <a:endParaRPr sz="750">
              <a:latin typeface="Arial"/>
              <a:cs typeface="Arial"/>
            </a:endParaRPr>
          </a:p>
        </p:txBody>
      </p:sp>
      <p:sp>
        <p:nvSpPr>
          <p:cNvPr id="23" name="object 23"/>
          <p:cNvSpPr txBox="1"/>
          <p:nvPr/>
        </p:nvSpPr>
        <p:spPr>
          <a:xfrm>
            <a:off x="1669077" y="1059232"/>
            <a:ext cx="18351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120</a:t>
            </a:r>
            <a:endParaRPr sz="750">
              <a:latin typeface="Arial"/>
              <a:cs typeface="Arial"/>
            </a:endParaRPr>
          </a:p>
        </p:txBody>
      </p:sp>
      <p:sp>
        <p:nvSpPr>
          <p:cNvPr id="24" name="object 24"/>
          <p:cNvSpPr txBox="1"/>
          <p:nvPr/>
        </p:nvSpPr>
        <p:spPr>
          <a:xfrm>
            <a:off x="3160155" y="3632241"/>
            <a:ext cx="18351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300</a:t>
            </a:r>
            <a:endParaRPr sz="750">
              <a:latin typeface="Arial"/>
              <a:cs typeface="Arial"/>
            </a:endParaRPr>
          </a:p>
        </p:txBody>
      </p:sp>
      <p:sp>
        <p:nvSpPr>
          <p:cNvPr id="25" name="object 25"/>
          <p:cNvSpPr txBox="1"/>
          <p:nvPr/>
        </p:nvSpPr>
        <p:spPr>
          <a:xfrm>
            <a:off x="1123570" y="1604748"/>
            <a:ext cx="18351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150</a:t>
            </a:r>
            <a:endParaRPr sz="750">
              <a:latin typeface="Arial"/>
              <a:cs typeface="Arial"/>
            </a:endParaRPr>
          </a:p>
        </p:txBody>
      </p:sp>
      <p:sp>
        <p:nvSpPr>
          <p:cNvPr id="26" name="object 26"/>
          <p:cNvSpPr txBox="1"/>
          <p:nvPr/>
        </p:nvSpPr>
        <p:spPr>
          <a:xfrm>
            <a:off x="3705672" y="3086734"/>
            <a:ext cx="18351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330</a:t>
            </a:r>
            <a:endParaRPr sz="750">
              <a:latin typeface="Arial"/>
              <a:cs typeface="Arial"/>
            </a:endParaRPr>
          </a:p>
        </p:txBody>
      </p:sp>
      <p:sp>
        <p:nvSpPr>
          <p:cNvPr id="27" name="object 27"/>
          <p:cNvSpPr txBox="1"/>
          <p:nvPr/>
        </p:nvSpPr>
        <p:spPr>
          <a:xfrm>
            <a:off x="923547" y="2341197"/>
            <a:ext cx="18351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180</a:t>
            </a:r>
            <a:endParaRPr sz="750">
              <a:latin typeface="Arial"/>
              <a:cs typeface="Arial"/>
            </a:endParaRPr>
          </a:p>
        </p:txBody>
      </p:sp>
      <p:sp>
        <p:nvSpPr>
          <p:cNvPr id="28" name="object 28"/>
          <p:cNvSpPr txBox="1"/>
          <p:nvPr/>
        </p:nvSpPr>
        <p:spPr>
          <a:xfrm>
            <a:off x="3951154" y="2350289"/>
            <a:ext cx="7810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0</a:t>
            </a:r>
            <a:endParaRPr sz="750">
              <a:latin typeface="Arial"/>
              <a:cs typeface="Arial"/>
            </a:endParaRPr>
          </a:p>
        </p:txBody>
      </p:sp>
      <p:sp>
        <p:nvSpPr>
          <p:cNvPr id="29" name="object 29"/>
          <p:cNvSpPr/>
          <p:nvPr/>
        </p:nvSpPr>
        <p:spPr>
          <a:xfrm>
            <a:off x="2500043" y="1775780"/>
            <a:ext cx="1091565" cy="645795"/>
          </a:xfrm>
          <a:custGeom>
            <a:avLst/>
            <a:gdLst/>
            <a:ahLst/>
            <a:cxnLst/>
            <a:rect l="l" t="t" r="r" b="b"/>
            <a:pathLst>
              <a:path w="1091564" h="645794">
                <a:moveTo>
                  <a:pt x="0" y="645527"/>
                </a:moveTo>
                <a:lnTo>
                  <a:pt x="1091032" y="0"/>
                </a:lnTo>
                <a:lnTo>
                  <a:pt x="818274" y="45459"/>
                </a:lnTo>
                <a:lnTo>
                  <a:pt x="1091032" y="0"/>
                </a:lnTo>
                <a:lnTo>
                  <a:pt x="918285" y="218206"/>
                </a:lnTo>
              </a:path>
            </a:pathLst>
          </a:custGeom>
          <a:ln w="4735">
            <a:solidFill>
              <a:srgbClr val="FF0000"/>
            </a:solidFill>
          </a:ln>
        </p:spPr>
        <p:txBody>
          <a:bodyPr wrap="square" lIns="0" tIns="0" rIns="0" bIns="0" rtlCol="0"/>
          <a:lstStyle/>
          <a:p>
            <a:endParaRPr/>
          </a:p>
        </p:txBody>
      </p:sp>
      <p:sp>
        <p:nvSpPr>
          <p:cNvPr id="30" name="object 30"/>
          <p:cNvSpPr txBox="1"/>
          <p:nvPr/>
        </p:nvSpPr>
        <p:spPr>
          <a:xfrm>
            <a:off x="2105481" y="4095921"/>
            <a:ext cx="891540"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Phasor 1 + Phasor</a:t>
            </a:r>
            <a:r>
              <a:rPr sz="750" spc="-60" dirty="0">
                <a:latin typeface="Arial"/>
                <a:cs typeface="Arial"/>
              </a:rPr>
              <a:t> </a:t>
            </a:r>
            <a:r>
              <a:rPr sz="750" spc="-5" dirty="0">
                <a:latin typeface="Arial"/>
                <a:cs typeface="Arial"/>
              </a:rPr>
              <a:t>2</a:t>
            </a:r>
            <a:endParaRPr sz="750">
              <a:latin typeface="Arial"/>
              <a:cs typeface="Arial"/>
            </a:endParaRPr>
          </a:p>
        </p:txBody>
      </p:sp>
      <p:sp>
        <p:nvSpPr>
          <p:cNvPr id="31" name="object 31"/>
          <p:cNvSpPr/>
          <p:nvPr/>
        </p:nvSpPr>
        <p:spPr>
          <a:xfrm>
            <a:off x="2500043" y="1775780"/>
            <a:ext cx="636905" cy="645795"/>
          </a:xfrm>
          <a:custGeom>
            <a:avLst/>
            <a:gdLst/>
            <a:ahLst/>
            <a:cxnLst/>
            <a:rect l="l" t="t" r="r" b="b"/>
            <a:pathLst>
              <a:path w="636905" h="645794">
                <a:moveTo>
                  <a:pt x="0" y="645527"/>
                </a:moveTo>
                <a:lnTo>
                  <a:pt x="636435" y="0"/>
                </a:lnTo>
                <a:lnTo>
                  <a:pt x="454597" y="81827"/>
                </a:lnTo>
                <a:lnTo>
                  <a:pt x="636435" y="0"/>
                </a:lnTo>
                <a:lnTo>
                  <a:pt x="563700" y="181838"/>
                </a:lnTo>
              </a:path>
            </a:pathLst>
          </a:custGeom>
          <a:ln w="4735">
            <a:solidFill>
              <a:srgbClr val="0000FF"/>
            </a:solidFill>
          </a:ln>
        </p:spPr>
        <p:txBody>
          <a:bodyPr wrap="square" lIns="0" tIns="0" rIns="0" bIns="0" rtlCol="0"/>
          <a:lstStyle/>
          <a:p>
            <a:endParaRPr/>
          </a:p>
        </p:txBody>
      </p:sp>
      <p:sp>
        <p:nvSpPr>
          <p:cNvPr id="32" name="object 32"/>
          <p:cNvSpPr/>
          <p:nvPr/>
        </p:nvSpPr>
        <p:spPr>
          <a:xfrm>
            <a:off x="2500043" y="2384940"/>
            <a:ext cx="454659" cy="64135"/>
          </a:xfrm>
          <a:custGeom>
            <a:avLst/>
            <a:gdLst/>
            <a:ahLst/>
            <a:cxnLst/>
            <a:rect l="l" t="t" r="r" b="b"/>
            <a:pathLst>
              <a:path w="454660" h="64135">
                <a:moveTo>
                  <a:pt x="0" y="36367"/>
                </a:moveTo>
                <a:lnTo>
                  <a:pt x="454597" y="36367"/>
                </a:lnTo>
                <a:lnTo>
                  <a:pt x="363677" y="0"/>
                </a:lnTo>
                <a:lnTo>
                  <a:pt x="454597" y="36367"/>
                </a:lnTo>
                <a:lnTo>
                  <a:pt x="363677" y="63643"/>
                </a:lnTo>
              </a:path>
            </a:pathLst>
          </a:custGeom>
          <a:ln w="4735">
            <a:solidFill>
              <a:srgbClr val="000000"/>
            </a:solidFill>
          </a:ln>
        </p:spPr>
        <p:txBody>
          <a:bodyPr wrap="square" lIns="0" tIns="0" rIns="0" bIns="0" rtlCol="0"/>
          <a:lstStyle/>
          <a:p>
            <a:endParaRPr/>
          </a:p>
        </p:txBody>
      </p:sp>
      <p:sp>
        <p:nvSpPr>
          <p:cNvPr id="33" name="object 33"/>
          <p:cNvSpPr/>
          <p:nvPr/>
        </p:nvSpPr>
        <p:spPr>
          <a:xfrm>
            <a:off x="6078583" y="948423"/>
            <a:ext cx="1300480" cy="1127760"/>
          </a:xfrm>
          <a:custGeom>
            <a:avLst/>
            <a:gdLst/>
            <a:ahLst/>
            <a:cxnLst/>
            <a:rect l="l" t="t" r="r" b="b"/>
            <a:pathLst>
              <a:path w="1300479" h="1127760">
                <a:moveTo>
                  <a:pt x="1291046" y="490964"/>
                </a:moveTo>
                <a:lnTo>
                  <a:pt x="1281954" y="454597"/>
                </a:lnTo>
                <a:lnTo>
                  <a:pt x="1272862" y="427321"/>
                </a:lnTo>
                <a:lnTo>
                  <a:pt x="1263770" y="390953"/>
                </a:lnTo>
                <a:lnTo>
                  <a:pt x="1245586" y="354585"/>
                </a:lnTo>
                <a:lnTo>
                  <a:pt x="1236494" y="327309"/>
                </a:lnTo>
                <a:lnTo>
                  <a:pt x="1218310" y="290942"/>
                </a:lnTo>
                <a:lnTo>
                  <a:pt x="1191034" y="263666"/>
                </a:lnTo>
                <a:lnTo>
                  <a:pt x="1172850" y="227298"/>
                </a:lnTo>
                <a:lnTo>
                  <a:pt x="1145575" y="200022"/>
                </a:lnTo>
                <a:lnTo>
                  <a:pt x="1118299" y="172746"/>
                </a:lnTo>
                <a:lnTo>
                  <a:pt x="1091023" y="154562"/>
                </a:lnTo>
                <a:lnTo>
                  <a:pt x="1063747" y="127287"/>
                </a:lnTo>
                <a:lnTo>
                  <a:pt x="1027379" y="109103"/>
                </a:lnTo>
                <a:lnTo>
                  <a:pt x="991012" y="90919"/>
                </a:lnTo>
                <a:lnTo>
                  <a:pt x="954644" y="72735"/>
                </a:lnTo>
                <a:lnTo>
                  <a:pt x="918276" y="54551"/>
                </a:lnTo>
                <a:lnTo>
                  <a:pt x="881908" y="36367"/>
                </a:lnTo>
                <a:lnTo>
                  <a:pt x="809173" y="18183"/>
                </a:lnTo>
                <a:lnTo>
                  <a:pt x="763713" y="9091"/>
                </a:lnTo>
                <a:lnTo>
                  <a:pt x="727345" y="0"/>
                </a:lnTo>
                <a:lnTo>
                  <a:pt x="681886" y="0"/>
                </a:lnTo>
                <a:lnTo>
                  <a:pt x="645518" y="0"/>
                </a:lnTo>
                <a:lnTo>
                  <a:pt x="609150" y="0"/>
                </a:lnTo>
                <a:lnTo>
                  <a:pt x="563690" y="0"/>
                </a:lnTo>
                <a:lnTo>
                  <a:pt x="527323" y="9091"/>
                </a:lnTo>
                <a:lnTo>
                  <a:pt x="481872" y="18183"/>
                </a:lnTo>
                <a:lnTo>
                  <a:pt x="445505" y="27275"/>
                </a:lnTo>
                <a:lnTo>
                  <a:pt x="409137" y="36367"/>
                </a:lnTo>
                <a:lnTo>
                  <a:pt x="372769" y="54551"/>
                </a:lnTo>
                <a:lnTo>
                  <a:pt x="336401" y="72735"/>
                </a:lnTo>
                <a:lnTo>
                  <a:pt x="300034" y="90919"/>
                </a:lnTo>
                <a:lnTo>
                  <a:pt x="263666" y="109103"/>
                </a:lnTo>
                <a:lnTo>
                  <a:pt x="227298" y="127287"/>
                </a:lnTo>
                <a:lnTo>
                  <a:pt x="200022" y="154562"/>
                </a:lnTo>
                <a:lnTo>
                  <a:pt x="172746" y="172746"/>
                </a:lnTo>
                <a:lnTo>
                  <a:pt x="145471" y="200022"/>
                </a:lnTo>
                <a:lnTo>
                  <a:pt x="118195" y="227298"/>
                </a:lnTo>
                <a:lnTo>
                  <a:pt x="100011" y="263666"/>
                </a:lnTo>
                <a:lnTo>
                  <a:pt x="72735" y="290942"/>
                </a:lnTo>
                <a:lnTo>
                  <a:pt x="54551" y="327309"/>
                </a:lnTo>
                <a:lnTo>
                  <a:pt x="45459" y="354585"/>
                </a:lnTo>
                <a:lnTo>
                  <a:pt x="27275" y="390953"/>
                </a:lnTo>
                <a:lnTo>
                  <a:pt x="18183" y="427321"/>
                </a:lnTo>
                <a:lnTo>
                  <a:pt x="9091" y="454597"/>
                </a:lnTo>
                <a:lnTo>
                  <a:pt x="0" y="490964"/>
                </a:lnTo>
                <a:lnTo>
                  <a:pt x="0" y="527332"/>
                </a:lnTo>
                <a:lnTo>
                  <a:pt x="0" y="563700"/>
                </a:lnTo>
                <a:lnTo>
                  <a:pt x="0" y="600058"/>
                </a:lnTo>
                <a:lnTo>
                  <a:pt x="0" y="636426"/>
                </a:lnTo>
                <a:lnTo>
                  <a:pt x="9091" y="672794"/>
                </a:lnTo>
                <a:lnTo>
                  <a:pt x="18183" y="700069"/>
                </a:lnTo>
                <a:lnTo>
                  <a:pt x="27275" y="736437"/>
                </a:lnTo>
                <a:lnTo>
                  <a:pt x="45459" y="772805"/>
                </a:lnTo>
                <a:lnTo>
                  <a:pt x="54551" y="800081"/>
                </a:lnTo>
                <a:lnTo>
                  <a:pt x="72735" y="836449"/>
                </a:lnTo>
                <a:lnTo>
                  <a:pt x="100011" y="863724"/>
                </a:lnTo>
                <a:lnTo>
                  <a:pt x="118195" y="900092"/>
                </a:lnTo>
                <a:lnTo>
                  <a:pt x="145471" y="927368"/>
                </a:lnTo>
                <a:lnTo>
                  <a:pt x="172746" y="954644"/>
                </a:lnTo>
                <a:lnTo>
                  <a:pt x="200022" y="972828"/>
                </a:lnTo>
                <a:lnTo>
                  <a:pt x="227298" y="1000103"/>
                </a:lnTo>
                <a:lnTo>
                  <a:pt x="263666" y="1018287"/>
                </a:lnTo>
                <a:lnTo>
                  <a:pt x="300034" y="1036471"/>
                </a:lnTo>
                <a:lnTo>
                  <a:pt x="336401" y="1054655"/>
                </a:lnTo>
                <a:lnTo>
                  <a:pt x="372769" y="1072839"/>
                </a:lnTo>
                <a:lnTo>
                  <a:pt x="409137" y="1091023"/>
                </a:lnTo>
                <a:lnTo>
                  <a:pt x="445505" y="1100115"/>
                </a:lnTo>
                <a:lnTo>
                  <a:pt x="481872" y="1109207"/>
                </a:lnTo>
                <a:lnTo>
                  <a:pt x="527323" y="1118299"/>
                </a:lnTo>
                <a:lnTo>
                  <a:pt x="563690" y="1127391"/>
                </a:lnTo>
                <a:lnTo>
                  <a:pt x="609150" y="1127391"/>
                </a:lnTo>
                <a:lnTo>
                  <a:pt x="645518" y="1127391"/>
                </a:lnTo>
                <a:lnTo>
                  <a:pt x="681886" y="1127391"/>
                </a:lnTo>
                <a:lnTo>
                  <a:pt x="727345" y="1127391"/>
                </a:lnTo>
                <a:lnTo>
                  <a:pt x="763713" y="1118299"/>
                </a:lnTo>
                <a:lnTo>
                  <a:pt x="809173" y="1109207"/>
                </a:lnTo>
                <a:lnTo>
                  <a:pt x="845540" y="1100115"/>
                </a:lnTo>
                <a:lnTo>
                  <a:pt x="881908" y="1091023"/>
                </a:lnTo>
                <a:lnTo>
                  <a:pt x="918276" y="1072839"/>
                </a:lnTo>
                <a:lnTo>
                  <a:pt x="954644" y="1054655"/>
                </a:lnTo>
                <a:lnTo>
                  <a:pt x="991012" y="1036471"/>
                </a:lnTo>
                <a:lnTo>
                  <a:pt x="1027379" y="1018287"/>
                </a:lnTo>
                <a:lnTo>
                  <a:pt x="1063747" y="1000103"/>
                </a:lnTo>
                <a:lnTo>
                  <a:pt x="1091023" y="972828"/>
                </a:lnTo>
                <a:lnTo>
                  <a:pt x="1118299" y="954644"/>
                </a:lnTo>
                <a:lnTo>
                  <a:pt x="1145575" y="927368"/>
                </a:lnTo>
                <a:lnTo>
                  <a:pt x="1172850" y="900092"/>
                </a:lnTo>
                <a:lnTo>
                  <a:pt x="1191034" y="863724"/>
                </a:lnTo>
                <a:lnTo>
                  <a:pt x="1218310" y="836449"/>
                </a:lnTo>
                <a:lnTo>
                  <a:pt x="1236494" y="800081"/>
                </a:lnTo>
                <a:lnTo>
                  <a:pt x="1245586" y="772805"/>
                </a:lnTo>
                <a:lnTo>
                  <a:pt x="1263770" y="736437"/>
                </a:lnTo>
                <a:lnTo>
                  <a:pt x="1272862" y="700069"/>
                </a:lnTo>
                <a:lnTo>
                  <a:pt x="1281954" y="672794"/>
                </a:lnTo>
                <a:lnTo>
                  <a:pt x="1291046" y="636426"/>
                </a:lnTo>
                <a:lnTo>
                  <a:pt x="1291046" y="600058"/>
                </a:lnTo>
                <a:lnTo>
                  <a:pt x="1300138" y="563700"/>
                </a:lnTo>
              </a:path>
            </a:pathLst>
          </a:custGeom>
          <a:ln w="4735">
            <a:solidFill>
              <a:srgbClr val="000000"/>
            </a:solidFill>
          </a:ln>
        </p:spPr>
        <p:txBody>
          <a:bodyPr wrap="square" lIns="0" tIns="0" rIns="0" bIns="0" rtlCol="0"/>
          <a:lstStyle/>
          <a:p>
            <a:endParaRPr/>
          </a:p>
        </p:txBody>
      </p:sp>
      <p:sp>
        <p:nvSpPr>
          <p:cNvPr id="34" name="object 34"/>
          <p:cNvSpPr/>
          <p:nvPr/>
        </p:nvSpPr>
        <p:spPr>
          <a:xfrm>
            <a:off x="7369629" y="1439388"/>
            <a:ext cx="9525" cy="73025"/>
          </a:xfrm>
          <a:custGeom>
            <a:avLst/>
            <a:gdLst/>
            <a:ahLst/>
            <a:cxnLst/>
            <a:rect l="l" t="t" r="r" b="b"/>
            <a:pathLst>
              <a:path w="9525" h="73025">
                <a:moveTo>
                  <a:pt x="9091" y="72735"/>
                </a:moveTo>
                <a:lnTo>
                  <a:pt x="0" y="36367"/>
                </a:lnTo>
                <a:lnTo>
                  <a:pt x="0" y="0"/>
                </a:lnTo>
              </a:path>
            </a:pathLst>
          </a:custGeom>
          <a:ln w="4735">
            <a:solidFill>
              <a:srgbClr val="000000"/>
            </a:solidFill>
          </a:ln>
        </p:spPr>
        <p:txBody>
          <a:bodyPr wrap="square" lIns="0" tIns="0" rIns="0" bIns="0" rtlCol="0"/>
          <a:lstStyle/>
          <a:p>
            <a:endParaRPr/>
          </a:p>
        </p:txBody>
      </p:sp>
      <p:sp>
        <p:nvSpPr>
          <p:cNvPr id="35" name="object 35"/>
          <p:cNvSpPr/>
          <p:nvPr/>
        </p:nvSpPr>
        <p:spPr>
          <a:xfrm>
            <a:off x="6505904" y="1321193"/>
            <a:ext cx="436880" cy="382270"/>
          </a:xfrm>
          <a:custGeom>
            <a:avLst/>
            <a:gdLst/>
            <a:ahLst/>
            <a:cxnLst/>
            <a:rect l="l" t="t" r="r" b="b"/>
            <a:pathLst>
              <a:path w="436879" h="382269">
                <a:moveTo>
                  <a:pt x="436403" y="190930"/>
                </a:moveTo>
                <a:lnTo>
                  <a:pt x="436403" y="163654"/>
                </a:lnTo>
                <a:lnTo>
                  <a:pt x="427311" y="154562"/>
                </a:lnTo>
                <a:lnTo>
                  <a:pt x="427311" y="136379"/>
                </a:lnTo>
                <a:lnTo>
                  <a:pt x="418219" y="118195"/>
                </a:lnTo>
                <a:lnTo>
                  <a:pt x="418219" y="109103"/>
                </a:lnTo>
                <a:lnTo>
                  <a:pt x="409127" y="100011"/>
                </a:lnTo>
                <a:lnTo>
                  <a:pt x="400035" y="90919"/>
                </a:lnTo>
                <a:lnTo>
                  <a:pt x="390943" y="81827"/>
                </a:lnTo>
                <a:lnTo>
                  <a:pt x="381852" y="72735"/>
                </a:lnTo>
                <a:lnTo>
                  <a:pt x="372760" y="63643"/>
                </a:lnTo>
                <a:lnTo>
                  <a:pt x="363668" y="54551"/>
                </a:lnTo>
                <a:lnTo>
                  <a:pt x="354576" y="45459"/>
                </a:lnTo>
                <a:lnTo>
                  <a:pt x="345484" y="36367"/>
                </a:lnTo>
                <a:lnTo>
                  <a:pt x="336392" y="36367"/>
                </a:lnTo>
                <a:lnTo>
                  <a:pt x="318208" y="27275"/>
                </a:lnTo>
                <a:lnTo>
                  <a:pt x="309116" y="18183"/>
                </a:lnTo>
                <a:lnTo>
                  <a:pt x="300024" y="18183"/>
                </a:lnTo>
                <a:lnTo>
                  <a:pt x="281840" y="9091"/>
                </a:lnTo>
                <a:lnTo>
                  <a:pt x="272748" y="9091"/>
                </a:lnTo>
                <a:lnTo>
                  <a:pt x="254564" y="9091"/>
                </a:lnTo>
                <a:lnTo>
                  <a:pt x="245472" y="0"/>
                </a:lnTo>
                <a:lnTo>
                  <a:pt x="227289" y="0"/>
                </a:lnTo>
                <a:lnTo>
                  <a:pt x="218197" y="0"/>
                </a:lnTo>
                <a:lnTo>
                  <a:pt x="209105" y="0"/>
                </a:lnTo>
                <a:lnTo>
                  <a:pt x="190921" y="0"/>
                </a:lnTo>
                <a:lnTo>
                  <a:pt x="181829" y="9091"/>
                </a:lnTo>
                <a:lnTo>
                  <a:pt x="163645" y="9091"/>
                </a:lnTo>
                <a:lnTo>
                  <a:pt x="154553" y="9091"/>
                </a:lnTo>
                <a:lnTo>
                  <a:pt x="136369" y="18183"/>
                </a:lnTo>
                <a:lnTo>
                  <a:pt x="127277" y="18183"/>
                </a:lnTo>
                <a:lnTo>
                  <a:pt x="118185" y="27275"/>
                </a:lnTo>
                <a:lnTo>
                  <a:pt x="100001" y="36367"/>
                </a:lnTo>
                <a:lnTo>
                  <a:pt x="90909" y="36367"/>
                </a:lnTo>
                <a:lnTo>
                  <a:pt x="81817" y="45459"/>
                </a:lnTo>
                <a:lnTo>
                  <a:pt x="72726" y="54551"/>
                </a:lnTo>
                <a:lnTo>
                  <a:pt x="63643" y="63643"/>
                </a:lnTo>
                <a:lnTo>
                  <a:pt x="54551" y="72735"/>
                </a:lnTo>
                <a:lnTo>
                  <a:pt x="45459" y="81827"/>
                </a:lnTo>
                <a:lnTo>
                  <a:pt x="36367" y="90919"/>
                </a:lnTo>
                <a:lnTo>
                  <a:pt x="27275" y="100011"/>
                </a:lnTo>
                <a:lnTo>
                  <a:pt x="18183" y="109103"/>
                </a:lnTo>
                <a:lnTo>
                  <a:pt x="18183" y="118195"/>
                </a:lnTo>
                <a:lnTo>
                  <a:pt x="9091" y="136379"/>
                </a:lnTo>
                <a:lnTo>
                  <a:pt x="9091" y="154562"/>
                </a:lnTo>
                <a:lnTo>
                  <a:pt x="0" y="163654"/>
                </a:lnTo>
                <a:lnTo>
                  <a:pt x="0" y="218206"/>
                </a:lnTo>
                <a:lnTo>
                  <a:pt x="9091" y="227298"/>
                </a:lnTo>
                <a:lnTo>
                  <a:pt x="9091" y="245482"/>
                </a:lnTo>
                <a:lnTo>
                  <a:pt x="18183" y="263656"/>
                </a:lnTo>
                <a:lnTo>
                  <a:pt x="18183" y="272748"/>
                </a:lnTo>
                <a:lnTo>
                  <a:pt x="27275" y="281840"/>
                </a:lnTo>
                <a:lnTo>
                  <a:pt x="36367" y="290932"/>
                </a:lnTo>
                <a:lnTo>
                  <a:pt x="45459" y="300024"/>
                </a:lnTo>
                <a:lnTo>
                  <a:pt x="54551" y="309116"/>
                </a:lnTo>
                <a:lnTo>
                  <a:pt x="63643" y="318208"/>
                </a:lnTo>
                <a:lnTo>
                  <a:pt x="72726" y="327300"/>
                </a:lnTo>
                <a:lnTo>
                  <a:pt x="81817" y="336392"/>
                </a:lnTo>
                <a:lnTo>
                  <a:pt x="90909" y="345484"/>
                </a:lnTo>
                <a:lnTo>
                  <a:pt x="100001" y="345484"/>
                </a:lnTo>
                <a:lnTo>
                  <a:pt x="118185" y="354576"/>
                </a:lnTo>
                <a:lnTo>
                  <a:pt x="127277" y="363668"/>
                </a:lnTo>
                <a:lnTo>
                  <a:pt x="136369" y="363668"/>
                </a:lnTo>
                <a:lnTo>
                  <a:pt x="154553" y="372760"/>
                </a:lnTo>
                <a:lnTo>
                  <a:pt x="163645" y="372760"/>
                </a:lnTo>
                <a:lnTo>
                  <a:pt x="181829" y="372760"/>
                </a:lnTo>
                <a:lnTo>
                  <a:pt x="190921" y="381852"/>
                </a:lnTo>
                <a:lnTo>
                  <a:pt x="209105" y="381852"/>
                </a:lnTo>
                <a:lnTo>
                  <a:pt x="218197" y="381852"/>
                </a:lnTo>
                <a:lnTo>
                  <a:pt x="227289" y="381852"/>
                </a:lnTo>
                <a:lnTo>
                  <a:pt x="245472" y="381852"/>
                </a:lnTo>
                <a:lnTo>
                  <a:pt x="254564" y="372760"/>
                </a:lnTo>
                <a:lnTo>
                  <a:pt x="272748" y="372760"/>
                </a:lnTo>
                <a:lnTo>
                  <a:pt x="281840" y="372760"/>
                </a:lnTo>
                <a:lnTo>
                  <a:pt x="300024" y="363668"/>
                </a:lnTo>
                <a:lnTo>
                  <a:pt x="309116" y="363668"/>
                </a:lnTo>
                <a:lnTo>
                  <a:pt x="318208" y="354576"/>
                </a:lnTo>
                <a:lnTo>
                  <a:pt x="336392" y="345484"/>
                </a:lnTo>
                <a:lnTo>
                  <a:pt x="345484" y="345484"/>
                </a:lnTo>
                <a:lnTo>
                  <a:pt x="354576" y="336392"/>
                </a:lnTo>
                <a:lnTo>
                  <a:pt x="363668" y="327300"/>
                </a:lnTo>
                <a:lnTo>
                  <a:pt x="372760" y="318208"/>
                </a:lnTo>
                <a:lnTo>
                  <a:pt x="381852" y="309116"/>
                </a:lnTo>
                <a:lnTo>
                  <a:pt x="390943" y="300024"/>
                </a:lnTo>
                <a:lnTo>
                  <a:pt x="400035" y="290932"/>
                </a:lnTo>
                <a:lnTo>
                  <a:pt x="409127" y="281840"/>
                </a:lnTo>
                <a:lnTo>
                  <a:pt x="418219" y="272748"/>
                </a:lnTo>
                <a:lnTo>
                  <a:pt x="418219" y="263656"/>
                </a:lnTo>
                <a:lnTo>
                  <a:pt x="427311" y="245482"/>
                </a:lnTo>
                <a:lnTo>
                  <a:pt x="427311" y="227298"/>
                </a:lnTo>
                <a:lnTo>
                  <a:pt x="436403" y="218206"/>
                </a:lnTo>
                <a:lnTo>
                  <a:pt x="436403" y="190930"/>
                </a:lnTo>
              </a:path>
            </a:pathLst>
          </a:custGeom>
          <a:ln w="9470">
            <a:solidFill>
              <a:srgbClr val="000000"/>
            </a:solidFill>
            <a:prstDash val="dash"/>
          </a:ln>
        </p:spPr>
        <p:txBody>
          <a:bodyPr wrap="square" lIns="0" tIns="0" rIns="0" bIns="0" rtlCol="0"/>
          <a:lstStyle/>
          <a:p>
            <a:endParaRPr/>
          </a:p>
        </p:txBody>
      </p:sp>
      <p:sp>
        <p:nvSpPr>
          <p:cNvPr id="36" name="object 36"/>
          <p:cNvSpPr/>
          <p:nvPr/>
        </p:nvSpPr>
        <p:spPr>
          <a:xfrm>
            <a:off x="6287697" y="1139354"/>
            <a:ext cx="873125" cy="746125"/>
          </a:xfrm>
          <a:custGeom>
            <a:avLst/>
            <a:gdLst/>
            <a:ahLst/>
            <a:cxnLst/>
            <a:rect l="l" t="t" r="r" b="b"/>
            <a:pathLst>
              <a:path w="873125" h="746125">
                <a:moveTo>
                  <a:pt x="872816" y="372769"/>
                </a:moveTo>
                <a:lnTo>
                  <a:pt x="872816" y="345493"/>
                </a:lnTo>
                <a:lnTo>
                  <a:pt x="863724" y="327309"/>
                </a:lnTo>
                <a:lnTo>
                  <a:pt x="863724" y="300034"/>
                </a:lnTo>
                <a:lnTo>
                  <a:pt x="854632" y="281850"/>
                </a:lnTo>
                <a:lnTo>
                  <a:pt x="845540" y="254574"/>
                </a:lnTo>
                <a:lnTo>
                  <a:pt x="836449" y="236390"/>
                </a:lnTo>
                <a:lnTo>
                  <a:pt x="827357" y="209114"/>
                </a:lnTo>
                <a:lnTo>
                  <a:pt x="818265" y="190930"/>
                </a:lnTo>
                <a:lnTo>
                  <a:pt x="800081" y="172746"/>
                </a:lnTo>
                <a:lnTo>
                  <a:pt x="790989" y="154562"/>
                </a:lnTo>
                <a:lnTo>
                  <a:pt x="772805" y="136379"/>
                </a:lnTo>
                <a:lnTo>
                  <a:pt x="754621" y="118195"/>
                </a:lnTo>
                <a:lnTo>
                  <a:pt x="736437" y="100011"/>
                </a:lnTo>
                <a:lnTo>
                  <a:pt x="709161" y="81827"/>
                </a:lnTo>
                <a:lnTo>
                  <a:pt x="690978" y="63643"/>
                </a:lnTo>
                <a:lnTo>
                  <a:pt x="672794" y="54551"/>
                </a:lnTo>
                <a:lnTo>
                  <a:pt x="645518" y="45459"/>
                </a:lnTo>
                <a:lnTo>
                  <a:pt x="618242" y="27275"/>
                </a:lnTo>
                <a:lnTo>
                  <a:pt x="600058" y="18183"/>
                </a:lnTo>
                <a:lnTo>
                  <a:pt x="572782" y="18183"/>
                </a:lnTo>
                <a:lnTo>
                  <a:pt x="545506" y="9091"/>
                </a:lnTo>
                <a:lnTo>
                  <a:pt x="518231" y="0"/>
                </a:lnTo>
                <a:lnTo>
                  <a:pt x="490955" y="0"/>
                </a:lnTo>
                <a:lnTo>
                  <a:pt x="354576" y="0"/>
                </a:lnTo>
                <a:lnTo>
                  <a:pt x="327300" y="9091"/>
                </a:lnTo>
                <a:lnTo>
                  <a:pt x="300024" y="18183"/>
                </a:lnTo>
                <a:lnTo>
                  <a:pt x="272748" y="18183"/>
                </a:lnTo>
                <a:lnTo>
                  <a:pt x="254564" y="27275"/>
                </a:lnTo>
                <a:lnTo>
                  <a:pt x="227298" y="45459"/>
                </a:lnTo>
                <a:lnTo>
                  <a:pt x="200022" y="54551"/>
                </a:lnTo>
                <a:lnTo>
                  <a:pt x="181838" y="63643"/>
                </a:lnTo>
                <a:lnTo>
                  <a:pt x="163654" y="81827"/>
                </a:lnTo>
                <a:lnTo>
                  <a:pt x="136379" y="100011"/>
                </a:lnTo>
                <a:lnTo>
                  <a:pt x="118195" y="118195"/>
                </a:lnTo>
                <a:lnTo>
                  <a:pt x="100011" y="136379"/>
                </a:lnTo>
                <a:lnTo>
                  <a:pt x="81827" y="154562"/>
                </a:lnTo>
                <a:lnTo>
                  <a:pt x="72735" y="172746"/>
                </a:lnTo>
                <a:lnTo>
                  <a:pt x="54551" y="190930"/>
                </a:lnTo>
                <a:lnTo>
                  <a:pt x="45459" y="209114"/>
                </a:lnTo>
                <a:lnTo>
                  <a:pt x="36367" y="236390"/>
                </a:lnTo>
                <a:lnTo>
                  <a:pt x="27275" y="254574"/>
                </a:lnTo>
                <a:lnTo>
                  <a:pt x="18183" y="281850"/>
                </a:lnTo>
                <a:lnTo>
                  <a:pt x="9091" y="300034"/>
                </a:lnTo>
                <a:lnTo>
                  <a:pt x="9091" y="327309"/>
                </a:lnTo>
                <a:lnTo>
                  <a:pt x="0" y="345493"/>
                </a:lnTo>
                <a:lnTo>
                  <a:pt x="0" y="400045"/>
                </a:lnTo>
                <a:lnTo>
                  <a:pt x="9091" y="418229"/>
                </a:lnTo>
                <a:lnTo>
                  <a:pt x="9091" y="445505"/>
                </a:lnTo>
                <a:lnTo>
                  <a:pt x="18183" y="463679"/>
                </a:lnTo>
                <a:lnTo>
                  <a:pt x="27275" y="490955"/>
                </a:lnTo>
                <a:lnTo>
                  <a:pt x="36367" y="509139"/>
                </a:lnTo>
                <a:lnTo>
                  <a:pt x="45459" y="536415"/>
                </a:lnTo>
                <a:lnTo>
                  <a:pt x="54551" y="554598"/>
                </a:lnTo>
                <a:lnTo>
                  <a:pt x="72735" y="572782"/>
                </a:lnTo>
                <a:lnTo>
                  <a:pt x="81827" y="590966"/>
                </a:lnTo>
                <a:lnTo>
                  <a:pt x="100011" y="609150"/>
                </a:lnTo>
                <a:lnTo>
                  <a:pt x="118195" y="627334"/>
                </a:lnTo>
                <a:lnTo>
                  <a:pt x="136379" y="645518"/>
                </a:lnTo>
                <a:lnTo>
                  <a:pt x="163654" y="663702"/>
                </a:lnTo>
                <a:lnTo>
                  <a:pt x="181838" y="681886"/>
                </a:lnTo>
                <a:lnTo>
                  <a:pt x="200022" y="690978"/>
                </a:lnTo>
                <a:lnTo>
                  <a:pt x="227298" y="700069"/>
                </a:lnTo>
                <a:lnTo>
                  <a:pt x="254564" y="718253"/>
                </a:lnTo>
                <a:lnTo>
                  <a:pt x="272748" y="727345"/>
                </a:lnTo>
                <a:lnTo>
                  <a:pt x="300024" y="727345"/>
                </a:lnTo>
                <a:lnTo>
                  <a:pt x="327300" y="736437"/>
                </a:lnTo>
                <a:lnTo>
                  <a:pt x="354576" y="745529"/>
                </a:lnTo>
                <a:lnTo>
                  <a:pt x="381852" y="745529"/>
                </a:lnTo>
                <a:lnTo>
                  <a:pt x="409127" y="745529"/>
                </a:lnTo>
                <a:lnTo>
                  <a:pt x="436403" y="745529"/>
                </a:lnTo>
                <a:lnTo>
                  <a:pt x="463679" y="745529"/>
                </a:lnTo>
                <a:lnTo>
                  <a:pt x="490955" y="745529"/>
                </a:lnTo>
                <a:lnTo>
                  <a:pt x="518231" y="745529"/>
                </a:lnTo>
                <a:lnTo>
                  <a:pt x="545506" y="736437"/>
                </a:lnTo>
                <a:lnTo>
                  <a:pt x="572782" y="727345"/>
                </a:lnTo>
                <a:lnTo>
                  <a:pt x="600058" y="727345"/>
                </a:lnTo>
                <a:lnTo>
                  <a:pt x="618242" y="718253"/>
                </a:lnTo>
                <a:lnTo>
                  <a:pt x="645518" y="700069"/>
                </a:lnTo>
                <a:lnTo>
                  <a:pt x="672794" y="690978"/>
                </a:lnTo>
                <a:lnTo>
                  <a:pt x="690978" y="681886"/>
                </a:lnTo>
                <a:lnTo>
                  <a:pt x="709161" y="663702"/>
                </a:lnTo>
                <a:lnTo>
                  <a:pt x="736437" y="645518"/>
                </a:lnTo>
                <a:lnTo>
                  <a:pt x="754621" y="627334"/>
                </a:lnTo>
                <a:lnTo>
                  <a:pt x="772805" y="609150"/>
                </a:lnTo>
                <a:lnTo>
                  <a:pt x="790989" y="590966"/>
                </a:lnTo>
                <a:lnTo>
                  <a:pt x="800081" y="572782"/>
                </a:lnTo>
                <a:lnTo>
                  <a:pt x="818265" y="554598"/>
                </a:lnTo>
                <a:lnTo>
                  <a:pt x="827357" y="536415"/>
                </a:lnTo>
                <a:lnTo>
                  <a:pt x="836449" y="509139"/>
                </a:lnTo>
                <a:lnTo>
                  <a:pt x="845540" y="490955"/>
                </a:lnTo>
                <a:lnTo>
                  <a:pt x="854632" y="463679"/>
                </a:lnTo>
                <a:lnTo>
                  <a:pt x="863724" y="445505"/>
                </a:lnTo>
                <a:lnTo>
                  <a:pt x="863724" y="418229"/>
                </a:lnTo>
                <a:lnTo>
                  <a:pt x="872816" y="400045"/>
                </a:lnTo>
                <a:lnTo>
                  <a:pt x="872816" y="372769"/>
                </a:lnTo>
              </a:path>
            </a:pathLst>
          </a:custGeom>
          <a:ln w="9470">
            <a:solidFill>
              <a:srgbClr val="000000"/>
            </a:solidFill>
            <a:prstDash val="dash"/>
          </a:ln>
        </p:spPr>
        <p:txBody>
          <a:bodyPr wrap="square" lIns="0" tIns="0" rIns="0" bIns="0" rtlCol="0"/>
          <a:lstStyle/>
          <a:p>
            <a:endParaRPr/>
          </a:p>
        </p:txBody>
      </p:sp>
      <p:sp>
        <p:nvSpPr>
          <p:cNvPr id="37" name="object 37"/>
          <p:cNvSpPr txBox="1"/>
          <p:nvPr/>
        </p:nvSpPr>
        <p:spPr>
          <a:xfrm>
            <a:off x="6791303" y="1004670"/>
            <a:ext cx="167640" cy="321310"/>
          </a:xfrm>
          <a:prstGeom prst="rect">
            <a:avLst/>
          </a:prstGeom>
        </p:spPr>
        <p:txBody>
          <a:bodyPr vert="horz" wrap="square" lIns="0" tIns="12065" rIns="0" bIns="0" rtlCol="0">
            <a:spAutoFit/>
          </a:bodyPr>
          <a:lstStyle/>
          <a:p>
            <a:pPr marL="48895">
              <a:lnSpc>
                <a:spcPct val="100000"/>
              </a:lnSpc>
              <a:spcBef>
                <a:spcPts val="95"/>
              </a:spcBef>
            </a:pPr>
            <a:r>
              <a:rPr sz="750" spc="-5" dirty="0">
                <a:latin typeface="Arial"/>
                <a:cs typeface="Arial"/>
              </a:rPr>
              <a:t>20</a:t>
            </a:r>
            <a:endParaRPr sz="750">
              <a:latin typeface="Arial"/>
              <a:cs typeface="Arial"/>
            </a:endParaRPr>
          </a:p>
          <a:p>
            <a:pPr marL="12700">
              <a:lnSpc>
                <a:spcPct val="100000"/>
              </a:lnSpc>
              <a:spcBef>
                <a:spcPts val="530"/>
              </a:spcBef>
            </a:pPr>
            <a:r>
              <a:rPr sz="750" spc="-5" dirty="0">
                <a:latin typeface="Arial"/>
                <a:cs typeface="Arial"/>
              </a:rPr>
              <a:t>10</a:t>
            </a:r>
            <a:endParaRPr sz="750">
              <a:latin typeface="Arial"/>
              <a:cs typeface="Arial"/>
            </a:endParaRPr>
          </a:p>
        </p:txBody>
      </p:sp>
      <p:sp>
        <p:nvSpPr>
          <p:cNvPr id="38" name="object 38"/>
          <p:cNvSpPr/>
          <p:nvPr/>
        </p:nvSpPr>
        <p:spPr>
          <a:xfrm>
            <a:off x="6078583" y="948423"/>
            <a:ext cx="1300480" cy="1127760"/>
          </a:xfrm>
          <a:custGeom>
            <a:avLst/>
            <a:gdLst/>
            <a:ahLst/>
            <a:cxnLst/>
            <a:rect l="l" t="t" r="r" b="b"/>
            <a:pathLst>
              <a:path w="1300479" h="1127760">
                <a:moveTo>
                  <a:pt x="1300138" y="563700"/>
                </a:moveTo>
                <a:lnTo>
                  <a:pt x="1291046" y="527332"/>
                </a:lnTo>
                <a:lnTo>
                  <a:pt x="1291046" y="490964"/>
                </a:lnTo>
                <a:lnTo>
                  <a:pt x="1281954" y="454597"/>
                </a:lnTo>
                <a:lnTo>
                  <a:pt x="1272862" y="427321"/>
                </a:lnTo>
                <a:lnTo>
                  <a:pt x="1263770" y="390953"/>
                </a:lnTo>
                <a:lnTo>
                  <a:pt x="1245586" y="354585"/>
                </a:lnTo>
                <a:lnTo>
                  <a:pt x="1236494" y="327309"/>
                </a:lnTo>
                <a:lnTo>
                  <a:pt x="1218310" y="290942"/>
                </a:lnTo>
                <a:lnTo>
                  <a:pt x="1191034" y="263666"/>
                </a:lnTo>
                <a:lnTo>
                  <a:pt x="1172850" y="227298"/>
                </a:lnTo>
                <a:lnTo>
                  <a:pt x="1145575" y="200022"/>
                </a:lnTo>
                <a:lnTo>
                  <a:pt x="1118299" y="172746"/>
                </a:lnTo>
                <a:lnTo>
                  <a:pt x="1091023" y="154562"/>
                </a:lnTo>
                <a:lnTo>
                  <a:pt x="1063747" y="127287"/>
                </a:lnTo>
                <a:lnTo>
                  <a:pt x="1027379" y="109103"/>
                </a:lnTo>
                <a:lnTo>
                  <a:pt x="991012" y="90919"/>
                </a:lnTo>
                <a:lnTo>
                  <a:pt x="954644" y="72735"/>
                </a:lnTo>
                <a:lnTo>
                  <a:pt x="918276" y="54551"/>
                </a:lnTo>
                <a:lnTo>
                  <a:pt x="881908" y="36367"/>
                </a:lnTo>
                <a:lnTo>
                  <a:pt x="809173" y="18183"/>
                </a:lnTo>
                <a:lnTo>
                  <a:pt x="763713" y="9091"/>
                </a:lnTo>
                <a:lnTo>
                  <a:pt x="727345" y="0"/>
                </a:lnTo>
                <a:lnTo>
                  <a:pt x="681886" y="0"/>
                </a:lnTo>
                <a:lnTo>
                  <a:pt x="645518" y="0"/>
                </a:lnTo>
                <a:lnTo>
                  <a:pt x="609150" y="0"/>
                </a:lnTo>
                <a:lnTo>
                  <a:pt x="563690" y="0"/>
                </a:lnTo>
                <a:lnTo>
                  <a:pt x="527323" y="9091"/>
                </a:lnTo>
                <a:lnTo>
                  <a:pt x="481872" y="18183"/>
                </a:lnTo>
                <a:lnTo>
                  <a:pt x="445505" y="27275"/>
                </a:lnTo>
                <a:lnTo>
                  <a:pt x="409137" y="36367"/>
                </a:lnTo>
                <a:lnTo>
                  <a:pt x="372769" y="54551"/>
                </a:lnTo>
                <a:lnTo>
                  <a:pt x="336401" y="72735"/>
                </a:lnTo>
                <a:lnTo>
                  <a:pt x="300034" y="90919"/>
                </a:lnTo>
                <a:lnTo>
                  <a:pt x="263666" y="109103"/>
                </a:lnTo>
                <a:lnTo>
                  <a:pt x="227298" y="127287"/>
                </a:lnTo>
                <a:lnTo>
                  <a:pt x="200022" y="154562"/>
                </a:lnTo>
                <a:lnTo>
                  <a:pt x="172746" y="172746"/>
                </a:lnTo>
                <a:lnTo>
                  <a:pt x="145471" y="200022"/>
                </a:lnTo>
                <a:lnTo>
                  <a:pt x="118195" y="227298"/>
                </a:lnTo>
                <a:lnTo>
                  <a:pt x="100011" y="263666"/>
                </a:lnTo>
                <a:lnTo>
                  <a:pt x="72735" y="290942"/>
                </a:lnTo>
                <a:lnTo>
                  <a:pt x="54551" y="327309"/>
                </a:lnTo>
                <a:lnTo>
                  <a:pt x="45459" y="354585"/>
                </a:lnTo>
                <a:lnTo>
                  <a:pt x="27275" y="390953"/>
                </a:lnTo>
                <a:lnTo>
                  <a:pt x="18183" y="427321"/>
                </a:lnTo>
                <a:lnTo>
                  <a:pt x="9091" y="454597"/>
                </a:lnTo>
                <a:lnTo>
                  <a:pt x="0" y="490964"/>
                </a:lnTo>
                <a:lnTo>
                  <a:pt x="0" y="636435"/>
                </a:lnTo>
                <a:lnTo>
                  <a:pt x="9091" y="672803"/>
                </a:lnTo>
                <a:lnTo>
                  <a:pt x="18183" y="700079"/>
                </a:lnTo>
                <a:lnTo>
                  <a:pt x="27275" y="736437"/>
                </a:lnTo>
                <a:lnTo>
                  <a:pt x="45459" y="772805"/>
                </a:lnTo>
                <a:lnTo>
                  <a:pt x="54551" y="800081"/>
                </a:lnTo>
                <a:lnTo>
                  <a:pt x="72735" y="836449"/>
                </a:lnTo>
                <a:lnTo>
                  <a:pt x="100011" y="863724"/>
                </a:lnTo>
                <a:lnTo>
                  <a:pt x="118195" y="900092"/>
                </a:lnTo>
                <a:lnTo>
                  <a:pt x="145471" y="927368"/>
                </a:lnTo>
                <a:lnTo>
                  <a:pt x="172746" y="954644"/>
                </a:lnTo>
                <a:lnTo>
                  <a:pt x="200022" y="972828"/>
                </a:lnTo>
                <a:lnTo>
                  <a:pt x="227298" y="1000103"/>
                </a:lnTo>
                <a:lnTo>
                  <a:pt x="263666" y="1018287"/>
                </a:lnTo>
                <a:lnTo>
                  <a:pt x="300034" y="1036471"/>
                </a:lnTo>
                <a:lnTo>
                  <a:pt x="336401" y="1054655"/>
                </a:lnTo>
                <a:lnTo>
                  <a:pt x="372769" y="1072839"/>
                </a:lnTo>
                <a:lnTo>
                  <a:pt x="409137" y="1091023"/>
                </a:lnTo>
                <a:lnTo>
                  <a:pt x="445505" y="1100115"/>
                </a:lnTo>
                <a:lnTo>
                  <a:pt x="481872" y="1109207"/>
                </a:lnTo>
                <a:lnTo>
                  <a:pt x="527323" y="1118299"/>
                </a:lnTo>
                <a:lnTo>
                  <a:pt x="563690" y="1127391"/>
                </a:lnTo>
                <a:lnTo>
                  <a:pt x="609150" y="1127391"/>
                </a:lnTo>
                <a:lnTo>
                  <a:pt x="645518" y="1127391"/>
                </a:lnTo>
                <a:lnTo>
                  <a:pt x="681886" y="1127391"/>
                </a:lnTo>
                <a:lnTo>
                  <a:pt x="727345" y="1127391"/>
                </a:lnTo>
                <a:lnTo>
                  <a:pt x="763713" y="1118299"/>
                </a:lnTo>
                <a:lnTo>
                  <a:pt x="809173" y="1109207"/>
                </a:lnTo>
                <a:lnTo>
                  <a:pt x="845540" y="1100115"/>
                </a:lnTo>
                <a:lnTo>
                  <a:pt x="881908" y="1091023"/>
                </a:lnTo>
                <a:lnTo>
                  <a:pt x="918276" y="1072839"/>
                </a:lnTo>
                <a:lnTo>
                  <a:pt x="954644" y="1054655"/>
                </a:lnTo>
                <a:lnTo>
                  <a:pt x="991012" y="1036471"/>
                </a:lnTo>
                <a:lnTo>
                  <a:pt x="1027379" y="1018287"/>
                </a:lnTo>
                <a:lnTo>
                  <a:pt x="1063747" y="1000103"/>
                </a:lnTo>
                <a:lnTo>
                  <a:pt x="1091023" y="972828"/>
                </a:lnTo>
                <a:lnTo>
                  <a:pt x="1118299" y="954644"/>
                </a:lnTo>
                <a:lnTo>
                  <a:pt x="1145575" y="927368"/>
                </a:lnTo>
                <a:lnTo>
                  <a:pt x="1172850" y="900092"/>
                </a:lnTo>
                <a:lnTo>
                  <a:pt x="1191034" y="863724"/>
                </a:lnTo>
                <a:lnTo>
                  <a:pt x="1218310" y="836449"/>
                </a:lnTo>
                <a:lnTo>
                  <a:pt x="1236494" y="800081"/>
                </a:lnTo>
                <a:lnTo>
                  <a:pt x="1245586" y="772805"/>
                </a:lnTo>
                <a:lnTo>
                  <a:pt x="1263770" y="736437"/>
                </a:lnTo>
                <a:lnTo>
                  <a:pt x="1272862" y="700079"/>
                </a:lnTo>
                <a:lnTo>
                  <a:pt x="1281954" y="672803"/>
                </a:lnTo>
                <a:lnTo>
                  <a:pt x="1291046" y="636435"/>
                </a:lnTo>
                <a:lnTo>
                  <a:pt x="1291046" y="600068"/>
                </a:lnTo>
                <a:lnTo>
                  <a:pt x="1300138" y="563700"/>
                </a:lnTo>
              </a:path>
            </a:pathLst>
          </a:custGeom>
          <a:ln w="9470">
            <a:solidFill>
              <a:srgbClr val="000000"/>
            </a:solidFill>
          </a:ln>
        </p:spPr>
        <p:txBody>
          <a:bodyPr wrap="square" lIns="0" tIns="0" rIns="0" bIns="0" rtlCol="0"/>
          <a:lstStyle/>
          <a:p>
            <a:endParaRPr/>
          </a:p>
        </p:txBody>
      </p:sp>
      <p:sp>
        <p:nvSpPr>
          <p:cNvPr id="39" name="object 39"/>
          <p:cNvSpPr/>
          <p:nvPr/>
        </p:nvSpPr>
        <p:spPr>
          <a:xfrm>
            <a:off x="6160401" y="1230273"/>
            <a:ext cx="1127760" cy="563880"/>
          </a:xfrm>
          <a:custGeom>
            <a:avLst/>
            <a:gdLst/>
            <a:ahLst/>
            <a:cxnLst/>
            <a:rect l="l" t="t" r="r" b="b"/>
            <a:pathLst>
              <a:path w="1127759" h="563880">
                <a:moveTo>
                  <a:pt x="0" y="563690"/>
                </a:moveTo>
                <a:lnTo>
                  <a:pt x="1127400" y="0"/>
                </a:lnTo>
              </a:path>
            </a:pathLst>
          </a:custGeom>
          <a:ln w="9470">
            <a:solidFill>
              <a:srgbClr val="000000"/>
            </a:solidFill>
            <a:prstDash val="dash"/>
          </a:ln>
        </p:spPr>
        <p:txBody>
          <a:bodyPr wrap="square" lIns="0" tIns="0" rIns="0" bIns="0" rtlCol="0"/>
          <a:lstStyle/>
          <a:p>
            <a:endParaRPr/>
          </a:p>
        </p:txBody>
      </p:sp>
      <p:sp>
        <p:nvSpPr>
          <p:cNvPr id="40" name="object 40"/>
          <p:cNvSpPr/>
          <p:nvPr/>
        </p:nvSpPr>
        <p:spPr>
          <a:xfrm>
            <a:off x="6396791" y="1021159"/>
            <a:ext cx="654685" cy="982344"/>
          </a:xfrm>
          <a:custGeom>
            <a:avLst/>
            <a:gdLst/>
            <a:ahLst/>
            <a:cxnLst/>
            <a:rect l="l" t="t" r="r" b="b"/>
            <a:pathLst>
              <a:path w="654684" h="982344">
                <a:moveTo>
                  <a:pt x="0" y="981920"/>
                </a:moveTo>
                <a:lnTo>
                  <a:pt x="654619" y="0"/>
                </a:lnTo>
              </a:path>
            </a:pathLst>
          </a:custGeom>
          <a:ln w="9470">
            <a:solidFill>
              <a:srgbClr val="000000"/>
            </a:solidFill>
            <a:prstDash val="dash"/>
          </a:ln>
        </p:spPr>
        <p:txBody>
          <a:bodyPr wrap="square" lIns="0" tIns="0" rIns="0" bIns="0" rtlCol="0"/>
          <a:lstStyle/>
          <a:p>
            <a:endParaRPr/>
          </a:p>
        </p:txBody>
      </p:sp>
      <p:sp>
        <p:nvSpPr>
          <p:cNvPr id="41" name="object 41"/>
          <p:cNvSpPr/>
          <p:nvPr/>
        </p:nvSpPr>
        <p:spPr>
          <a:xfrm>
            <a:off x="6724101" y="948423"/>
            <a:ext cx="0" cy="1127760"/>
          </a:xfrm>
          <a:custGeom>
            <a:avLst/>
            <a:gdLst/>
            <a:ahLst/>
            <a:cxnLst/>
            <a:rect l="l" t="t" r="r" b="b"/>
            <a:pathLst>
              <a:path h="1127760">
                <a:moveTo>
                  <a:pt x="0" y="1127391"/>
                </a:moveTo>
                <a:lnTo>
                  <a:pt x="0" y="0"/>
                </a:lnTo>
              </a:path>
            </a:pathLst>
          </a:custGeom>
          <a:ln w="9470">
            <a:solidFill>
              <a:srgbClr val="000000"/>
            </a:solidFill>
            <a:prstDash val="dash"/>
          </a:ln>
        </p:spPr>
        <p:txBody>
          <a:bodyPr wrap="square" lIns="0" tIns="0" rIns="0" bIns="0" rtlCol="0"/>
          <a:lstStyle/>
          <a:p>
            <a:endParaRPr/>
          </a:p>
        </p:txBody>
      </p:sp>
      <p:sp>
        <p:nvSpPr>
          <p:cNvPr id="42" name="object 42"/>
          <p:cNvSpPr/>
          <p:nvPr/>
        </p:nvSpPr>
        <p:spPr>
          <a:xfrm>
            <a:off x="6396791" y="1021159"/>
            <a:ext cx="654685" cy="982344"/>
          </a:xfrm>
          <a:custGeom>
            <a:avLst/>
            <a:gdLst/>
            <a:ahLst/>
            <a:cxnLst/>
            <a:rect l="l" t="t" r="r" b="b"/>
            <a:pathLst>
              <a:path w="654684" h="982344">
                <a:moveTo>
                  <a:pt x="654619" y="981920"/>
                </a:moveTo>
                <a:lnTo>
                  <a:pt x="0" y="0"/>
                </a:lnTo>
              </a:path>
            </a:pathLst>
          </a:custGeom>
          <a:ln w="9470">
            <a:solidFill>
              <a:srgbClr val="000000"/>
            </a:solidFill>
            <a:prstDash val="dash"/>
          </a:ln>
        </p:spPr>
        <p:txBody>
          <a:bodyPr wrap="square" lIns="0" tIns="0" rIns="0" bIns="0" rtlCol="0"/>
          <a:lstStyle/>
          <a:p>
            <a:endParaRPr/>
          </a:p>
        </p:txBody>
      </p:sp>
      <p:sp>
        <p:nvSpPr>
          <p:cNvPr id="43" name="object 43"/>
          <p:cNvSpPr/>
          <p:nvPr/>
        </p:nvSpPr>
        <p:spPr>
          <a:xfrm>
            <a:off x="6160401" y="1230273"/>
            <a:ext cx="1127760" cy="563880"/>
          </a:xfrm>
          <a:custGeom>
            <a:avLst/>
            <a:gdLst/>
            <a:ahLst/>
            <a:cxnLst/>
            <a:rect l="l" t="t" r="r" b="b"/>
            <a:pathLst>
              <a:path w="1127759" h="563880">
                <a:moveTo>
                  <a:pt x="1127400" y="563690"/>
                </a:moveTo>
                <a:lnTo>
                  <a:pt x="0" y="0"/>
                </a:lnTo>
              </a:path>
            </a:pathLst>
          </a:custGeom>
          <a:ln w="9470">
            <a:solidFill>
              <a:srgbClr val="000000"/>
            </a:solidFill>
            <a:prstDash val="dash"/>
          </a:ln>
        </p:spPr>
        <p:txBody>
          <a:bodyPr wrap="square" lIns="0" tIns="0" rIns="0" bIns="0" rtlCol="0"/>
          <a:lstStyle/>
          <a:p>
            <a:endParaRPr/>
          </a:p>
        </p:txBody>
      </p:sp>
      <p:sp>
        <p:nvSpPr>
          <p:cNvPr id="44" name="object 44"/>
          <p:cNvSpPr/>
          <p:nvPr/>
        </p:nvSpPr>
        <p:spPr>
          <a:xfrm>
            <a:off x="6078573" y="1512123"/>
            <a:ext cx="1300480" cy="0"/>
          </a:xfrm>
          <a:custGeom>
            <a:avLst/>
            <a:gdLst/>
            <a:ahLst/>
            <a:cxnLst/>
            <a:rect l="l" t="t" r="r" b="b"/>
            <a:pathLst>
              <a:path w="1300479">
                <a:moveTo>
                  <a:pt x="1300147" y="0"/>
                </a:moveTo>
                <a:lnTo>
                  <a:pt x="0" y="0"/>
                </a:lnTo>
              </a:path>
            </a:pathLst>
          </a:custGeom>
          <a:ln w="9470">
            <a:solidFill>
              <a:srgbClr val="000000"/>
            </a:solidFill>
            <a:prstDash val="dash"/>
          </a:ln>
        </p:spPr>
        <p:txBody>
          <a:bodyPr wrap="square" lIns="0" tIns="0" rIns="0" bIns="0" rtlCol="0"/>
          <a:lstStyle/>
          <a:p>
            <a:endParaRPr/>
          </a:p>
        </p:txBody>
      </p:sp>
      <p:sp>
        <p:nvSpPr>
          <p:cNvPr id="45" name="object 45"/>
          <p:cNvSpPr txBox="1"/>
          <p:nvPr/>
        </p:nvSpPr>
        <p:spPr>
          <a:xfrm>
            <a:off x="7284194" y="1131958"/>
            <a:ext cx="130810"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30</a:t>
            </a:r>
            <a:endParaRPr sz="750">
              <a:latin typeface="Arial"/>
              <a:cs typeface="Arial"/>
            </a:endParaRPr>
          </a:p>
        </p:txBody>
      </p:sp>
      <p:sp>
        <p:nvSpPr>
          <p:cNvPr id="46" name="object 46"/>
          <p:cNvSpPr txBox="1"/>
          <p:nvPr/>
        </p:nvSpPr>
        <p:spPr>
          <a:xfrm>
            <a:off x="6020413" y="1750208"/>
            <a:ext cx="18351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210</a:t>
            </a:r>
            <a:endParaRPr sz="750">
              <a:latin typeface="Arial"/>
              <a:cs typeface="Arial"/>
            </a:endParaRPr>
          </a:p>
        </p:txBody>
      </p:sp>
      <p:sp>
        <p:nvSpPr>
          <p:cNvPr id="47" name="object 47"/>
          <p:cNvSpPr txBox="1"/>
          <p:nvPr/>
        </p:nvSpPr>
        <p:spPr>
          <a:xfrm>
            <a:off x="6284082" y="1977509"/>
            <a:ext cx="18351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240</a:t>
            </a:r>
            <a:endParaRPr sz="750">
              <a:latin typeface="Arial"/>
              <a:cs typeface="Arial"/>
            </a:endParaRPr>
          </a:p>
        </p:txBody>
      </p:sp>
      <p:sp>
        <p:nvSpPr>
          <p:cNvPr id="48" name="object 48"/>
          <p:cNvSpPr txBox="1"/>
          <p:nvPr/>
        </p:nvSpPr>
        <p:spPr>
          <a:xfrm>
            <a:off x="6665942" y="822833"/>
            <a:ext cx="485775" cy="220979"/>
          </a:xfrm>
          <a:prstGeom prst="rect">
            <a:avLst/>
          </a:prstGeom>
        </p:spPr>
        <p:txBody>
          <a:bodyPr vert="horz" wrap="square" lIns="0" tIns="12065" rIns="0" bIns="0" rtlCol="0">
            <a:spAutoFit/>
          </a:bodyPr>
          <a:lstStyle/>
          <a:p>
            <a:pPr marL="12700">
              <a:lnSpc>
                <a:spcPts val="770"/>
              </a:lnSpc>
              <a:spcBef>
                <a:spcPts val="95"/>
              </a:spcBef>
            </a:pPr>
            <a:r>
              <a:rPr sz="750" spc="-5" dirty="0">
                <a:latin typeface="Arial"/>
                <a:cs typeface="Arial"/>
              </a:rPr>
              <a:t>90</a:t>
            </a:r>
            <a:r>
              <a:rPr sz="750" spc="10" dirty="0">
                <a:latin typeface="Arial"/>
                <a:cs typeface="Arial"/>
              </a:rPr>
              <a:t> </a:t>
            </a:r>
            <a:r>
              <a:rPr sz="1125" spc="-7" baseline="3703" dirty="0">
                <a:latin typeface="Arial"/>
                <a:cs typeface="Arial"/>
              </a:rPr>
              <a:t>30</a:t>
            </a:r>
            <a:endParaRPr sz="1125" baseline="3703">
              <a:latin typeface="Arial"/>
              <a:cs typeface="Arial"/>
            </a:endParaRPr>
          </a:p>
          <a:p>
            <a:pPr marR="5080" algn="r">
              <a:lnSpc>
                <a:spcPts val="770"/>
              </a:lnSpc>
            </a:pPr>
            <a:r>
              <a:rPr sz="750" spc="-5" dirty="0">
                <a:latin typeface="Arial"/>
                <a:cs typeface="Arial"/>
              </a:rPr>
              <a:t>60</a:t>
            </a:r>
            <a:endParaRPr sz="750">
              <a:latin typeface="Arial"/>
              <a:cs typeface="Arial"/>
            </a:endParaRPr>
          </a:p>
        </p:txBody>
      </p:sp>
      <p:sp>
        <p:nvSpPr>
          <p:cNvPr id="49" name="object 49"/>
          <p:cNvSpPr txBox="1"/>
          <p:nvPr/>
        </p:nvSpPr>
        <p:spPr>
          <a:xfrm>
            <a:off x="6638666" y="2059337"/>
            <a:ext cx="18351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270</a:t>
            </a:r>
            <a:endParaRPr sz="750">
              <a:latin typeface="Arial"/>
              <a:cs typeface="Arial"/>
            </a:endParaRPr>
          </a:p>
        </p:txBody>
      </p:sp>
      <p:sp>
        <p:nvSpPr>
          <p:cNvPr id="50" name="object 50"/>
          <p:cNvSpPr txBox="1"/>
          <p:nvPr/>
        </p:nvSpPr>
        <p:spPr>
          <a:xfrm>
            <a:off x="6284082" y="904660"/>
            <a:ext cx="18351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120</a:t>
            </a:r>
            <a:endParaRPr sz="750">
              <a:latin typeface="Arial"/>
              <a:cs typeface="Arial"/>
            </a:endParaRPr>
          </a:p>
        </p:txBody>
      </p:sp>
      <p:sp>
        <p:nvSpPr>
          <p:cNvPr id="51" name="object 51"/>
          <p:cNvSpPr txBox="1"/>
          <p:nvPr/>
        </p:nvSpPr>
        <p:spPr>
          <a:xfrm>
            <a:off x="6993252" y="1977509"/>
            <a:ext cx="18351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300</a:t>
            </a:r>
            <a:endParaRPr sz="750">
              <a:latin typeface="Arial"/>
              <a:cs typeface="Arial"/>
            </a:endParaRPr>
          </a:p>
        </p:txBody>
      </p:sp>
      <p:sp>
        <p:nvSpPr>
          <p:cNvPr id="52" name="object 52"/>
          <p:cNvSpPr txBox="1"/>
          <p:nvPr/>
        </p:nvSpPr>
        <p:spPr>
          <a:xfrm>
            <a:off x="6020414" y="1131961"/>
            <a:ext cx="18351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150</a:t>
            </a:r>
            <a:endParaRPr sz="750">
              <a:latin typeface="Arial"/>
              <a:cs typeface="Arial"/>
            </a:endParaRPr>
          </a:p>
        </p:txBody>
      </p:sp>
      <p:sp>
        <p:nvSpPr>
          <p:cNvPr id="53" name="object 53"/>
          <p:cNvSpPr txBox="1"/>
          <p:nvPr/>
        </p:nvSpPr>
        <p:spPr>
          <a:xfrm>
            <a:off x="7256918" y="1750210"/>
            <a:ext cx="18351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330</a:t>
            </a:r>
            <a:endParaRPr sz="750">
              <a:latin typeface="Arial"/>
              <a:cs typeface="Arial"/>
            </a:endParaRPr>
          </a:p>
        </p:txBody>
      </p:sp>
      <p:sp>
        <p:nvSpPr>
          <p:cNvPr id="54" name="object 54"/>
          <p:cNvSpPr txBox="1"/>
          <p:nvPr/>
        </p:nvSpPr>
        <p:spPr>
          <a:xfrm>
            <a:off x="5920402" y="1441086"/>
            <a:ext cx="18351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180</a:t>
            </a:r>
            <a:endParaRPr sz="750">
              <a:latin typeface="Arial"/>
              <a:cs typeface="Arial"/>
            </a:endParaRPr>
          </a:p>
        </p:txBody>
      </p:sp>
      <p:sp>
        <p:nvSpPr>
          <p:cNvPr id="55" name="object 55"/>
          <p:cNvSpPr txBox="1"/>
          <p:nvPr/>
        </p:nvSpPr>
        <p:spPr>
          <a:xfrm>
            <a:off x="7402389" y="1441086"/>
            <a:ext cx="7810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0</a:t>
            </a:r>
            <a:endParaRPr sz="750">
              <a:latin typeface="Arial"/>
              <a:cs typeface="Arial"/>
            </a:endParaRPr>
          </a:p>
        </p:txBody>
      </p:sp>
      <p:sp>
        <p:nvSpPr>
          <p:cNvPr id="56" name="object 56"/>
          <p:cNvSpPr/>
          <p:nvPr/>
        </p:nvSpPr>
        <p:spPr>
          <a:xfrm>
            <a:off x="6724101" y="1248457"/>
            <a:ext cx="527685" cy="264160"/>
          </a:xfrm>
          <a:custGeom>
            <a:avLst/>
            <a:gdLst/>
            <a:ahLst/>
            <a:cxnLst/>
            <a:rect l="l" t="t" r="r" b="b"/>
            <a:pathLst>
              <a:path w="527684" h="264159">
                <a:moveTo>
                  <a:pt x="0" y="263666"/>
                </a:moveTo>
                <a:lnTo>
                  <a:pt x="527332" y="0"/>
                </a:lnTo>
                <a:lnTo>
                  <a:pt x="390953" y="18183"/>
                </a:lnTo>
                <a:lnTo>
                  <a:pt x="527332" y="0"/>
                </a:lnTo>
                <a:lnTo>
                  <a:pt x="445505" y="90919"/>
                </a:lnTo>
              </a:path>
            </a:pathLst>
          </a:custGeom>
          <a:ln w="4735">
            <a:solidFill>
              <a:srgbClr val="FF0000"/>
            </a:solidFill>
          </a:ln>
        </p:spPr>
        <p:txBody>
          <a:bodyPr wrap="square" lIns="0" tIns="0" rIns="0" bIns="0" rtlCol="0"/>
          <a:lstStyle/>
          <a:p>
            <a:endParaRPr/>
          </a:p>
        </p:txBody>
      </p:sp>
      <p:sp>
        <p:nvSpPr>
          <p:cNvPr id="57" name="object 57"/>
          <p:cNvSpPr txBox="1"/>
          <p:nvPr/>
        </p:nvSpPr>
        <p:spPr>
          <a:xfrm>
            <a:off x="4720276" y="3977726"/>
            <a:ext cx="7810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0</a:t>
            </a:r>
            <a:endParaRPr sz="750">
              <a:latin typeface="Arial"/>
              <a:cs typeface="Arial"/>
            </a:endParaRPr>
          </a:p>
        </p:txBody>
      </p:sp>
      <p:sp>
        <p:nvSpPr>
          <p:cNvPr id="58" name="object 58"/>
          <p:cNvSpPr txBox="1"/>
          <p:nvPr/>
        </p:nvSpPr>
        <p:spPr>
          <a:xfrm>
            <a:off x="5038494" y="3977726"/>
            <a:ext cx="21018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0.02</a:t>
            </a:r>
            <a:endParaRPr sz="750">
              <a:latin typeface="Arial"/>
              <a:cs typeface="Arial"/>
            </a:endParaRPr>
          </a:p>
        </p:txBody>
      </p:sp>
      <p:sp>
        <p:nvSpPr>
          <p:cNvPr id="59" name="object 59"/>
          <p:cNvSpPr txBox="1"/>
          <p:nvPr/>
        </p:nvSpPr>
        <p:spPr>
          <a:xfrm>
            <a:off x="5438530" y="3977726"/>
            <a:ext cx="21018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0.04</a:t>
            </a:r>
            <a:endParaRPr sz="750">
              <a:latin typeface="Arial"/>
              <a:cs typeface="Arial"/>
            </a:endParaRPr>
          </a:p>
        </p:txBody>
      </p:sp>
      <p:sp>
        <p:nvSpPr>
          <p:cNvPr id="60" name="object 60"/>
          <p:cNvSpPr txBox="1"/>
          <p:nvPr/>
        </p:nvSpPr>
        <p:spPr>
          <a:xfrm>
            <a:off x="5829483" y="3977726"/>
            <a:ext cx="21018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0.06</a:t>
            </a:r>
            <a:endParaRPr sz="750">
              <a:latin typeface="Arial"/>
              <a:cs typeface="Arial"/>
            </a:endParaRPr>
          </a:p>
        </p:txBody>
      </p:sp>
      <p:sp>
        <p:nvSpPr>
          <p:cNvPr id="61" name="object 61"/>
          <p:cNvSpPr txBox="1"/>
          <p:nvPr/>
        </p:nvSpPr>
        <p:spPr>
          <a:xfrm>
            <a:off x="6220436" y="3977726"/>
            <a:ext cx="21018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0.08</a:t>
            </a:r>
            <a:endParaRPr sz="750">
              <a:latin typeface="Arial"/>
              <a:cs typeface="Arial"/>
            </a:endParaRPr>
          </a:p>
        </p:txBody>
      </p:sp>
      <p:sp>
        <p:nvSpPr>
          <p:cNvPr id="62" name="object 62"/>
          <p:cNvSpPr txBox="1"/>
          <p:nvPr/>
        </p:nvSpPr>
        <p:spPr>
          <a:xfrm>
            <a:off x="6647757" y="3977726"/>
            <a:ext cx="157480"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0.1</a:t>
            </a:r>
            <a:endParaRPr sz="750">
              <a:latin typeface="Arial"/>
              <a:cs typeface="Arial"/>
            </a:endParaRPr>
          </a:p>
        </p:txBody>
      </p:sp>
      <p:sp>
        <p:nvSpPr>
          <p:cNvPr id="63" name="object 63"/>
          <p:cNvSpPr txBox="1"/>
          <p:nvPr/>
        </p:nvSpPr>
        <p:spPr>
          <a:xfrm>
            <a:off x="7020527" y="3977726"/>
            <a:ext cx="21018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0.12</a:t>
            </a:r>
            <a:endParaRPr sz="750">
              <a:latin typeface="Arial"/>
              <a:cs typeface="Arial"/>
            </a:endParaRPr>
          </a:p>
        </p:txBody>
      </p:sp>
      <p:sp>
        <p:nvSpPr>
          <p:cNvPr id="64" name="object 64"/>
          <p:cNvSpPr txBox="1"/>
          <p:nvPr/>
        </p:nvSpPr>
        <p:spPr>
          <a:xfrm>
            <a:off x="7411480" y="3977726"/>
            <a:ext cx="21018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0.14</a:t>
            </a:r>
            <a:endParaRPr sz="750">
              <a:latin typeface="Arial"/>
              <a:cs typeface="Arial"/>
            </a:endParaRPr>
          </a:p>
        </p:txBody>
      </p:sp>
      <p:sp>
        <p:nvSpPr>
          <p:cNvPr id="65" name="object 65"/>
          <p:cNvSpPr txBox="1"/>
          <p:nvPr/>
        </p:nvSpPr>
        <p:spPr>
          <a:xfrm>
            <a:off x="7802434" y="3977726"/>
            <a:ext cx="21018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0.16</a:t>
            </a:r>
            <a:endParaRPr sz="750">
              <a:latin typeface="Arial"/>
              <a:cs typeface="Arial"/>
            </a:endParaRPr>
          </a:p>
        </p:txBody>
      </p:sp>
      <p:sp>
        <p:nvSpPr>
          <p:cNvPr id="66" name="object 66"/>
          <p:cNvSpPr txBox="1"/>
          <p:nvPr/>
        </p:nvSpPr>
        <p:spPr>
          <a:xfrm>
            <a:off x="8202470" y="3977726"/>
            <a:ext cx="21018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0.18</a:t>
            </a:r>
            <a:endParaRPr sz="750">
              <a:latin typeface="Arial"/>
              <a:cs typeface="Arial"/>
            </a:endParaRPr>
          </a:p>
        </p:txBody>
      </p:sp>
      <p:sp>
        <p:nvSpPr>
          <p:cNvPr id="67" name="object 67"/>
          <p:cNvSpPr txBox="1"/>
          <p:nvPr/>
        </p:nvSpPr>
        <p:spPr>
          <a:xfrm>
            <a:off x="8629791" y="3977726"/>
            <a:ext cx="157480"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0.2</a:t>
            </a:r>
            <a:endParaRPr sz="750">
              <a:latin typeface="Arial"/>
              <a:cs typeface="Arial"/>
            </a:endParaRPr>
          </a:p>
        </p:txBody>
      </p:sp>
      <p:sp>
        <p:nvSpPr>
          <p:cNvPr id="68" name="object 68"/>
          <p:cNvSpPr txBox="1"/>
          <p:nvPr/>
        </p:nvSpPr>
        <p:spPr>
          <a:xfrm>
            <a:off x="4556618" y="3895898"/>
            <a:ext cx="18605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−40</a:t>
            </a:r>
            <a:endParaRPr sz="750">
              <a:latin typeface="Arial"/>
              <a:cs typeface="Arial"/>
            </a:endParaRPr>
          </a:p>
        </p:txBody>
      </p:sp>
      <p:sp>
        <p:nvSpPr>
          <p:cNvPr id="69" name="object 69"/>
          <p:cNvSpPr txBox="1"/>
          <p:nvPr/>
        </p:nvSpPr>
        <p:spPr>
          <a:xfrm>
            <a:off x="4556618" y="3568588"/>
            <a:ext cx="18605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−20</a:t>
            </a:r>
            <a:endParaRPr sz="750">
              <a:latin typeface="Arial"/>
              <a:cs typeface="Arial"/>
            </a:endParaRPr>
          </a:p>
        </p:txBody>
      </p:sp>
      <p:sp>
        <p:nvSpPr>
          <p:cNvPr id="70" name="object 70"/>
          <p:cNvSpPr txBox="1"/>
          <p:nvPr/>
        </p:nvSpPr>
        <p:spPr>
          <a:xfrm>
            <a:off x="4665721" y="3241278"/>
            <a:ext cx="78105" cy="139065"/>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0</a:t>
            </a:r>
            <a:endParaRPr sz="750">
              <a:latin typeface="Arial"/>
              <a:cs typeface="Arial"/>
            </a:endParaRPr>
          </a:p>
        </p:txBody>
      </p:sp>
      <p:sp>
        <p:nvSpPr>
          <p:cNvPr id="71" name="object 71"/>
          <p:cNvSpPr txBox="1"/>
          <p:nvPr/>
        </p:nvSpPr>
        <p:spPr>
          <a:xfrm>
            <a:off x="4611170" y="2595750"/>
            <a:ext cx="130810" cy="457834"/>
          </a:xfrm>
          <a:prstGeom prst="rect">
            <a:avLst/>
          </a:prstGeom>
        </p:spPr>
        <p:txBody>
          <a:bodyPr vert="horz" wrap="square" lIns="0" tIns="12065" rIns="0" bIns="0" rtlCol="0">
            <a:spAutoFit/>
          </a:bodyPr>
          <a:lstStyle/>
          <a:p>
            <a:pPr marL="12700">
              <a:lnSpc>
                <a:spcPct val="100000"/>
              </a:lnSpc>
              <a:spcBef>
                <a:spcPts val="95"/>
              </a:spcBef>
            </a:pPr>
            <a:r>
              <a:rPr sz="750" spc="-5" dirty="0">
                <a:latin typeface="Arial"/>
                <a:cs typeface="Arial"/>
              </a:rPr>
              <a:t>40</a:t>
            </a:r>
            <a:endParaRPr sz="750">
              <a:latin typeface="Arial"/>
              <a:cs typeface="Arial"/>
            </a:endParaRPr>
          </a:p>
          <a:p>
            <a:pPr>
              <a:lnSpc>
                <a:spcPct val="100000"/>
              </a:lnSpc>
            </a:pPr>
            <a:endParaRPr sz="800">
              <a:latin typeface="Times New Roman"/>
              <a:cs typeface="Times New Roman"/>
            </a:endParaRPr>
          </a:p>
          <a:p>
            <a:pPr marL="12700">
              <a:lnSpc>
                <a:spcPct val="100000"/>
              </a:lnSpc>
              <a:spcBef>
                <a:spcPts val="685"/>
              </a:spcBef>
            </a:pPr>
            <a:r>
              <a:rPr sz="750" spc="-5" dirty="0">
                <a:latin typeface="Arial"/>
                <a:cs typeface="Arial"/>
              </a:rPr>
              <a:t>20</a:t>
            </a:r>
            <a:endParaRPr sz="750">
              <a:latin typeface="Arial"/>
              <a:cs typeface="Arial"/>
            </a:endParaRPr>
          </a:p>
        </p:txBody>
      </p:sp>
      <p:graphicFrame>
        <p:nvGraphicFramePr>
          <p:cNvPr id="72" name="object 72"/>
          <p:cNvGraphicFramePr>
            <a:graphicFrameLocks noGrp="1"/>
          </p:cNvGraphicFramePr>
          <p:nvPr/>
        </p:nvGraphicFramePr>
        <p:xfrm>
          <a:off x="4748792" y="2673515"/>
          <a:ext cx="3956046" cy="1299210"/>
        </p:xfrm>
        <a:graphic>
          <a:graphicData uri="http://schemas.openxmlformats.org/drawingml/2006/table">
            <a:tbl>
              <a:tblPr firstRow="1" bandRow="1">
                <a:tableStyleId>{2D5ABB26-0587-4C30-8999-92F81FD0307C}</a:tableStyleId>
              </a:tblPr>
              <a:tblGrid>
                <a:gridCol w="391160"/>
                <a:gridCol w="400049"/>
                <a:gridCol w="391159"/>
                <a:gridCol w="391159"/>
                <a:gridCol w="400049"/>
                <a:gridCol w="400050"/>
                <a:gridCol w="391160"/>
                <a:gridCol w="391160"/>
                <a:gridCol w="400050"/>
                <a:gridCol w="400050"/>
              </a:tblGrid>
              <a:tr h="318135">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3175">
                      <a:solidFill>
                        <a:srgbClr val="000000"/>
                      </a:solidFill>
                      <a:prstDash val="solid"/>
                    </a:lnB>
                  </a:tcPr>
                </a:tc>
              </a:tr>
              <a:tr h="327025">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r>
              <a:tr h="327025">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r>
              <a:tr h="327025">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6350">
                      <a:solidFill>
                        <a:srgbClr val="000000"/>
                      </a:solidFill>
                      <a:prstDash val="solid"/>
                    </a:lnB>
                  </a:tcPr>
                </a:tc>
              </a:tr>
            </a:tbl>
          </a:graphicData>
        </a:graphic>
      </p:graphicFrame>
      <p:sp>
        <p:nvSpPr>
          <p:cNvPr id="73" name="object 73"/>
          <p:cNvSpPr/>
          <p:nvPr/>
        </p:nvSpPr>
        <p:spPr>
          <a:xfrm>
            <a:off x="4730608" y="2909905"/>
            <a:ext cx="95654" cy="141114"/>
          </a:xfrm>
          <a:prstGeom prst="rect">
            <a:avLst/>
          </a:prstGeom>
          <a:blipFill>
            <a:blip r:embed="rId2" cstate="print"/>
            <a:stretch>
              <a:fillRect/>
            </a:stretch>
          </a:blipFill>
        </p:spPr>
        <p:txBody>
          <a:bodyPr wrap="square" lIns="0" tIns="0" rIns="0" bIns="0" rtlCol="0"/>
          <a:lstStyle/>
          <a:p>
            <a:endParaRPr/>
          </a:p>
        </p:txBody>
      </p:sp>
      <p:sp>
        <p:nvSpPr>
          <p:cNvPr id="74" name="object 74"/>
          <p:cNvSpPr/>
          <p:nvPr/>
        </p:nvSpPr>
        <p:spPr>
          <a:xfrm>
            <a:off x="4814803" y="3075928"/>
            <a:ext cx="36830" cy="36830"/>
          </a:xfrm>
          <a:custGeom>
            <a:avLst/>
            <a:gdLst/>
            <a:ahLst/>
            <a:cxnLst/>
            <a:rect l="l" t="t" r="r" b="b"/>
            <a:pathLst>
              <a:path w="36829" h="36830">
                <a:moveTo>
                  <a:pt x="0" y="0"/>
                </a:moveTo>
                <a:lnTo>
                  <a:pt x="36367" y="36367"/>
                </a:lnTo>
              </a:path>
            </a:pathLst>
          </a:custGeom>
          <a:ln w="4735">
            <a:solidFill>
              <a:srgbClr val="FF0000"/>
            </a:solidFill>
          </a:ln>
        </p:spPr>
        <p:txBody>
          <a:bodyPr wrap="square" lIns="0" tIns="0" rIns="0" bIns="0" rtlCol="0"/>
          <a:lstStyle/>
          <a:p>
            <a:endParaRPr/>
          </a:p>
        </p:txBody>
      </p:sp>
      <p:sp>
        <p:nvSpPr>
          <p:cNvPr id="75" name="object 75"/>
          <p:cNvSpPr/>
          <p:nvPr/>
        </p:nvSpPr>
        <p:spPr>
          <a:xfrm>
            <a:off x="4814803" y="3075928"/>
            <a:ext cx="36830" cy="36830"/>
          </a:xfrm>
          <a:custGeom>
            <a:avLst/>
            <a:gdLst/>
            <a:ahLst/>
            <a:cxnLst/>
            <a:rect l="l" t="t" r="r" b="b"/>
            <a:pathLst>
              <a:path w="36829" h="36830">
                <a:moveTo>
                  <a:pt x="36367" y="0"/>
                </a:moveTo>
                <a:lnTo>
                  <a:pt x="0" y="36367"/>
                </a:lnTo>
              </a:path>
            </a:pathLst>
          </a:custGeom>
          <a:ln w="4735">
            <a:solidFill>
              <a:srgbClr val="FF0000"/>
            </a:solidFill>
          </a:ln>
        </p:spPr>
        <p:txBody>
          <a:bodyPr wrap="square" lIns="0" tIns="0" rIns="0" bIns="0" rtlCol="0"/>
          <a:lstStyle/>
          <a:p>
            <a:endParaRPr/>
          </a:p>
        </p:txBody>
      </p:sp>
      <p:sp>
        <p:nvSpPr>
          <p:cNvPr id="76" name="object 76"/>
          <p:cNvSpPr/>
          <p:nvPr/>
        </p:nvSpPr>
        <p:spPr>
          <a:xfrm>
            <a:off x="4842079" y="3148663"/>
            <a:ext cx="36830" cy="36830"/>
          </a:xfrm>
          <a:custGeom>
            <a:avLst/>
            <a:gdLst/>
            <a:ahLst/>
            <a:cxnLst/>
            <a:rect l="l" t="t" r="r" b="b"/>
            <a:pathLst>
              <a:path w="36829" h="36830">
                <a:moveTo>
                  <a:pt x="0" y="0"/>
                </a:moveTo>
                <a:lnTo>
                  <a:pt x="36367" y="36367"/>
                </a:lnTo>
              </a:path>
            </a:pathLst>
          </a:custGeom>
          <a:ln w="4735">
            <a:solidFill>
              <a:srgbClr val="FF0000"/>
            </a:solidFill>
          </a:ln>
        </p:spPr>
        <p:txBody>
          <a:bodyPr wrap="square" lIns="0" tIns="0" rIns="0" bIns="0" rtlCol="0"/>
          <a:lstStyle/>
          <a:p>
            <a:endParaRPr/>
          </a:p>
        </p:txBody>
      </p:sp>
      <p:sp>
        <p:nvSpPr>
          <p:cNvPr id="77" name="object 77"/>
          <p:cNvSpPr/>
          <p:nvPr/>
        </p:nvSpPr>
        <p:spPr>
          <a:xfrm>
            <a:off x="4842079" y="3148663"/>
            <a:ext cx="36830" cy="36830"/>
          </a:xfrm>
          <a:custGeom>
            <a:avLst/>
            <a:gdLst/>
            <a:ahLst/>
            <a:cxnLst/>
            <a:rect l="l" t="t" r="r" b="b"/>
            <a:pathLst>
              <a:path w="36829" h="36830">
                <a:moveTo>
                  <a:pt x="36367" y="0"/>
                </a:moveTo>
                <a:lnTo>
                  <a:pt x="0" y="36367"/>
                </a:lnTo>
              </a:path>
            </a:pathLst>
          </a:custGeom>
          <a:ln w="4735">
            <a:solidFill>
              <a:srgbClr val="FF0000"/>
            </a:solidFill>
          </a:ln>
        </p:spPr>
        <p:txBody>
          <a:bodyPr wrap="square" lIns="0" tIns="0" rIns="0" bIns="0" rtlCol="0"/>
          <a:lstStyle/>
          <a:p>
            <a:endParaRPr/>
          </a:p>
        </p:txBody>
      </p:sp>
      <p:sp>
        <p:nvSpPr>
          <p:cNvPr id="78" name="object 78"/>
          <p:cNvSpPr/>
          <p:nvPr/>
        </p:nvSpPr>
        <p:spPr>
          <a:xfrm>
            <a:off x="4869355" y="3230491"/>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79" name="object 79"/>
          <p:cNvSpPr/>
          <p:nvPr/>
        </p:nvSpPr>
        <p:spPr>
          <a:xfrm>
            <a:off x="4869355" y="3230491"/>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80" name="object 80"/>
          <p:cNvSpPr/>
          <p:nvPr/>
        </p:nvSpPr>
        <p:spPr>
          <a:xfrm>
            <a:off x="4896630" y="3303226"/>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81" name="object 81"/>
          <p:cNvSpPr/>
          <p:nvPr/>
        </p:nvSpPr>
        <p:spPr>
          <a:xfrm>
            <a:off x="4896630" y="3303226"/>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82" name="object 82"/>
          <p:cNvSpPr/>
          <p:nvPr/>
        </p:nvSpPr>
        <p:spPr>
          <a:xfrm>
            <a:off x="4923906" y="3385054"/>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83" name="object 83"/>
          <p:cNvSpPr/>
          <p:nvPr/>
        </p:nvSpPr>
        <p:spPr>
          <a:xfrm>
            <a:off x="4923906" y="3385054"/>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84" name="object 84"/>
          <p:cNvSpPr/>
          <p:nvPr/>
        </p:nvSpPr>
        <p:spPr>
          <a:xfrm>
            <a:off x="4951182" y="3457789"/>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85" name="object 85"/>
          <p:cNvSpPr/>
          <p:nvPr/>
        </p:nvSpPr>
        <p:spPr>
          <a:xfrm>
            <a:off x="4951182" y="3457789"/>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86" name="object 86"/>
          <p:cNvSpPr/>
          <p:nvPr/>
        </p:nvSpPr>
        <p:spPr>
          <a:xfrm>
            <a:off x="4978458" y="3530525"/>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87" name="object 87"/>
          <p:cNvSpPr/>
          <p:nvPr/>
        </p:nvSpPr>
        <p:spPr>
          <a:xfrm>
            <a:off x="4978458" y="3530525"/>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88" name="object 88"/>
          <p:cNvSpPr/>
          <p:nvPr/>
        </p:nvSpPr>
        <p:spPr>
          <a:xfrm>
            <a:off x="5005734" y="3594168"/>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89" name="object 89"/>
          <p:cNvSpPr/>
          <p:nvPr/>
        </p:nvSpPr>
        <p:spPr>
          <a:xfrm>
            <a:off x="5005734" y="3594168"/>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90" name="object 90"/>
          <p:cNvSpPr/>
          <p:nvPr/>
        </p:nvSpPr>
        <p:spPr>
          <a:xfrm>
            <a:off x="5030642" y="3591801"/>
            <a:ext cx="286576" cy="204758"/>
          </a:xfrm>
          <a:prstGeom prst="rect">
            <a:avLst/>
          </a:prstGeom>
          <a:blipFill>
            <a:blip r:embed="rId3" cstate="print"/>
            <a:stretch>
              <a:fillRect/>
            </a:stretch>
          </a:blipFill>
        </p:spPr>
        <p:txBody>
          <a:bodyPr wrap="square" lIns="0" tIns="0" rIns="0" bIns="0" rtlCol="0"/>
          <a:lstStyle/>
          <a:p>
            <a:endParaRPr/>
          </a:p>
        </p:txBody>
      </p:sp>
      <p:sp>
        <p:nvSpPr>
          <p:cNvPr id="91" name="object 91"/>
          <p:cNvSpPr/>
          <p:nvPr/>
        </p:nvSpPr>
        <p:spPr>
          <a:xfrm>
            <a:off x="5305759" y="3530525"/>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92" name="object 92"/>
          <p:cNvSpPr/>
          <p:nvPr/>
        </p:nvSpPr>
        <p:spPr>
          <a:xfrm>
            <a:off x="5305759" y="3530525"/>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93" name="object 93"/>
          <p:cNvSpPr/>
          <p:nvPr/>
        </p:nvSpPr>
        <p:spPr>
          <a:xfrm>
            <a:off x="5333034" y="3457789"/>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94" name="object 94"/>
          <p:cNvSpPr/>
          <p:nvPr/>
        </p:nvSpPr>
        <p:spPr>
          <a:xfrm>
            <a:off x="5333034" y="3457789"/>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95" name="object 95"/>
          <p:cNvSpPr/>
          <p:nvPr/>
        </p:nvSpPr>
        <p:spPr>
          <a:xfrm>
            <a:off x="5360310" y="3375962"/>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96" name="object 96"/>
          <p:cNvSpPr/>
          <p:nvPr/>
        </p:nvSpPr>
        <p:spPr>
          <a:xfrm>
            <a:off x="5360310" y="3375962"/>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97" name="object 97"/>
          <p:cNvSpPr/>
          <p:nvPr/>
        </p:nvSpPr>
        <p:spPr>
          <a:xfrm>
            <a:off x="5387586" y="3303226"/>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98" name="object 98"/>
          <p:cNvSpPr/>
          <p:nvPr/>
        </p:nvSpPr>
        <p:spPr>
          <a:xfrm>
            <a:off x="5387586" y="3303226"/>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99" name="object 99"/>
          <p:cNvSpPr/>
          <p:nvPr/>
        </p:nvSpPr>
        <p:spPr>
          <a:xfrm>
            <a:off x="5414862" y="3221399"/>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00" name="object 100"/>
          <p:cNvSpPr/>
          <p:nvPr/>
        </p:nvSpPr>
        <p:spPr>
          <a:xfrm>
            <a:off x="5414862" y="3221399"/>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01" name="object 101"/>
          <p:cNvSpPr/>
          <p:nvPr/>
        </p:nvSpPr>
        <p:spPr>
          <a:xfrm>
            <a:off x="5442137" y="3148663"/>
            <a:ext cx="36830" cy="36830"/>
          </a:xfrm>
          <a:custGeom>
            <a:avLst/>
            <a:gdLst/>
            <a:ahLst/>
            <a:cxnLst/>
            <a:rect l="l" t="t" r="r" b="b"/>
            <a:pathLst>
              <a:path w="36829" h="36830">
                <a:moveTo>
                  <a:pt x="0" y="0"/>
                </a:moveTo>
                <a:lnTo>
                  <a:pt x="36367" y="36367"/>
                </a:lnTo>
              </a:path>
            </a:pathLst>
          </a:custGeom>
          <a:ln w="4735">
            <a:solidFill>
              <a:srgbClr val="FF0000"/>
            </a:solidFill>
          </a:ln>
        </p:spPr>
        <p:txBody>
          <a:bodyPr wrap="square" lIns="0" tIns="0" rIns="0" bIns="0" rtlCol="0"/>
          <a:lstStyle/>
          <a:p>
            <a:endParaRPr/>
          </a:p>
        </p:txBody>
      </p:sp>
      <p:sp>
        <p:nvSpPr>
          <p:cNvPr id="102" name="object 102"/>
          <p:cNvSpPr/>
          <p:nvPr/>
        </p:nvSpPr>
        <p:spPr>
          <a:xfrm>
            <a:off x="5442137" y="3148663"/>
            <a:ext cx="36830" cy="36830"/>
          </a:xfrm>
          <a:custGeom>
            <a:avLst/>
            <a:gdLst/>
            <a:ahLst/>
            <a:cxnLst/>
            <a:rect l="l" t="t" r="r" b="b"/>
            <a:pathLst>
              <a:path w="36829" h="36830">
                <a:moveTo>
                  <a:pt x="36367" y="0"/>
                </a:moveTo>
                <a:lnTo>
                  <a:pt x="0" y="36367"/>
                </a:lnTo>
              </a:path>
            </a:pathLst>
          </a:custGeom>
          <a:ln w="4735">
            <a:solidFill>
              <a:srgbClr val="FF0000"/>
            </a:solidFill>
          </a:ln>
        </p:spPr>
        <p:txBody>
          <a:bodyPr wrap="square" lIns="0" tIns="0" rIns="0" bIns="0" rtlCol="0"/>
          <a:lstStyle/>
          <a:p>
            <a:endParaRPr/>
          </a:p>
        </p:txBody>
      </p:sp>
      <p:sp>
        <p:nvSpPr>
          <p:cNvPr id="103" name="object 103"/>
          <p:cNvSpPr/>
          <p:nvPr/>
        </p:nvSpPr>
        <p:spPr>
          <a:xfrm>
            <a:off x="5469413" y="3075928"/>
            <a:ext cx="36830" cy="36830"/>
          </a:xfrm>
          <a:custGeom>
            <a:avLst/>
            <a:gdLst/>
            <a:ahLst/>
            <a:cxnLst/>
            <a:rect l="l" t="t" r="r" b="b"/>
            <a:pathLst>
              <a:path w="36829" h="36830">
                <a:moveTo>
                  <a:pt x="0" y="0"/>
                </a:moveTo>
                <a:lnTo>
                  <a:pt x="36367" y="36367"/>
                </a:lnTo>
              </a:path>
            </a:pathLst>
          </a:custGeom>
          <a:ln w="4735">
            <a:solidFill>
              <a:srgbClr val="FF0000"/>
            </a:solidFill>
          </a:ln>
        </p:spPr>
        <p:txBody>
          <a:bodyPr wrap="square" lIns="0" tIns="0" rIns="0" bIns="0" rtlCol="0"/>
          <a:lstStyle/>
          <a:p>
            <a:endParaRPr/>
          </a:p>
        </p:txBody>
      </p:sp>
      <p:sp>
        <p:nvSpPr>
          <p:cNvPr id="104" name="object 104"/>
          <p:cNvSpPr/>
          <p:nvPr/>
        </p:nvSpPr>
        <p:spPr>
          <a:xfrm>
            <a:off x="5469413" y="3075928"/>
            <a:ext cx="36830" cy="36830"/>
          </a:xfrm>
          <a:custGeom>
            <a:avLst/>
            <a:gdLst/>
            <a:ahLst/>
            <a:cxnLst/>
            <a:rect l="l" t="t" r="r" b="b"/>
            <a:pathLst>
              <a:path w="36829" h="36830">
                <a:moveTo>
                  <a:pt x="36367" y="0"/>
                </a:moveTo>
                <a:lnTo>
                  <a:pt x="0" y="36367"/>
                </a:lnTo>
              </a:path>
            </a:pathLst>
          </a:custGeom>
          <a:ln w="4735">
            <a:solidFill>
              <a:srgbClr val="FF0000"/>
            </a:solidFill>
          </a:ln>
        </p:spPr>
        <p:txBody>
          <a:bodyPr wrap="square" lIns="0" tIns="0" rIns="0" bIns="0" rtlCol="0"/>
          <a:lstStyle/>
          <a:p>
            <a:endParaRPr/>
          </a:p>
        </p:txBody>
      </p:sp>
      <p:sp>
        <p:nvSpPr>
          <p:cNvPr id="105" name="object 105"/>
          <p:cNvSpPr/>
          <p:nvPr/>
        </p:nvSpPr>
        <p:spPr>
          <a:xfrm>
            <a:off x="5496689" y="3012284"/>
            <a:ext cx="36830" cy="36830"/>
          </a:xfrm>
          <a:custGeom>
            <a:avLst/>
            <a:gdLst/>
            <a:ahLst/>
            <a:cxnLst/>
            <a:rect l="l" t="t" r="r" b="b"/>
            <a:pathLst>
              <a:path w="36829" h="36830">
                <a:moveTo>
                  <a:pt x="0" y="0"/>
                </a:moveTo>
                <a:lnTo>
                  <a:pt x="36367" y="36367"/>
                </a:lnTo>
              </a:path>
            </a:pathLst>
          </a:custGeom>
          <a:ln w="4735">
            <a:solidFill>
              <a:srgbClr val="FF0000"/>
            </a:solidFill>
          </a:ln>
        </p:spPr>
        <p:txBody>
          <a:bodyPr wrap="square" lIns="0" tIns="0" rIns="0" bIns="0" rtlCol="0"/>
          <a:lstStyle/>
          <a:p>
            <a:endParaRPr/>
          </a:p>
        </p:txBody>
      </p:sp>
      <p:sp>
        <p:nvSpPr>
          <p:cNvPr id="106" name="object 106"/>
          <p:cNvSpPr/>
          <p:nvPr/>
        </p:nvSpPr>
        <p:spPr>
          <a:xfrm>
            <a:off x="5496689" y="3012284"/>
            <a:ext cx="36830" cy="36830"/>
          </a:xfrm>
          <a:custGeom>
            <a:avLst/>
            <a:gdLst/>
            <a:ahLst/>
            <a:cxnLst/>
            <a:rect l="l" t="t" r="r" b="b"/>
            <a:pathLst>
              <a:path w="36829" h="36830">
                <a:moveTo>
                  <a:pt x="36367" y="0"/>
                </a:moveTo>
                <a:lnTo>
                  <a:pt x="0" y="36367"/>
                </a:lnTo>
              </a:path>
            </a:pathLst>
          </a:custGeom>
          <a:ln w="4735">
            <a:solidFill>
              <a:srgbClr val="FF0000"/>
            </a:solidFill>
          </a:ln>
        </p:spPr>
        <p:txBody>
          <a:bodyPr wrap="square" lIns="0" tIns="0" rIns="0" bIns="0" rtlCol="0"/>
          <a:lstStyle/>
          <a:p>
            <a:endParaRPr/>
          </a:p>
        </p:txBody>
      </p:sp>
      <p:sp>
        <p:nvSpPr>
          <p:cNvPr id="107" name="object 107"/>
          <p:cNvSpPr/>
          <p:nvPr/>
        </p:nvSpPr>
        <p:spPr>
          <a:xfrm>
            <a:off x="5521597" y="2846262"/>
            <a:ext cx="286585" cy="204758"/>
          </a:xfrm>
          <a:prstGeom prst="rect">
            <a:avLst/>
          </a:prstGeom>
          <a:blipFill>
            <a:blip r:embed="rId4" cstate="print"/>
            <a:stretch>
              <a:fillRect/>
            </a:stretch>
          </a:blipFill>
        </p:spPr>
        <p:txBody>
          <a:bodyPr wrap="square" lIns="0" tIns="0" rIns="0" bIns="0" rtlCol="0"/>
          <a:lstStyle/>
          <a:p>
            <a:endParaRPr/>
          </a:p>
        </p:txBody>
      </p:sp>
      <p:sp>
        <p:nvSpPr>
          <p:cNvPr id="108" name="object 108"/>
          <p:cNvSpPr/>
          <p:nvPr/>
        </p:nvSpPr>
        <p:spPr>
          <a:xfrm>
            <a:off x="5796723" y="3075928"/>
            <a:ext cx="36830" cy="36830"/>
          </a:xfrm>
          <a:custGeom>
            <a:avLst/>
            <a:gdLst/>
            <a:ahLst/>
            <a:cxnLst/>
            <a:rect l="l" t="t" r="r" b="b"/>
            <a:pathLst>
              <a:path w="36829" h="36830">
                <a:moveTo>
                  <a:pt x="0" y="0"/>
                </a:moveTo>
                <a:lnTo>
                  <a:pt x="36367" y="36367"/>
                </a:lnTo>
              </a:path>
            </a:pathLst>
          </a:custGeom>
          <a:ln w="4735">
            <a:solidFill>
              <a:srgbClr val="FF0000"/>
            </a:solidFill>
          </a:ln>
        </p:spPr>
        <p:txBody>
          <a:bodyPr wrap="square" lIns="0" tIns="0" rIns="0" bIns="0" rtlCol="0"/>
          <a:lstStyle/>
          <a:p>
            <a:endParaRPr/>
          </a:p>
        </p:txBody>
      </p:sp>
      <p:sp>
        <p:nvSpPr>
          <p:cNvPr id="109" name="object 109"/>
          <p:cNvSpPr/>
          <p:nvPr/>
        </p:nvSpPr>
        <p:spPr>
          <a:xfrm>
            <a:off x="5796723" y="3075928"/>
            <a:ext cx="36830" cy="36830"/>
          </a:xfrm>
          <a:custGeom>
            <a:avLst/>
            <a:gdLst/>
            <a:ahLst/>
            <a:cxnLst/>
            <a:rect l="l" t="t" r="r" b="b"/>
            <a:pathLst>
              <a:path w="36829" h="36830">
                <a:moveTo>
                  <a:pt x="36367" y="0"/>
                </a:moveTo>
                <a:lnTo>
                  <a:pt x="0" y="36367"/>
                </a:lnTo>
              </a:path>
            </a:pathLst>
          </a:custGeom>
          <a:ln w="4735">
            <a:solidFill>
              <a:srgbClr val="FF0000"/>
            </a:solidFill>
          </a:ln>
        </p:spPr>
        <p:txBody>
          <a:bodyPr wrap="square" lIns="0" tIns="0" rIns="0" bIns="0" rtlCol="0"/>
          <a:lstStyle/>
          <a:p>
            <a:endParaRPr/>
          </a:p>
        </p:txBody>
      </p:sp>
      <p:sp>
        <p:nvSpPr>
          <p:cNvPr id="110" name="object 110"/>
          <p:cNvSpPr/>
          <p:nvPr/>
        </p:nvSpPr>
        <p:spPr>
          <a:xfrm>
            <a:off x="5823999" y="3148663"/>
            <a:ext cx="36830" cy="36830"/>
          </a:xfrm>
          <a:custGeom>
            <a:avLst/>
            <a:gdLst/>
            <a:ahLst/>
            <a:cxnLst/>
            <a:rect l="l" t="t" r="r" b="b"/>
            <a:pathLst>
              <a:path w="36829" h="36830">
                <a:moveTo>
                  <a:pt x="0" y="0"/>
                </a:moveTo>
                <a:lnTo>
                  <a:pt x="36367" y="36367"/>
                </a:lnTo>
              </a:path>
            </a:pathLst>
          </a:custGeom>
          <a:ln w="4735">
            <a:solidFill>
              <a:srgbClr val="FF0000"/>
            </a:solidFill>
          </a:ln>
        </p:spPr>
        <p:txBody>
          <a:bodyPr wrap="square" lIns="0" tIns="0" rIns="0" bIns="0" rtlCol="0"/>
          <a:lstStyle/>
          <a:p>
            <a:endParaRPr/>
          </a:p>
        </p:txBody>
      </p:sp>
      <p:sp>
        <p:nvSpPr>
          <p:cNvPr id="111" name="object 111"/>
          <p:cNvSpPr/>
          <p:nvPr/>
        </p:nvSpPr>
        <p:spPr>
          <a:xfrm>
            <a:off x="5823999" y="3148663"/>
            <a:ext cx="36830" cy="36830"/>
          </a:xfrm>
          <a:custGeom>
            <a:avLst/>
            <a:gdLst/>
            <a:ahLst/>
            <a:cxnLst/>
            <a:rect l="l" t="t" r="r" b="b"/>
            <a:pathLst>
              <a:path w="36829" h="36830">
                <a:moveTo>
                  <a:pt x="36367" y="0"/>
                </a:moveTo>
                <a:lnTo>
                  <a:pt x="0" y="36367"/>
                </a:lnTo>
              </a:path>
            </a:pathLst>
          </a:custGeom>
          <a:ln w="4735">
            <a:solidFill>
              <a:srgbClr val="FF0000"/>
            </a:solidFill>
          </a:ln>
        </p:spPr>
        <p:txBody>
          <a:bodyPr wrap="square" lIns="0" tIns="0" rIns="0" bIns="0" rtlCol="0"/>
          <a:lstStyle/>
          <a:p>
            <a:endParaRPr/>
          </a:p>
        </p:txBody>
      </p:sp>
      <p:sp>
        <p:nvSpPr>
          <p:cNvPr id="112" name="object 112"/>
          <p:cNvSpPr/>
          <p:nvPr/>
        </p:nvSpPr>
        <p:spPr>
          <a:xfrm>
            <a:off x="5851275" y="3230491"/>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13" name="object 113"/>
          <p:cNvSpPr/>
          <p:nvPr/>
        </p:nvSpPr>
        <p:spPr>
          <a:xfrm>
            <a:off x="5851275" y="3230491"/>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14" name="object 114"/>
          <p:cNvSpPr/>
          <p:nvPr/>
        </p:nvSpPr>
        <p:spPr>
          <a:xfrm>
            <a:off x="5878551" y="3303226"/>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15" name="object 115"/>
          <p:cNvSpPr/>
          <p:nvPr/>
        </p:nvSpPr>
        <p:spPr>
          <a:xfrm>
            <a:off x="5878551" y="3303226"/>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16" name="object 116"/>
          <p:cNvSpPr/>
          <p:nvPr/>
        </p:nvSpPr>
        <p:spPr>
          <a:xfrm>
            <a:off x="5905827" y="3385054"/>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17" name="object 117"/>
          <p:cNvSpPr/>
          <p:nvPr/>
        </p:nvSpPr>
        <p:spPr>
          <a:xfrm>
            <a:off x="5905827" y="3385054"/>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18" name="object 118"/>
          <p:cNvSpPr/>
          <p:nvPr/>
        </p:nvSpPr>
        <p:spPr>
          <a:xfrm>
            <a:off x="5933102" y="3457789"/>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19" name="object 119"/>
          <p:cNvSpPr/>
          <p:nvPr/>
        </p:nvSpPr>
        <p:spPr>
          <a:xfrm>
            <a:off x="5933102" y="3457789"/>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20" name="object 120"/>
          <p:cNvSpPr/>
          <p:nvPr/>
        </p:nvSpPr>
        <p:spPr>
          <a:xfrm>
            <a:off x="5960378" y="3530525"/>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21" name="object 121"/>
          <p:cNvSpPr/>
          <p:nvPr/>
        </p:nvSpPr>
        <p:spPr>
          <a:xfrm>
            <a:off x="5960378" y="3530525"/>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22" name="object 122"/>
          <p:cNvSpPr/>
          <p:nvPr/>
        </p:nvSpPr>
        <p:spPr>
          <a:xfrm>
            <a:off x="5987654" y="3594168"/>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23" name="object 123"/>
          <p:cNvSpPr/>
          <p:nvPr/>
        </p:nvSpPr>
        <p:spPr>
          <a:xfrm>
            <a:off x="5987654" y="3594168"/>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24" name="object 124"/>
          <p:cNvSpPr/>
          <p:nvPr/>
        </p:nvSpPr>
        <p:spPr>
          <a:xfrm>
            <a:off x="6012562" y="3591801"/>
            <a:ext cx="295677" cy="204758"/>
          </a:xfrm>
          <a:prstGeom prst="rect">
            <a:avLst/>
          </a:prstGeom>
          <a:blipFill>
            <a:blip r:embed="rId5" cstate="print"/>
            <a:stretch>
              <a:fillRect/>
            </a:stretch>
          </a:blipFill>
        </p:spPr>
        <p:txBody>
          <a:bodyPr wrap="square" lIns="0" tIns="0" rIns="0" bIns="0" rtlCol="0"/>
          <a:lstStyle/>
          <a:p>
            <a:endParaRPr/>
          </a:p>
        </p:txBody>
      </p:sp>
      <p:sp>
        <p:nvSpPr>
          <p:cNvPr id="125" name="object 125"/>
          <p:cNvSpPr/>
          <p:nvPr/>
        </p:nvSpPr>
        <p:spPr>
          <a:xfrm>
            <a:off x="6296780" y="3530525"/>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26" name="object 126"/>
          <p:cNvSpPr/>
          <p:nvPr/>
        </p:nvSpPr>
        <p:spPr>
          <a:xfrm>
            <a:off x="6296780" y="3530525"/>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27" name="object 127"/>
          <p:cNvSpPr/>
          <p:nvPr/>
        </p:nvSpPr>
        <p:spPr>
          <a:xfrm>
            <a:off x="6324056" y="3457789"/>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28" name="object 128"/>
          <p:cNvSpPr/>
          <p:nvPr/>
        </p:nvSpPr>
        <p:spPr>
          <a:xfrm>
            <a:off x="6324056" y="3457789"/>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29" name="object 129"/>
          <p:cNvSpPr/>
          <p:nvPr/>
        </p:nvSpPr>
        <p:spPr>
          <a:xfrm>
            <a:off x="6351332" y="3375962"/>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30" name="object 130"/>
          <p:cNvSpPr/>
          <p:nvPr/>
        </p:nvSpPr>
        <p:spPr>
          <a:xfrm>
            <a:off x="6351332" y="3375962"/>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31" name="object 131"/>
          <p:cNvSpPr/>
          <p:nvPr/>
        </p:nvSpPr>
        <p:spPr>
          <a:xfrm>
            <a:off x="6378607" y="3303226"/>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32" name="object 132"/>
          <p:cNvSpPr/>
          <p:nvPr/>
        </p:nvSpPr>
        <p:spPr>
          <a:xfrm>
            <a:off x="6378607" y="3303226"/>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33" name="object 133"/>
          <p:cNvSpPr/>
          <p:nvPr/>
        </p:nvSpPr>
        <p:spPr>
          <a:xfrm>
            <a:off x="6405883" y="3221399"/>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34" name="object 134"/>
          <p:cNvSpPr/>
          <p:nvPr/>
        </p:nvSpPr>
        <p:spPr>
          <a:xfrm>
            <a:off x="6405883" y="3221399"/>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35" name="object 135"/>
          <p:cNvSpPr/>
          <p:nvPr/>
        </p:nvSpPr>
        <p:spPr>
          <a:xfrm>
            <a:off x="6433159" y="3148663"/>
            <a:ext cx="36830" cy="36830"/>
          </a:xfrm>
          <a:custGeom>
            <a:avLst/>
            <a:gdLst/>
            <a:ahLst/>
            <a:cxnLst/>
            <a:rect l="l" t="t" r="r" b="b"/>
            <a:pathLst>
              <a:path w="36829" h="36830">
                <a:moveTo>
                  <a:pt x="0" y="0"/>
                </a:moveTo>
                <a:lnTo>
                  <a:pt x="36367" y="36367"/>
                </a:lnTo>
              </a:path>
            </a:pathLst>
          </a:custGeom>
          <a:ln w="4735">
            <a:solidFill>
              <a:srgbClr val="FF0000"/>
            </a:solidFill>
          </a:ln>
        </p:spPr>
        <p:txBody>
          <a:bodyPr wrap="square" lIns="0" tIns="0" rIns="0" bIns="0" rtlCol="0"/>
          <a:lstStyle/>
          <a:p>
            <a:endParaRPr/>
          </a:p>
        </p:txBody>
      </p:sp>
      <p:sp>
        <p:nvSpPr>
          <p:cNvPr id="136" name="object 136"/>
          <p:cNvSpPr/>
          <p:nvPr/>
        </p:nvSpPr>
        <p:spPr>
          <a:xfrm>
            <a:off x="6433159" y="3148663"/>
            <a:ext cx="36830" cy="36830"/>
          </a:xfrm>
          <a:custGeom>
            <a:avLst/>
            <a:gdLst/>
            <a:ahLst/>
            <a:cxnLst/>
            <a:rect l="l" t="t" r="r" b="b"/>
            <a:pathLst>
              <a:path w="36829" h="36830">
                <a:moveTo>
                  <a:pt x="36367" y="0"/>
                </a:moveTo>
                <a:lnTo>
                  <a:pt x="0" y="36367"/>
                </a:lnTo>
              </a:path>
            </a:pathLst>
          </a:custGeom>
          <a:ln w="4735">
            <a:solidFill>
              <a:srgbClr val="FF0000"/>
            </a:solidFill>
          </a:ln>
        </p:spPr>
        <p:txBody>
          <a:bodyPr wrap="square" lIns="0" tIns="0" rIns="0" bIns="0" rtlCol="0"/>
          <a:lstStyle/>
          <a:p>
            <a:endParaRPr/>
          </a:p>
        </p:txBody>
      </p:sp>
      <p:sp>
        <p:nvSpPr>
          <p:cNvPr id="137" name="object 137"/>
          <p:cNvSpPr/>
          <p:nvPr/>
        </p:nvSpPr>
        <p:spPr>
          <a:xfrm>
            <a:off x="6460435" y="3075928"/>
            <a:ext cx="36830" cy="36830"/>
          </a:xfrm>
          <a:custGeom>
            <a:avLst/>
            <a:gdLst/>
            <a:ahLst/>
            <a:cxnLst/>
            <a:rect l="l" t="t" r="r" b="b"/>
            <a:pathLst>
              <a:path w="36829" h="36830">
                <a:moveTo>
                  <a:pt x="0" y="0"/>
                </a:moveTo>
                <a:lnTo>
                  <a:pt x="36367" y="36367"/>
                </a:lnTo>
              </a:path>
            </a:pathLst>
          </a:custGeom>
          <a:ln w="4735">
            <a:solidFill>
              <a:srgbClr val="FF0000"/>
            </a:solidFill>
          </a:ln>
        </p:spPr>
        <p:txBody>
          <a:bodyPr wrap="square" lIns="0" tIns="0" rIns="0" bIns="0" rtlCol="0"/>
          <a:lstStyle/>
          <a:p>
            <a:endParaRPr/>
          </a:p>
        </p:txBody>
      </p:sp>
      <p:sp>
        <p:nvSpPr>
          <p:cNvPr id="138" name="object 138"/>
          <p:cNvSpPr/>
          <p:nvPr/>
        </p:nvSpPr>
        <p:spPr>
          <a:xfrm>
            <a:off x="6460435" y="3075928"/>
            <a:ext cx="36830" cy="36830"/>
          </a:xfrm>
          <a:custGeom>
            <a:avLst/>
            <a:gdLst/>
            <a:ahLst/>
            <a:cxnLst/>
            <a:rect l="l" t="t" r="r" b="b"/>
            <a:pathLst>
              <a:path w="36829" h="36830">
                <a:moveTo>
                  <a:pt x="36367" y="0"/>
                </a:moveTo>
                <a:lnTo>
                  <a:pt x="0" y="36367"/>
                </a:lnTo>
              </a:path>
            </a:pathLst>
          </a:custGeom>
          <a:ln w="4735">
            <a:solidFill>
              <a:srgbClr val="FF0000"/>
            </a:solidFill>
          </a:ln>
        </p:spPr>
        <p:txBody>
          <a:bodyPr wrap="square" lIns="0" tIns="0" rIns="0" bIns="0" rtlCol="0"/>
          <a:lstStyle/>
          <a:p>
            <a:endParaRPr/>
          </a:p>
        </p:txBody>
      </p:sp>
      <p:sp>
        <p:nvSpPr>
          <p:cNvPr id="139" name="object 139"/>
          <p:cNvSpPr/>
          <p:nvPr/>
        </p:nvSpPr>
        <p:spPr>
          <a:xfrm>
            <a:off x="6487711" y="3012284"/>
            <a:ext cx="36830" cy="36830"/>
          </a:xfrm>
          <a:custGeom>
            <a:avLst/>
            <a:gdLst/>
            <a:ahLst/>
            <a:cxnLst/>
            <a:rect l="l" t="t" r="r" b="b"/>
            <a:pathLst>
              <a:path w="36829" h="36830">
                <a:moveTo>
                  <a:pt x="0" y="0"/>
                </a:moveTo>
                <a:lnTo>
                  <a:pt x="36367" y="36367"/>
                </a:lnTo>
              </a:path>
            </a:pathLst>
          </a:custGeom>
          <a:ln w="4735">
            <a:solidFill>
              <a:srgbClr val="FF0000"/>
            </a:solidFill>
          </a:ln>
        </p:spPr>
        <p:txBody>
          <a:bodyPr wrap="square" lIns="0" tIns="0" rIns="0" bIns="0" rtlCol="0"/>
          <a:lstStyle/>
          <a:p>
            <a:endParaRPr/>
          </a:p>
        </p:txBody>
      </p:sp>
      <p:sp>
        <p:nvSpPr>
          <p:cNvPr id="140" name="object 140"/>
          <p:cNvSpPr/>
          <p:nvPr/>
        </p:nvSpPr>
        <p:spPr>
          <a:xfrm>
            <a:off x="6487711" y="3012284"/>
            <a:ext cx="36830" cy="36830"/>
          </a:xfrm>
          <a:custGeom>
            <a:avLst/>
            <a:gdLst/>
            <a:ahLst/>
            <a:cxnLst/>
            <a:rect l="l" t="t" r="r" b="b"/>
            <a:pathLst>
              <a:path w="36829" h="36830">
                <a:moveTo>
                  <a:pt x="36367" y="0"/>
                </a:moveTo>
                <a:lnTo>
                  <a:pt x="0" y="36367"/>
                </a:lnTo>
              </a:path>
            </a:pathLst>
          </a:custGeom>
          <a:ln w="4735">
            <a:solidFill>
              <a:srgbClr val="FF0000"/>
            </a:solidFill>
          </a:ln>
        </p:spPr>
        <p:txBody>
          <a:bodyPr wrap="square" lIns="0" tIns="0" rIns="0" bIns="0" rtlCol="0"/>
          <a:lstStyle/>
          <a:p>
            <a:endParaRPr/>
          </a:p>
        </p:txBody>
      </p:sp>
      <p:sp>
        <p:nvSpPr>
          <p:cNvPr id="141" name="object 141"/>
          <p:cNvSpPr/>
          <p:nvPr/>
        </p:nvSpPr>
        <p:spPr>
          <a:xfrm>
            <a:off x="6512619" y="2846262"/>
            <a:ext cx="286585" cy="204758"/>
          </a:xfrm>
          <a:prstGeom prst="rect">
            <a:avLst/>
          </a:prstGeom>
          <a:blipFill>
            <a:blip r:embed="rId4" cstate="print"/>
            <a:stretch>
              <a:fillRect/>
            </a:stretch>
          </a:blipFill>
        </p:spPr>
        <p:txBody>
          <a:bodyPr wrap="square" lIns="0" tIns="0" rIns="0" bIns="0" rtlCol="0"/>
          <a:lstStyle/>
          <a:p>
            <a:endParaRPr/>
          </a:p>
        </p:txBody>
      </p:sp>
      <p:sp>
        <p:nvSpPr>
          <p:cNvPr id="142" name="object 142"/>
          <p:cNvSpPr/>
          <p:nvPr/>
        </p:nvSpPr>
        <p:spPr>
          <a:xfrm>
            <a:off x="6787745" y="3075928"/>
            <a:ext cx="36830" cy="36830"/>
          </a:xfrm>
          <a:custGeom>
            <a:avLst/>
            <a:gdLst/>
            <a:ahLst/>
            <a:cxnLst/>
            <a:rect l="l" t="t" r="r" b="b"/>
            <a:pathLst>
              <a:path w="36829" h="36830">
                <a:moveTo>
                  <a:pt x="0" y="0"/>
                </a:moveTo>
                <a:lnTo>
                  <a:pt x="36367" y="36367"/>
                </a:lnTo>
              </a:path>
            </a:pathLst>
          </a:custGeom>
          <a:ln w="4735">
            <a:solidFill>
              <a:srgbClr val="FF0000"/>
            </a:solidFill>
          </a:ln>
        </p:spPr>
        <p:txBody>
          <a:bodyPr wrap="square" lIns="0" tIns="0" rIns="0" bIns="0" rtlCol="0"/>
          <a:lstStyle/>
          <a:p>
            <a:endParaRPr/>
          </a:p>
        </p:txBody>
      </p:sp>
      <p:sp>
        <p:nvSpPr>
          <p:cNvPr id="143" name="object 143"/>
          <p:cNvSpPr/>
          <p:nvPr/>
        </p:nvSpPr>
        <p:spPr>
          <a:xfrm>
            <a:off x="6787745" y="3075928"/>
            <a:ext cx="36830" cy="36830"/>
          </a:xfrm>
          <a:custGeom>
            <a:avLst/>
            <a:gdLst/>
            <a:ahLst/>
            <a:cxnLst/>
            <a:rect l="l" t="t" r="r" b="b"/>
            <a:pathLst>
              <a:path w="36829" h="36830">
                <a:moveTo>
                  <a:pt x="36367" y="0"/>
                </a:moveTo>
                <a:lnTo>
                  <a:pt x="0" y="36367"/>
                </a:lnTo>
              </a:path>
            </a:pathLst>
          </a:custGeom>
          <a:ln w="4735">
            <a:solidFill>
              <a:srgbClr val="FF0000"/>
            </a:solidFill>
          </a:ln>
        </p:spPr>
        <p:txBody>
          <a:bodyPr wrap="square" lIns="0" tIns="0" rIns="0" bIns="0" rtlCol="0"/>
          <a:lstStyle/>
          <a:p>
            <a:endParaRPr/>
          </a:p>
        </p:txBody>
      </p:sp>
      <p:sp>
        <p:nvSpPr>
          <p:cNvPr id="144" name="object 144"/>
          <p:cNvSpPr/>
          <p:nvPr/>
        </p:nvSpPr>
        <p:spPr>
          <a:xfrm>
            <a:off x="6815021" y="3148663"/>
            <a:ext cx="36830" cy="36830"/>
          </a:xfrm>
          <a:custGeom>
            <a:avLst/>
            <a:gdLst/>
            <a:ahLst/>
            <a:cxnLst/>
            <a:rect l="l" t="t" r="r" b="b"/>
            <a:pathLst>
              <a:path w="36829" h="36830">
                <a:moveTo>
                  <a:pt x="0" y="0"/>
                </a:moveTo>
                <a:lnTo>
                  <a:pt x="36367" y="36367"/>
                </a:lnTo>
              </a:path>
            </a:pathLst>
          </a:custGeom>
          <a:ln w="4735">
            <a:solidFill>
              <a:srgbClr val="FF0000"/>
            </a:solidFill>
          </a:ln>
        </p:spPr>
        <p:txBody>
          <a:bodyPr wrap="square" lIns="0" tIns="0" rIns="0" bIns="0" rtlCol="0"/>
          <a:lstStyle/>
          <a:p>
            <a:endParaRPr/>
          </a:p>
        </p:txBody>
      </p:sp>
      <p:sp>
        <p:nvSpPr>
          <p:cNvPr id="145" name="object 145"/>
          <p:cNvSpPr/>
          <p:nvPr/>
        </p:nvSpPr>
        <p:spPr>
          <a:xfrm>
            <a:off x="6815021" y="3148663"/>
            <a:ext cx="36830" cy="36830"/>
          </a:xfrm>
          <a:custGeom>
            <a:avLst/>
            <a:gdLst/>
            <a:ahLst/>
            <a:cxnLst/>
            <a:rect l="l" t="t" r="r" b="b"/>
            <a:pathLst>
              <a:path w="36829" h="36830">
                <a:moveTo>
                  <a:pt x="36367" y="0"/>
                </a:moveTo>
                <a:lnTo>
                  <a:pt x="0" y="36367"/>
                </a:lnTo>
              </a:path>
            </a:pathLst>
          </a:custGeom>
          <a:ln w="4735">
            <a:solidFill>
              <a:srgbClr val="FF0000"/>
            </a:solidFill>
          </a:ln>
        </p:spPr>
        <p:txBody>
          <a:bodyPr wrap="square" lIns="0" tIns="0" rIns="0" bIns="0" rtlCol="0"/>
          <a:lstStyle/>
          <a:p>
            <a:endParaRPr/>
          </a:p>
        </p:txBody>
      </p:sp>
      <p:sp>
        <p:nvSpPr>
          <p:cNvPr id="146" name="object 146"/>
          <p:cNvSpPr/>
          <p:nvPr/>
        </p:nvSpPr>
        <p:spPr>
          <a:xfrm>
            <a:off x="6842297" y="3230491"/>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47" name="object 147"/>
          <p:cNvSpPr/>
          <p:nvPr/>
        </p:nvSpPr>
        <p:spPr>
          <a:xfrm>
            <a:off x="6842297" y="3230491"/>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48" name="object 148"/>
          <p:cNvSpPr/>
          <p:nvPr/>
        </p:nvSpPr>
        <p:spPr>
          <a:xfrm>
            <a:off x="6869572" y="3303226"/>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49" name="object 149"/>
          <p:cNvSpPr/>
          <p:nvPr/>
        </p:nvSpPr>
        <p:spPr>
          <a:xfrm>
            <a:off x="6869572" y="3303226"/>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50" name="object 150"/>
          <p:cNvSpPr/>
          <p:nvPr/>
        </p:nvSpPr>
        <p:spPr>
          <a:xfrm>
            <a:off x="6896848" y="3385054"/>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51" name="object 151"/>
          <p:cNvSpPr/>
          <p:nvPr/>
        </p:nvSpPr>
        <p:spPr>
          <a:xfrm>
            <a:off x="6896848" y="3385054"/>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52" name="object 152"/>
          <p:cNvSpPr/>
          <p:nvPr/>
        </p:nvSpPr>
        <p:spPr>
          <a:xfrm>
            <a:off x="6924124" y="3457789"/>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53" name="object 153"/>
          <p:cNvSpPr/>
          <p:nvPr/>
        </p:nvSpPr>
        <p:spPr>
          <a:xfrm>
            <a:off x="6924124" y="3457789"/>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54" name="object 154"/>
          <p:cNvSpPr/>
          <p:nvPr/>
        </p:nvSpPr>
        <p:spPr>
          <a:xfrm>
            <a:off x="6951400" y="3530525"/>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55" name="object 155"/>
          <p:cNvSpPr/>
          <p:nvPr/>
        </p:nvSpPr>
        <p:spPr>
          <a:xfrm>
            <a:off x="6951400" y="3530525"/>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56" name="object 156"/>
          <p:cNvSpPr/>
          <p:nvPr/>
        </p:nvSpPr>
        <p:spPr>
          <a:xfrm>
            <a:off x="6978676" y="3594168"/>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57" name="object 157"/>
          <p:cNvSpPr/>
          <p:nvPr/>
        </p:nvSpPr>
        <p:spPr>
          <a:xfrm>
            <a:off x="6978676" y="3594168"/>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58" name="object 158"/>
          <p:cNvSpPr/>
          <p:nvPr/>
        </p:nvSpPr>
        <p:spPr>
          <a:xfrm>
            <a:off x="7003584" y="3591801"/>
            <a:ext cx="286585" cy="204758"/>
          </a:xfrm>
          <a:prstGeom prst="rect">
            <a:avLst/>
          </a:prstGeom>
          <a:blipFill>
            <a:blip r:embed="rId6" cstate="print"/>
            <a:stretch>
              <a:fillRect/>
            </a:stretch>
          </a:blipFill>
        </p:spPr>
        <p:txBody>
          <a:bodyPr wrap="square" lIns="0" tIns="0" rIns="0" bIns="0" rtlCol="0"/>
          <a:lstStyle/>
          <a:p>
            <a:endParaRPr/>
          </a:p>
        </p:txBody>
      </p:sp>
      <p:sp>
        <p:nvSpPr>
          <p:cNvPr id="159" name="object 159"/>
          <p:cNvSpPr/>
          <p:nvPr/>
        </p:nvSpPr>
        <p:spPr>
          <a:xfrm>
            <a:off x="7278709" y="3530525"/>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60" name="object 160"/>
          <p:cNvSpPr/>
          <p:nvPr/>
        </p:nvSpPr>
        <p:spPr>
          <a:xfrm>
            <a:off x="7278709" y="3530525"/>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61" name="object 161"/>
          <p:cNvSpPr/>
          <p:nvPr/>
        </p:nvSpPr>
        <p:spPr>
          <a:xfrm>
            <a:off x="7305985" y="3457789"/>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62" name="object 162"/>
          <p:cNvSpPr/>
          <p:nvPr/>
        </p:nvSpPr>
        <p:spPr>
          <a:xfrm>
            <a:off x="7305985" y="3457789"/>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63" name="object 163"/>
          <p:cNvSpPr/>
          <p:nvPr/>
        </p:nvSpPr>
        <p:spPr>
          <a:xfrm>
            <a:off x="7333261" y="3375962"/>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64" name="object 164"/>
          <p:cNvSpPr/>
          <p:nvPr/>
        </p:nvSpPr>
        <p:spPr>
          <a:xfrm>
            <a:off x="7333261" y="3375962"/>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65" name="object 165"/>
          <p:cNvSpPr/>
          <p:nvPr/>
        </p:nvSpPr>
        <p:spPr>
          <a:xfrm>
            <a:off x="7369629" y="3303226"/>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66" name="object 166"/>
          <p:cNvSpPr/>
          <p:nvPr/>
        </p:nvSpPr>
        <p:spPr>
          <a:xfrm>
            <a:off x="7369629" y="3303226"/>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67" name="object 167"/>
          <p:cNvSpPr/>
          <p:nvPr/>
        </p:nvSpPr>
        <p:spPr>
          <a:xfrm>
            <a:off x="7396905" y="3221399"/>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68" name="object 168"/>
          <p:cNvSpPr/>
          <p:nvPr/>
        </p:nvSpPr>
        <p:spPr>
          <a:xfrm>
            <a:off x="7396905" y="3221399"/>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69" name="object 169"/>
          <p:cNvSpPr/>
          <p:nvPr/>
        </p:nvSpPr>
        <p:spPr>
          <a:xfrm>
            <a:off x="7424180" y="3148663"/>
            <a:ext cx="36830" cy="36830"/>
          </a:xfrm>
          <a:custGeom>
            <a:avLst/>
            <a:gdLst/>
            <a:ahLst/>
            <a:cxnLst/>
            <a:rect l="l" t="t" r="r" b="b"/>
            <a:pathLst>
              <a:path w="36829" h="36830">
                <a:moveTo>
                  <a:pt x="0" y="0"/>
                </a:moveTo>
                <a:lnTo>
                  <a:pt x="36367" y="36367"/>
                </a:lnTo>
              </a:path>
            </a:pathLst>
          </a:custGeom>
          <a:ln w="4735">
            <a:solidFill>
              <a:srgbClr val="FF0000"/>
            </a:solidFill>
          </a:ln>
        </p:spPr>
        <p:txBody>
          <a:bodyPr wrap="square" lIns="0" tIns="0" rIns="0" bIns="0" rtlCol="0"/>
          <a:lstStyle/>
          <a:p>
            <a:endParaRPr/>
          </a:p>
        </p:txBody>
      </p:sp>
      <p:sp>
        <p:nvSpPr>
          <p:cNvPr id="170" name="object 170"/>
          <p:cNvSpPr/>
          <p:nvPr/>
        </p:nvSpPr>
        <p:spPr>
          <a:xfrm>
            <a:off x="7424180" y="3148663"/>
            <a:ext cx="36830" cy="36830"/>
          </a:xfrm>
          <a:custGeom>
            <a:avLst/>
            <a:gdLst/>
            <a:ahLst/>
            <a:cxnLst/>
            <a:rect l="l" t="t" r="r" b="b"/>
            <a:pathLst>
              <a:path w="36829" h="36830">
                <a:moveTo>
                  <a:pt x="36367" y="0"/>
                </a:moveTo>
                <a:lnTo>
                  <a:pt x="0" y="36367"/>
                </a:lnTo>
              </a:path>
            </a:pathLst>
          </a:custGeom>
          <a:ln w="4735">
            <a:solidFill>
              <a:srgbClr val="FF0000"/>
            </a:solidFill>
          </a:ln>
        </p:spPr>
        <p:txBody>
          <a:bodyPr wrap="square" lIns="0" tIns="0" rIns="0" bIns="0" rtlCol="0"/>
          <a:lstStyle/>
          <a:p>
            <a:endParaRPr/>
          </a:p>
        </p:txBody>
      </p:sp>
      <p:sp>
        <p:nvSpPr>
          <p:cNvPr id="171" name="object 171"/>
          <p:cNvSpPr/>
          <p:nvPr/>
        </p:nvSpPr>
        <p:spPr>
          <a:xfrm>
            <a:off x="7451456" y="3075928"/>
            <a:ext cx="36830" cy="36830"/>
          </a:xfrm>
          <a:custGeom>
            <a:avLst/>
            <a:gdLst/>
            <a:ahLst/>
            <a:cxnLst/>
            <a:rect l="l" t="t" r="r" b="b"/>
            <a:pathLst>
              <a:path w="36829" h="36830">
                <a:moveTo>
                  <a:pt x="0" y="0"/>
                </a:moveTo>
                <a:lnTo>
                  <a:pt x="36367" y="36367"/>
                </a:lnTo>
              </a:path>
            </a:pathLst>
          </a:custGeom>
          <a:ln w="4735">
            <a:solidFill>
              <a:srgbClr val="FF0000"/>
            </a:solidFill>
          </a:ln>
        </p:spPr>
        <p:txBody>
          <a:bodyPr wrap="square" lIns="0" tIns="0" rIns="0" bIns="0" rtlCol="0"/>
          <a:lstStyle/>
          <a:p>
            <a:endParaRPr/>
          </a:p>
        </p:txBody>
      </p:sp>
      <p:sp>
        <p:nvSpPr>
          <p:cNvPr id="172" name="object 172"/>
          <p:cNvSpPr/>
          <p:nvPr/>
        </p:nvSpPr>
        <p:spPr>
          <a:xfrm>
            <a:off x="7451456" y="3075928"/>
            <a:ext cx="36830" cy="36830"/>
          </a:xfrm>
          <a:custGeom>
            <a:avLst/>
            <a:gdLst/>
            <a:ahLst/>
            <a:cxnLst/>
            <a:rect l="l" t="t" r="r" b="b"/>
            <a:pathLst>
              <a:path w="36829" h="36830">
                <a:moveTo>
                  <a:pt x="36367" y="0"/>
                </a:moveTo>
                <a:lnTo>
                  <a:pt x="0" y="36367"/>
                </a:lnTo>
              </a:path>
            </a:pathLst>
          </a:custGeom>
          <a:ln w="4735">
            <a:solidFill>
              <a:srgbClr val="FF0000"/>
            </a:solidFill>
          </a:ln>
        </p:spPr>
        <p:txBody>
          <a:bodyPr wrap="square" lIns="0" tIns="0" rIns="0" bIns="0" rtlCol="0"/>
          <a:lstStyle/>
          <a:p>
            <a:endParaRPr/>
          </a:p>
        </p:txBody>
      </p:sp>
      <p:sp>
        <p:nvSpPr>
          <p:cNvPr id="173" name="object 173"/>
          <p:cNvSpPr/>
          <p:nvPr/>
        </p:nvSpPr>
        <p:spPr>
          <a:xfrm>
            <a:off x="7478732" y="3012284"/>
            <a:ext cx="36830" cy="36830"/>
          </a:xfrm>
          <a:custGeom>
            <a:avLst/>
            <a:gdLst/>
            <a:ahLst/>
            <a:cxnLst/>
            <a:rect l="l" t="t" r="r" b="b"/>
            <a:pathLst>
              <a:path w="36829" h="36830">
                <a:moveTo>
                  <a:pt x="0" y="0"/>
                </a:moveTo>
                <a:lnTo>
                  <a:pt x="36367" y="36367"/>
                </a:lnTo>
              </a:path>
            </a:pathLst>
          </a:custGeom>
          <a:ln w="4735">
            <a:solidFill>
              <a:srgbClr val="FF0000"/>
            </a:solidFill>
          </a:ln>
        </p:spPr>
        <p:txBody>
          <a:bodyPr wrap="square" lIns="0" tIns="0" rIns="0" bIns="0" rtlCol="0"/>
          <a:lstStyle/>
          <a:p>
            <a:endParaRPr/>
          </a:p>
        </p:txBody>
      </p:sp>
      <p:sp>
        <p:nvSpPr>
          <p:cNvPr id="174" name="object 174"/>
          <p:cNvSpPr/>
          <p:nvPr/>
        </p:nvSpPr>
        <p:spPr>
          <a:xfrm>
            <a:off x="7478732" y="3012284"/>
            <a:ext cx="36830" cy="36830"/>
          </a:xfrm>
          <a:custGeom>
            <a:avLst/>
            <a:gdLst/>
            <a:ahLst/>
            <a:cxnLst/>
            <a:rect l="l" t="t" r="r" b="b"/>
            <a:pathLst>
              <a:path w="36829" h="36830">
                <a:moveTo>
                  <a:pt x="36367" y="0"/>
                </a:moveTo>
                <a:lnTo>
                  <a:pt x="0" y="36367"/>
                </a:lnTo>
              </a:path>
            </a:pathLst>
          </a:custGeom>
          <a:ln w="4735">
            <a:solidFill>
              <a:srgbClr val="FF0000"/>
            </a:solidFill>
          </a:ln>
        </p:spPr>
        <p:txBody>
          <a:bodyPr wrap="square" lIns="0" tIns="0" rIns="0" bIns="0" rtlCol="0"/>
          <a:lstStyle/>
          <a:p>
            <a:endParaRPr/>
          </a:p>
        </p:txBody>
      </p:sp>
      <p:sp>
        <p:nvSpPr>
          <p:cNvPr id="175" name="object 175"/>
          <p:cNvSpPr/>
          <p:nvPr/>
        </p:nvSpPr>
        <p:spPr>
          <a:xfrm>
            <a:off x="7503641" y="2846262"/>
            <a:ext cx="286585" cy="204758"/>
          </a:xfrm>
          <a:prstGeom prst="rect">
            <a:avLst/>
          </a:prstGeom>
          <a:blipFill>
            <a:blip r:embed="rId7" cstate="print"/>
            <a:stretch>
              <a:fillRect/>
            </a:stretch>
          </a:blipFill>
        </p:spPr>
        <p:txBody>
          <a:bodyPr wrap="square" lIns="0" tIns="0" rIns="0" bIns="0" rtlCol="0"/>
          <a:lstStyle/>
          <a:p>
            <a:endParaRPr/>
          </a:p>
        </p:txBody>
      </p:sp>
      <p:sp>
        <p:nvSpPr>
          <p:cNvPr id="176" name="object 176"/>
          <p:cNvSpPr/>
          <p:nvPr/>
        </p:nvSpPr>
        <p:spPr>
          <a:xfrm>
            <a:off x="7778767" y="3075928"/>
            <a:ext cx="36830" cy="36830"/>
          </a:xfrm>
          <a:custGeom>
            <a:avLst/>
            <a:gdLst/>
            <a:ahLst/>
            <a:cxnLst/>
            <a:rect l="l" t="t" r="r" b="b"/>
            <a:pathLst>
              <a:path w="36829" h="36830">
                <a:moveTo>
                  <a:pt x="0" y="0"/>
                </a:moveTo>
                <a:lnTo>
                  <a:pt x="36367" y="36367"/>
                </a:lnTo>
              </a:path>
            </a:pathLst>
          </a:custGeom>
          <a:ln w="4735">
            <a:solidFill>
              <a:srgbClr val="FF0000"/>
            </a:solidFill>
          </a:ln>
        </p:spPr>
        <p:txBody>
          <a:bodyPr wrap="square" lIns="0" tIns="0" rIns="0" bIns="0" rtlCol="0"/>
          <a:lstStyle/>
          <a:p>
            <a:endParaRPr/>
          </a:p>
        </p:txBody>
      </p:sp>
      <p:sp>
        <p:nvSpPr>
          <p:cNvPr id="177" name="object 177"/>
          <p:cNvSpPr/>
          <p:nvPr/>
        </p:nvSpPr>
        <p:spPr>
          <a:xfrm>
            <a:off x="7778767" y="3075928"/>
            <a:ext cx="36830" cy="36830"/>
          </a:xfrm>
          <a:custGeom>
            <a:avLst/>
            <a:gdLst/>
            <a:ahLst/>
            <a:cxnLst/>
            <a:rect l="l" t="t" r="r" b="b"/>
            <a:pathLst>
              <a:path w="36829" h="36830">
                <a:moveTo>
                  <a:pt x="36367" y="0"/>
                </a:moveTo>
                <a:lnTo>
                  <a:pt x="0" y="36367"/>
                </a:lnTo>
              </a:path>
            </a:pathLst>
          </a:custGeom>
          <a:ln w="4735">
            <a:solidFill>
              <a:srgbClr val="FF0000"/>
            </a:solidFill>
          </a:ln>
        </p:spPr>
        <p:txBody>
          <a:bodyPr wrap="square" lIns="0" tIns="0" rIns="0" bIns="0" rtlCol="0"/>
          <a:lstStyle/>
          <a:p>
            <a:endParaRPr/>
          </a:p>
        </p:txBody>
      </p:sp>
      <p:sp>
        <p:nvSpPr>
          <p:cNvPr id="178" name="object 178"/>
          <p:cNvSpPr/>
          <p:nvPr/>
        </p:nvSpPr>
        <p:spPr>
          <a:xfrm>
            <a:off x="7806042" y="3148663"/>
            <a:ext cx="36830" cy="36830"/>
          </a:xfrm>
          <a:custGeom>
            <a:avLst/>
            <a:gdLst/>
            <a:ahLst/>
            <a:cxnLst/>
            <a:rect l="l" t="t" r="r" b="b"/>
            <a:pathLst>
              <a:path w="36829" h="36830">
                <a:moveTo>
                  <a:pt x="0" y="0"/>
                </a:moveTo>
                <a:lnTo>
                  <a:pt x="36367" y="36367"/>
                </a:lnTo>
              </a:path>
            </a:pathLst>
          </a:custGeom>
          <a:ln w="4735">
            <a:solidFill>
              <a:srgbClr val="FF0000"/>
            </a:solidFill>
          </a:ln>
        </p:spPr>
        <p:txBody>
          <a:bodyPr wrap="square" lIns="0" tIns="0" rIns="0" bIns="0" rtlCol="0"/>
          <a:lstStyle/>
          <a:p>
            <a:endParaRPr/>
          </a:p>
        </p:txBody>
      </p:sp>
      <p:sp>
        <p:nvSpPr>
          <p:cNvPr id="179" name="object 179"/>
          <p:cNvSpPr/>
          <p:nvPr/>
        </p:nvSpPr>
        <p:spPr>
          <a:xfrm>
            <a:off x="7806042" y="3148663"/>
            <a:ext cx="36830" cy="36830"/>
          </a:xfrm>
          <a:custGeom>
            <a:avLst/>
            <a:gdLst/>
            <a:ahLst/>
            <a:cxnLst/>
            <a:rect l="l" t="t" r="r" b="b"/>
            <a:pathLst>
              <a:path w="36829" h="36830">
                <a:moveTo>
                  <a:pt x="36367" y="0"/>
                </a:moveTo>
                <a:lnTo>
                  <a:pt x="0" y="36367"/>
                </a:lnTo>
              </a:path>
            </a:pathLst>
          </a:custGeom>
          <a:ln w="4735">
            <a:solidFill>
              <a:srgbClr val="FF0000"/>
            </a:solidFill>
          </a:ln>
        </p:spPr>
        <p:txBody>
          <a:bodyPr wrap="square" lIns="0" tIns="0" rIns="0" bIns="0" rtlCol="0"/>
          <a:lstStyle/>
          <a:p>
            <a:endParaRPr/>
          </a:p>
        </p:txBody>
      </p:sp>
      <p:sp>
        <p:nvSpPr>
          <p:cNvPr id="180" name="object 180"/>
          <p:cNvSpPr/>
          <p:nvPr/>
        </p:nvSpPr>
        <p:spPr>
          <a:xfrm>
            <a:off x="7833318" y="3230491"/>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81" name="object 181"/>
          <p:cNvSpPr/>
          <p:nvPr/>
        </p:nvSpPr>
        <p:spPr>
          <a:xfrm>
            <a:off x="7833318" y="3230491"/>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82" name="object 182"/>
          <p:cNvSpPr/>
          <p:nvPr/>
        </p:nvSpPr>
        <p:spPr>
          <a:xfrm>
            <a:off x="7860594" y="3303226"/>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83" name="object 183"/>
          <p:cNvSpPr/>
          <p:nvPr/>
        </p:nvSpPr>
        <p:spPr>
          <a:xfrm>
            <a:off x="7860594" y="3303226"/>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84" name="object 184"/>
          <p:cNvSpPr/>
          <p:nvPr/>
        </p:nvSpPr>
        <p:spPr>
          <a:xfrm>
            <a:off x="7887869" y="3385054"/>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85" name="object 185"/>
          <p:cNvSpPr/>
          <p:nvPr/>
        </p:nvSpPr>
        <p:spPr>
          <a:xfrm>
            <a:off x="7887869" y="3385054"/>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86" name="object 186"/>
          <p:cNvSpPr/>
          <p:nvPr/>
        </p:nvSpPr>
        <p:spPr>
          <a:xfrm>
            <a:off x="7915145" y="3457789"/>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87" name="object 187"/>
          <p:cNvSpPr/>
          <p:nvPr/>
        </p:nvSpPr>
        <p:spPr>
          <a:xfrm>
            <a:off x="7915145" y="3457789"/>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88" name="object 188"/>
          <p:cNvSpPr/>
          <p:nvPr/>
        </p:nvSpPr>
        <p:spPr>
          <a:xfrm>
            <a:off x="7942421" y="3530525"/>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89" name="object 189"/>
          <p:cNvSpPr/>
          <p:nvPr/>
        </p:nvSpPr>
        <p:spPr>
          <a:xfrm>
            <a:off x="7942421" y="3530525"/>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90" name="object 190"/>
          <p:cNvSpPr/>
          <p:nvPr/>
        </p:nvSpPr>
        <p:spPr>
          <a:xfrm>
            <a:off x="7969697" y="3594168"/>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91" name="object 191"/>
          <p:cNvSpPr/>
          <p:nvPr/>
        </p:nvSpPr>
        <p:spPr>
          <a:xfrm>
            <a:off x="7969697" y="3594168"/>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92" name="object 192"/>
          <p:cNvSpPr/>
          <p:nvPr/>
        </p:nvSpPr>
        <p:spPr>
          <a:xfrm>
            <a:off x="7994605" y="3591801"/>
            <a:ext cx="286576" cy="204758"/>
          </a:xfrm>
          <a:prstGeom prst="rect">
            <a:avLst/>
          </a:prstGeom>
          <a:blipFill>
            <a:blip r:embed="rId8" cstate="print"/>
            <a:stretch>
              <a:fillRect/>
            </a:stretch>
          </a:blipFill>
        </p:spPr>
        <p:txBody>
          <a:bodyPr wrap="square" lIns="0" tIns="0" rIns="0" bIns="0" rtlCol="0"/>
          <a:lstStyle/>
          <a:p>
            <a:endParaRPr/>
          </a:p>
        </p:txBody>
      </p:sp>
      <p:sp>
        <p:nvSpPr>
          <p:cNvPr id="193" name="object 193"/>
          <p:cNvSpPr/>
          <p:nvPr/>
        </p:nvSpPr>
        <p:spPr>
          <a:xfrm>
            <a:off x="8269722" y="3530525"/>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94" name="object 194"/>
          <p:cNvSpPr/>
          <p:nvPr/>
        </p:nvSpPr>
        <p:spPr>
          <a:xfrm>
            <a:off x="8269722" y="3530525"/>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95" name="object 195"/>
          <p:cNvSpPr/>
          <p:nvPr/>
        </p:nvSpPr>
        <p:spPr>
          <a:xfrm>
            <a:off x="8296998" y="3457789"/>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96" name="object 196"/>
          <p:cNvSpPr/>
          <p:nvPr/>
        </p:nvSpPr>
        <p:spPr>
          <a:xfrm>
            <a:off x="8296998" y="3457789"/>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97" name="object 197"/>
          <p:cNvSpPr/>
          <p:nvPr/>
        </p:nvSpPr>
        <p:spPr>
          <a:xfrm>
            <a:off x="8324274" y="3375962"/>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198" name="object 198"/>
          <p:cNvSpPr/>
          <p:nvPr/>
        </p:nvSpPr>
        <p:spPr>
          <a:xfrm>
            <a:off x="8324274" y="3375962"/>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199" name="object 199"/>
          <p:cNvSpPr/>
          <p:nvPr/>
        </p:nvSpPr>
        <p:spPr>
          <a:xfrm>
            <a:off x="8351549" y="3303226"/>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200" name="object 200"/>
          <p:cNvSpPr/>
          <p:nvPr/>
        </p:nvSpPr>
        <p:spPr>
          <a:xfrm>
            <a:off x="8351549" y="3303226"/>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201" name="object 201"/>
          <p:cNvSpPr/>
          <p:nvPr/>
        </p:nvSpPr>
        <p:spPr>
          <a:xfrm>
            <a:off x="8378825" y="3221399"/>
            <a:ext cx="36830" cy="36830"/>
          </a:xfrm>
          <a:custGeom>
            <a:avLst/>
            <a:gdLst/>
            <a:ahLst/>
            <a:cxnLst/>
            <a:rect l="l" t="t" r="r" b="b"/>
            <a:pathLst>
              <a:path w="36829" h="36829">
                <a:moveTo>
                  <a:pt x="0" y="0"/>
                </a:moveTo>
                <a:lnTo>
                  <a:pt x="36367" y="36367"/>
                </a:lnTo>
              </a:path>
            </a:pathLst>
          </a:custGeom>
          <a:ln w="4735">
            <a:solidFill>
              <a:srgbClr val="FF0000"/>
            </a:solidFill>
          </a:ln>
        </p:spPr>
        <p:txBody>
          <a:bodyPr wrap="square" lIns="0" tIns="0" rIns="0" bIns="0" rtlCol="0"/>
          <a:lstStyle/>
          <a:p>
            <a:endParaRPr/>
          </a:p>
        </p:txBody>
      </p:sp>
      <p:sp>
        <p:nvSpPr>
          <p:cNvPr id="202" name="object 202"/>
          <p:cNvSpPr/>
          <p:nvPr/>
        </p:nvSpPr>
        <p:spPr>
          <a:xfrm>
            <a:off x="8378825" y="3221399"/>
            <a:ext cx="36830" cy="36830"/>
          </a:xfrm>
          <a:custGeom>
            <a:avLst/>
            <a:gdLst/>
            <a:ahLst/>
            <a:cxnLst/>
            <a:rect l="l" t="t" r="r" b="b"/>
            <a:pathLst>
              <a:path w="36829" h="36829">
                <a:moveTo>
                  <a:pt x="36367" y="0"/>
                </a:moveTo>
                <a:lnTo>
                  <a:pt x="0" y="36367"/>
                </a:lnTo>
              </a:path>
            </a:pathLst>
          </a:custGeom>
          <a:ln w="4735">
            <a:solidFill>
              <a:srgbClr val="FF0000"/>
            </a:solidFill>
          </a:ln>
        </p:spPr>
        <p:txBody>
          <a:bodyPr wrap="square" lIns="0" tIns="0" rIns="0" bIns="0" rtlCol="0"/>
          <a:lstStyle/>
          <a:p>
            <a:endParaRPr/>
          </a:p>
        </p:txBody>
      </p:sp>
      <p:sp>
        <p:nvSpPr>
          <p:cNvPr id="203" name="object 203"/>
          <p:cNvSpPr/>
          <p:nvPr/>
        </p:nvSpPr>
        <p:spPr>
          <a:xfrm>
            <a:off x="8406100" y="3148663"/>
            <a:ext cx="36830" cy="36830"/>
          </a:xfrm>
          <a:custGeom>
            <a:avLst/>
            <a:gdLst/>
            <a:ahLst/>
            <a:cxnLst/>
            <a:rect l="l" t="t" r="r" b="b"/>
            <a:pathLst>
              <a:path w="36829" h="36830">
                <a:moveTo>
                  <a:pt x="0" y="0"/>
                </a:moveTo>
                <a:lnTo>
                  <a:pt x="36367" y="36367"/>
                </a:lnTo>
              </a:path>
            </a:pathLst>
          </a:custGeom>
          <a:ln w="4735">
            <a:solidFill>
              <a:srgbClr val="FF0000"/>
            </a:solidFill>
          </a:ln>
        </p:spPr>
        <p:txBody>
          <a:bodyPr wrap="square" lIns="0" tIns="0" rIns="0" bIns="0" rtlCol="0"/>
          <a:lstStyle/>
          <a:p>
            <a:endParaRPr/>
          </a:p>
        </p:txBody>
      </p:sp>
      <p:sp>
        <p:nvSpPr>
          <p:cNvPr id="204" name="object 204"/>
          <p:cNvSpPr/>
          <p:nvPr/>
        </p:nvSpPr>
        <p:spPr>
          <a:xfrm>
            <a:off x="8406100" y="3148663"/>
            <a:ext cx="36830" cy="36830"/>
          </a:xfrm>
          <a:custGeom>
            <a:avLst/>
            <a:gdLst/>
            <a:ahLst/>
            <a:cxnLst/>
            <a:rect l="l" t="t" r="r" b="b"/>
            <a:pathLst>
              <a:path w="36829" h="36830">
                <a:moveTo>
                  <a:pt x="36367" y="0"/>
                </a:moveTo>
                <a:lnTo>
                  <a:pt x="0" y="36367"/>
                </a:lnTo>
              </a:path>
            </a:pathLst>
          </a:custGeom>
          <a:ln w="4735">
            <a:solidFill>
              <a:srgbClr val="FF0000"/>
            </a:solidFill>
          </a:ln>
        </p:spPr>
        <p:txBody>
          <a:bodyPr wrap="square" lIns="0" tIns="0" rIns="0" bIns="0" rtlCol="0"/>
          <a:lstStyle/>
          <a:p>
            <a:endParaRPr/>
          </a:p>
        </p:txBody>
      </p:sp>
      <p:sp>
        <p:nvSpPr>
          <p:cNvPr id="205" name="object 205"/>
          <p:cNvSpPr/>
          <p:nvPr/>
        </p:nvSpPr>
        <p:spPr>
          <a:xfrm>
            <a:off x="8433376" y="3075928"/>
            <a:ext cx="36830" cy="36830"/>
          </a:xfrm>
          <a:custGeom>
            <a:avLst/>
            <a:gdLst/>
            <a:ahLst/>
            <a:cxnLst/>
            <a:rect l="l" t="t" r="r" b="b"/>
            <a:pathLst>
              <a:path w="36829" h="36830">
                <a:moveTo>
                  <a:pt x="0" y="0"/>
                </a:moveTo>
                <a:lnTo>
                  <a:pt x="36367" y="36367"/>
                </a:lnTo>
              </a:path>
            </a:pathLst>
          </a:custGeom>
          <a:ln w="4735">
            <a:solidFill>
              <a:srgbClr val="FF0000"/>
            </a:solidFill>
          </a:ln>
        </p:spPr>
        <p:txBody>
          <a:bodyPr wrap="square" lIns="0" tIns="0" rIns="0" bIns="0" rtlCol="0"/>
          <a:lstStyle/>
          <a:p>
            <a:endParaRPr/>
          </a:p>
        </p:txBody>
      </p:sp>
      <p:sp>
        <p:nvSpPr>
          <p:cNvPr id="206" name="object 206"/>
          <p:cNvSpPr/>
          <p:nvPr/>
        </p:nvSpPr>
        <p:spPr>
          <a:xfrm>
            <a:off x="8433376" y="3075928"/>
            <a:ext cx="36830" cy="36830"/>
          </a:xfrm>
          <a:custGeom>
            <a:avLst/>
            <a:gdLst/>
            <a:ahLst/>
            <a:cxnLst/>
            <a:rect l="l" t="t" r="r" b="b"/>
            <a:pathLst>
              <a:path w="36829" h="36830">
                <a:moveTo>
                  <a:pt x="36367" y="0"/>
                </a:moveTo>
                <a:lnTo>
                  <a:pt x="0" y="36367"/>
                </a:lnTo>
              </a:path>
            </a:pathLst>
          </a:custGeom>
          <a:ln w="4735">
            <a:solidFill>
              <a:srgbClr val="FF0000"/>
            </a:solidFill>
          </a:ln>
        </p:spPr>
        <p:txBody>
          <a:bodyPr wrap="square" lIns="0" tIns="0" rIns="0" bIns="0" rtlCol="0"/>
          <a:lstStyle/>
          <a:p>
            <a:endParaRPr/>
          </a:p>
        </p:txBody>
      </p:sp>
      <p:sp>
        <p:nvSpPr>
          <p:cNvPr id="207" name="object 207"/>
          <p:cNvSpPr/>
          <p:nvPr/>
        </p:nvSpPr>
        <p:spPr>
          <a:xfrm>
            <a:off x="8460652" y="3012284"/>
            <a:ext cx="36830" cy="36830"/>
          </a:xfrm>
          <a:custGeom>
            <a:avLst/>
            <a:gdLst/>
            <a:ahLst/>
            <a:cxnLst/>
            <a:rect l="l" t="t" r="r" b="b"/>
            <a:pathLst>
              <a:path w="36829" h="36830">
                <a:moveTo>
                  <a:pt x="0" y="0"/>
                </a:moveTo>
                <a:lnTo>
                  <a:pt x="36367" y="36367"/>
                </a:lnTo>
              </a:path>
            </a:pathLst>
          </a:custGeom>
          <a:ln w="4735">
            <a:solidFill>
              <a:srgbClr val="FF0000"/>
            </a:solidFill>
          </a:ln>
        </p:spPr>
        <p:txBody>
          <a:bodyPr wrap="square" lIns="0" tIns="0" rIns="0" bIns="0" rtlCol="0"/>
          <a:lstStyle/>
          <a:p>
            <a:endParaRPr/>
          </a:p>
        </p:txBody>
      </p:sp>
      <p:sp>
        <p:nvSpPr>
          <p:cNvPr id="208" name="object 208"/>
          <p:cNvSpPr/>
          <p:nvPr/>
        </p:nvSpPr>
        <p:spPr>
          <a:xfrm>
            <a:off x="8460652" y="3012284"/>
            <a:ext cx="36830" cy="36830"/>
          </a:xfrm>
          <a:custGeom>
            <a:avLst/>
            <a:gdLst/>
            <a:ahLst/>
            <a:cxnLst/>
            <a:rect l="l" t="t" r="r" b="b"/>
            <a:pathLst>
              <a:path w="36829" h="36830">
                <a:moveTo>
                  <a:pt x="36367" y="0"/>
                </a:moveTo>
                <a:lnTo>
                  <a:pt x="0" y="36367"/>
                </a:lnTo>
              </a:path>
            </a:pathLst>
          </a:custGeom>
          <a:ln w="4735">
            <a:solidFill>
              <a:srgbClr val="FF0000"/>
            </a:solidFill>
          </a:ln>
        </p:spPr>
        <p:txBody>
          <a:bodyPr wrap="square" lIns="0" tIns="0" rIns="0" bIns="0" rtlCol="0"/>
          <a:lstStyle/>
          <a:p>
            <a:endParaRPr/>
          </a:p>
        </p:txBody>
      </p:sp>
      <p:sp>
        <p:nvSpPr>
          <p:cNvPr id="209" name="object 209"/>
          <p:cNvSpPr/>
          <p:nvPr/>
        </p:nvSpPr>
        <p:spPr>
          <a:xfrm>
            <a:off x="8485561" y="2846262"/>
            <a:ext cx="241125" cy="141114"/>
          </a:xfrm>
          <a:prstGeom prst="rect">
            <a:avLst/>
          </a:prstGeom>
          <a:blipFill>
            <a:blip r:embed="rId9" cstate="print"/>
            <a:stretch>
              <a:fillRect/>
            </a:stretch>
          </a:blipFill>
        </p:spPr>
        <p:txBody>
          <a:bodyPr wrap="square" lIns="0" tIns="0" rIns="0" bIns="0" rtlCol="0"/>
          <a:lstStyle/>
          <a:p>
            <a:endParaRPr/>
          </a:p>
        </p:txBody>
      </p:sp>
      <p:sp>
        <p:nvSpPr>
          <p:cNvPr id="210" name="object 210"/>
          <p:cNvSpPr txBox="1"/>
          <p:nvPr/>
        </p:nvSpPr>
        <p:spPr>
          <a:xfrm>
            <a:off x="463550" y="4660900"/>
            <a:ext cx="7611109" cy="593725"/>
          </a:xfrm>
          <a:prstGeom prst="rect">
            <a:avLst/>
          </a:prstGeom>
        </p:spPr>
        <p:txBody>
          <a:bodyPr vert="horz" wrap="square" lIns="0" tIns="10795" rIns="0" bIns="0" rtlCol="0">
            <a:spAutoFit/>
          </a:bodyPr>
          <a:lstStyle/>
          <a:p>
            <a:pPr marL="12700" marR="5080">
              <a:lnSpc>
                <a:spcPct val="101000"/>
              </a:lnSpc>
              <a:spcBef>
                <a:spcPts val="85"/>
              </a:spcBef>
            </a:pPr>
            <a:r>
              <a:rPr dirty="0"/>
              <a:t>Sum of phasors </a:t>
            </a:r>
            <a:r>
              <a:rPr sz="1850" i="1" spc="-65" dirty="0">
                <a:latin typeface="Trebuchet MS"/>
                <a:cs typeface="Trebuchet MS"/>
              </a:rPr>
              <a:t>I</a:t>
            </a:r>
            <a:r>
              <a:rPr sz="1950" spc="-97" baseline="-12820" dirty="0">
                <a:latin typeface="Arial"/>
                <a:cs typeface="Arial"/>
              </a:rPr>
              <a:t>1 </a:t>
            </a:r>
            <a:r>
              <a:rPr sz="1850" spc="275" dirty="0">
                <a:latin typeface="Arial"/>
                <a:cs typeface="Arial"/>
              </a:rPr>
              <a:t>= </a:t>
            </a:r>
            <a:r>
              <a:rPr sz="1850" spc="-140" dirty="0" smtClean="0">
                <a:latin typeface="Arial"/>
                <a:cs typeface="Arial"/>
              </a:rPr>
              <a:t>10</a:t>
            </a:r>
            <a:r>
              <a:rPr lang="en-US" sz="1850" spc="-140" dirty="0" smtClean="0">
                <a:latin typeface="Arial"/>
                <a:cs typeface="Arial"/>
              </a:rPr>
              <a:t> </a:t>
            </a:r>
            <a:r>
              <a:rPr sz="1850" i="1" spc="-140" dirty="0" smtClean="0">
                <a:latin typeface="Trebuchet MS"/>
                <a:cs typeface="Trebuchet MS"/>
              </a:rPr>
              <a:t>e</a:t>
            </a:r>
            <a:r>
              <a:rPr sz="1950" i="1" spc="-209" baseline="27777" dirty="0" smtClean="0">
                <a:latin typeface="Trebuchet MS"/>
                <a:cs typeface="Trebuchet MS"/>
              </a:rPr>
              <a:t>j </a:t>
            </a:r>
            <a:r>
              <a:rPr sz="1950" spc="-135" baseline="27777" dirty="0">
                <a:latin typeface="Arial"/>
                <a:cs typeface="Arial"/>
              </a:rPr>
              <a:t>0 </a:t>
            </a:r>
            <a:r>
              <a:rPr dirty="0"/>
              <a:t>and</a:t>
            </a:r>
            <a:r>
              <a:rPr sz="1850" i="1" spc="-130" dirty="0">
                <a:latin typeface="Trebuchet MS"/>
                <a:cs typeface="Trebuchet MS"/>
              </a:rPr>
              <a:t> </a:t>
            </a:r>
            <a:r>
              <a:rPr sz="1850" i="1" spc="-65" dirty="0">
                <a:latin typeface="Trebuchet MS"/>
                <a:cs typeface="Trebuchet MS"/>
              </a:rPr>
              <a:t>I</a:t>
            </a:r>
            <a:r>
              <a:rPr sz="1950" spc="-97" baseline="-12820" dirty="0">
                <a:latin typeface="Arial"/>
                <a:cs typeface="Arial"/>
              </a:rPr>
              <a:t>2 </a:t>
            </a:r>
            <a:r>
              <a:rPr sz="1850" spc="275" dirty="0">
                <a:latin typeface="Arial"/>
                <a:cs typeface="Arial"/>
              </a:rPr>
              <a:t>= </a:t>
            </a:r>
            <a:r>
              <a:rPr sz="1850" spc="-140" dirty="0" smtClean="0">
                <a:latin typeface="Arial"/>
                <a:cs typeface="Arial"/>
              </a:rPr>
              <a:t>20</a:t>
            </a:r>
            <a:r>
              <a:rPr lang="en-US" sz="1850" spc="-140" dirty="0" smtClean="0">
                <a:latin typeface="Arial"/>
                <a:cs typeface="Arial"/>
              </a:rPr>
              <a:t> </a:t>
            </a:r>
            <a:r>
              <a:rPr sz="1850" i="1" spc="-140" dirty="0" smtClean="0">
                <a:latin typeface="Trebuchet MS"/>
                <a:cs typeface="Trebuchet MS"/>
              </a:rPr>
              <a:t>e</a:t>
            </a:r>
            <a:r>
              <a:rPr sz="1950" i="1" spc="-209" baseline="27777" dirty="0" smtClean="0">
                <a:latin typeface="Trebuchet MS"/>
                <a:cs typeface="Trebuchet MS"/>
              </a:rPr>
              <a:t>j </a:t>
            </a:r>
            <a:r>
              <a:rPr sz="1950" i="1" spc="-52" baseline="27777" dirty="0">
                <a:latin typeface="Verdana"/>
                <a:cs typeface="Verdana"/>
              </a:rPr>
              <a:t>π/</a:t>
            </a:r>
            <a:r>
              <a:rPr sz="1950" spc="-52" baseline="27777" dirty="0">
                <a:latin typeface="Arial"/>
                <a:cs typeface="Arial"/>
              </a:rPr>
              <a:t>4 </a:t>
            </a:r>
            <a:r>
              <a:rPr dirty="0"/>
              <a:t>with the result in the top left and the  corresponding sinusoid (right bottom).</a:t>
            </a:r>
            <a:endParaRPr sz="1850" dirty="0">
              <a:latin typeface="Trebuchet MS"/>
              <a:cs typeface="Trebuchet MS"/>
            </a:endParaRPr>
          </a:p>
        </p:txBody>
      </p:sp>
      <p:sp>
        <p:nvSpPr>
          <p:cNvPr id="211" name="object 211"/>
          <p:cNvSpPr txBox="1">
            <a:spLocks noGrp="1"/>
          </p:cNvSpPr>
          <p:nvPr>
            <p:ph type="sldNum" sz="quarter" idx="7"/>
          </p:nvPr>
        </p:nvSpPr>
        <p:spPr>
          <a:xfrm>
            <a:off x="4141444" y="5796550"/>
            <a:ext cx="793750" cy="282129"/>
          </a:xfrm>
          <a:prstGeom prst="rect">
            <a:avLst/>
          </a:prstGeom>
        </p:spPr>
        <p:txBody>
          <a:bodyPr vert="horz" wrap="square" lIns="0" tIns="0" rIns="0" bIns="0" rtlCol="0">
            <a:spAutoFit/>
          </a:bodyPr>
          <a:lstStyle/>
          <a:p>
            <a:pPr marL="25400">
              <a:lnSpc>
                <a:spcPts val="2230"/>
              </a:lnSpc>
            </a:pPr>
            <a:fld id="{81D60167-4931-47E6-BA6A-407CBD079E47}" type="slidenum">
              <a:rPr spc="-175" dirty="0"/>
              <a:t>19</a:t>
            </a:fld>
            <a:r>
              <a:rPr spc="-175" dirty="0"/>
              <a:t> </a:t>
            </a:r>
            <a:r>
              <a:rPr spc="434" dirty="0"/>
              <a:t>/</a:t>
            </a:r>
            <a:r>
              <a:rPr spc="-440" dirty="0"/>
              <a:t> </a:t>
            </a:r>
            <a:r>
              <a:rPr lang="tr-TR" spc="-175" dirty="0" smtClean="0"/>
              <a:t>20</a:t>
            </a:r>
            <a:endParaRPr spc="-175" dirty="0"/>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92538" y="42249"/>
            <a:ext cx="3114612" cy="298800"/>
          </a:xfrm>
          <a:prstGeom prst="rect">
            <a:avLst/>
          </a:prstGeom>
        </p:spPr>
        <p:txBody>
          <a:bodyPr vert="horz" wrap="square" lIns="0" tIns="13970" rIns="0" bIns="0" rtlCol="0">
            <a:spAutoFit/>
          </a:bodyPr>
          <a:lstStyle/>
          <a:p>
            <a:pPr marL="12700">
              <a:lnSpc>
                <a:spcPct val="100000"/>
              </a:lnSpc>
              <a:spcBef>
                <a:spcPts val="110"/>
              </a:spcBef>
            </a:pPr>
            <a:r>
              <a:rPr b="1" dirty="0"/>
              <a:t>Digital signal processing</a:t>
            </a:r>
          </a:p>
        </p:txBody>
      </p:sp>
      <p:sp>
        <p:nvSpPr>
          <p:cNvPr id="4" name="object 4"/>
          <p:cNvSpPr txBox="1">
            <a:spLocks noGrp="1"/>
          </p:cNvSpPr>
          <p:nvPr>
            <p:ph type="sldNum" sz="quarter" idx="7"/>
          </p:nvPr>
        </p:nvSpPr>
        <p:spPr>
          <a:xfrm>
            <a:off x="4141444" y="5796550"/>
            <a:ext cx="793750" cy="282129"/>
          </a:xfrm>
          <a:prstGeom prst="rect">
            <a:avLst/>
          </a:prstGeom>
        </p:spPr>
        <p:txBody>
          <a:bodyPr vert="horz" wrap="square" lIns="0" tIns="0" rIns="0" bIns="0" rtlCol="0">
            <a:spAutoFit/>
          </a:bodyPr>
          <a:lstStyle/>
          <a:p>
            <a:pPr marL="25400">
              <a:lnSpc>
                <a:spcPts val="2230"/>
              </a:lnSpc>
            </a:pPr>
            <a:fld id="{81D60167-4931-47E6-BA6A-407CBD079E47}" type="slidenum">
              <a:rPr spc="-175" dirty="0"/>
              <a:t>2</a:t>
            </a:fld>
            <a:r>
              <a:rPr spc="-175" dirty="0"/>
              <a:t> </a:t>
            </a:r>
            <a:r>
              <a:rPr spc="434" dirty="0"/>
              <a:t>/</a:t>
            </a:r>
            <a:r>
              <a:rPr spc="-440" dirty="0"/>
              <a:t> </a:t>
            </a:r>
            <a:r>
              <a:rPr lang="tr-TR" spc="-175" dirty="0" smtClean="0"/>
              <a:t>20</a:t>
            </a:r>
            <a:endParaRPr spc="-175" dirty="0"/>
          </a:p>
        </p:txBody>
      </p:sp>
      <p:sp>
        <p:nvSpPr>
          <p:cNvPr id="3" name="object 3"/>
          <p:cNvSpPr txBox="1"/>
          <p:nvPr/>
        </p:nvSpPr>
        <p:spPr>
          <a:xfrm>
            <a:off x="456679" y="983742"/>
            <a:ext cx="8089900" cy="4326069"/>
          </a:xfrm>
          <a:prstGeom prst="rect">
            <a:avLst/>
          </a:prstGeom>
        </p:spPr>
        <p:txBody>
          <a:bodyPr vert="horz" wrap="square" lIns="0" tIns="40640" rIns="0" bIns="0" rtlCol="0">
            <a:spAutoFit/>
          </a:bodyPr>
          <a:lstStyle/>
          <a:p>
            <a:pPr marL="180340" indent="-167640">
              <a:lnSpc>
                <a:spcPct val="100000"/>
              </a:lnSpc>
              <a:spcBef>
                <a:spcPts val="320"/>
              </a:spcBef>
              <a:buClr>
                <a:srgbClr val="04064C"/>
              </a:buClr>
              <a:buSzPct val="83783"/>
              <a:buFont typeface="DejaVu Sans"/>
              <a:buChar char="•"/>
              <a:tabLst>
                <a:tab pos="180975" algn="l"/>
              </a:tabLst>
            </a:pPr>
            <a:r>
              <a:rPr dirty="0">
                <a:solidFill>
                  <a:srgbClr val="FF0000"/>
                </a:solidFill>
              </a:rPr>
              <a:t>1948 – birth of digital technologies</a:t>
            </a:r>
          </a:p>
          <a:p>
            <a:pPr marL="457200" lvl="1" indent="-151130">
              <a:lnSpc>
                <a:spcPct val="100000"/>
              </a:lnSpc>
              <a:spcBef>
                <a:spcPts val="219"/>
              </a:spcBef>
              <a:buClr>
                <a:srgbClr val="04064C"/>
              </a:buClr>
              <a:buSzPct val="70270"/>
              <a:buFont typeface="DejaVu Sans"/>
              <a:buChar char="•"/>
              <a:tabLst>
                <a:tab pos="457834" algn="l"/>
              </a:tabLst>
            </a:pPr>
            <a:r>
              <a:rPr dirty="0"/>
              <a:t>Transistor (Bell Labs)</a:t>
            </a:r>
          </a:p>
          <a:p>
            <a:pPr marL="457200" lvl="1" indent="-151130">
              <a:lnSpc>
                <a:spcPts val="2035"/>
              </a:lnSpc>
              <a:spcBef>
                <a:spcPts val="20"/>
              </a:spcBef>
              <a:buClr>
                <a:srgbClr val="04064C"/>
              </a:buClr>
              <a:buSzPct val="70270"/>
              <a:buFont typeface="DejaVu Sans"/>
              <a:buChar char="•"/>
              <a:tabLst>
                <a:tab pos="457834" algn="l"/>
              </a:tabLst>
            </a:pPr>
            <a:r>
              <a:rPr dirty="0"/>
              <a:t>Stored–program computer (Manchester University, UK)</a:t>
            </a:r>
          </a:p>
          <a:p>
            <a:pPr marL="457200" lvl="1" indent="-151130">
              <a:lnSpc>
                <a:spcPts val="2035"/>
              </a:lnSpc>
              <a:buClr>
                <a:srgbClr val="04064C"/>
              </a:buClr>
              <a:buSzPct val="70270"/>
              <a:buFont typeface="DejaVu Sans"/>
              <a:buChar char="•"/>
              <a:tabLst>
                <a:tab pos="457834" algn="l"/>
              </a:tabLst>
            </a:pPr>
            <a:r>
              <a:rPr dirty="0"/>
              <a:t>Publications</a:t>
            </a:r>
          </a:p>
          <a:p>
            <a:pPr marL="734060" lvl="2" indent="-151130">
              <a:lnSpc>
                <a:spcPct val="100000"/>
              </a:lnSpc>
              <a:spcBef>
                <a:spcPts val="175"/>
              </a:spcBef>
              <a:buClr>
                <a:srgbClr val="04064C"/>
              </a:buClr>
              <a:buFont typeface="DejaVu Sans"/>
              <a:buChar char="•"/>
              <a:tabLst>
                <a:tab pos="734695" algn="l"/>
              </a:tabLst>
            </a:pPr>
            <a:r>
              <a:rPr dirty="0"/>
              <a:t>Shannon’s digital communications</a:t>
            </a:r>
          </a:p>
          <a:p>
            <a:pPr marL="734060" lvl="2" indent="-151130">
              <a:lnSpc>
                <a:spcPct val="100000"/>
              </a:lnSpc>
              <a:spcBef>
                <a:spcPts val="80"/>
              </a:spcBef>
              <a:buClr>
                <a:srgbClr val="04064C"/>
              </a:buClr>
              <a:buFont typeface="DejaVu Sans"/>
              <a:buChar char="•"/>
              <a:tabLst>
                <a:tab pos="734695" algn="l"/>
              </a:tabLst>
            </a:pPr>
            <a:r>
              <a:rPr dirty="0"/>
              <a:t>Hamming’s error correcting codes</a:t>
            </a:r>
          </a:p>
          <a:p>
            <a:pPr marL="734060" lvl="2" indent="-151130">
              <a:lnSpc>
                <a:spcPct val="100000"/>
              </a:lnSpc>
              <a:spcBef>
                <a:spcPts val="85"/>
              </a:spcBef>
              <a:buClr>
                <a:srgbClr val="04064C"/>
              </a:buClr>
              <a:buFont typeface="DejaVu Sans"/>
              <a:buChar char="•"/>
              <a:tabLst>
                <a:tab pos="734695" algn="l"/>
              </a:tabLst>
            </a:pPr>
            <a:r>
              <a:rPr dirty="0"/>
              <a:t>Wiener’s Cybernetics</a:t>
            </a:r>
          </a:p>
          <a:p>
            <a:pPr lvl="2">
              <a:lnSpc>
                <a:spcPct val="100000"/>
              </a:lnSpc>
              <a:buClr>
                <a:srgbClr val="04064C"/>
              </a:buClr>
              <a:buFont typeface="DejaVu Sans"/>
              <a:buChar char="•"/>
            </a:pPr>
            <a:endParaRPr dirty="0"/>
          </a:p>
          <a:p>
            <a:pPr marL="180340" indent="-167640">
              <a:lnSpc>
                <a:spcPct val="100000"/>
              </a:lnSpc>
              <a:spcBef>
                <a:spcPts val="1700"/>
              </a:spcBef>
              <a:buClr>
                <a:srgbClr val="04064C"/>
              </a:buClr>
              <a:buSzPct val="83783"/>
              <a:buFont typeface="DejaVu Sans"/>
              <a:buChar char="•"/>
              <a:tabLst>
                <a:tab pos="180975" algn="l"/>
              </a:tabLst>
            </a:pPr>
            <a:r>
              <a:rPr dirty="0">
                <a:solidFill>
                  <a:srgbClr val="FF0000"/>
                </a:solidFill>
              </a:rPr>
              <a:t>Moore’s Law, DSPs and FPGs</a:t>
            </a:r>
          </a:p>
          <a:p>
            <a:pPr marL="457200" lvl="1" indent="-151130">
              <a:lnSpc>
                <a:spcPct val="100000"/>
              </a:lnSpc>
              <a:spcBef>
                <a:spcPts val="220"/>
              </a:spcBef>
              <a:buClr>
                <a:srgbClr val="04064C"/>
              </a:buClr>
              <a:buSzPct val="70270"/>
              <a:buFont typeface="DejaVu Sans"/>
              <a:buChar char="•"/>
              <a:tabLst>
                <a:tab pos="457834" algn="l"/>
              </a:tabLst>
            </a:pPr>
            <a:r>
              <a:rPr dirty="0"/>
              <a:t>1965 — Moore (Intel): number of transistors in a chip would double every 2 years</a:t>
            </a:r>
          </a:p>
          <a:p>
            <a:pPr marL="457200" marR="751205" lvl="1" indent="-151130">
              <a:lnSpc>
                <a:spcPct val="101000"/>
              </a:lnSpc>
              <a:buClr>
                <a:srgbClr val="04064C"/>
              </a:buClr>
              <a:buSzPct val="70270"/>
              <a:buFont typeface="DejaVu Sans"/>
              <a:buChar char="•"/>
              <a:tabLst>
                <a:tab pos="457834" algn="l"/>
              </a:tabLst>
            </a:pPr>
            <a:r>
              <a:rPr dirty="0"/>
              <a:t>Digital Signal Processors (DSPs): optimized microprocessors for real–time  processing</a:t>
            </a:r>
          </a:p>
          <a:p>
            <a:pPr marL="457200" marR="252729" lvl="1" indent="-151130">
              <a:lnSpc>
                <a:spcPct val="101000"/>
              </a:lnSpc>
              <a:buClr>
                <a:srgbClr val="04064C"/>
              </a:buClr>
              <a:buSzPct val="70270"/>
              <a:buFont typeface="DejaVu Sans"/>
              <a:buChar char="•"/>
              <a:tabLst>
                <a:tab pos="457834" algn="l"/>
              </a:tabLst>
            </a:pPr>
            <a:r>
              <a:rPr dirty="0"/>
              <a:t>Field Programmable Gate Array (FPGA): device with programmable blocks and  interconnects</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224154">
              <a:lnSpc>
                <a:spcPct val="100000"/>
              </a:lnSpc>
              <a:spcBef>
                <a:spcPts val="110"/>
              </a:spcBef>
            </a:pPr>
            <a:r>
              <a:rPr spc="-170" dirty="0"/>
              <a:t>Phasors </a:t>
            </a:r>
            <a:r>
              <a:rPr spc="-155" dirty="0"/>
              <a:t>and</a:t>
            </a:r>
            <a:r>
              <a:rPr spc="-110" dirty="0"/>
              <a:t> </a:t>
            </a:r>
            <a:r>
              <a:rPr spc="-170" dirty="0"/>
              <a:t>systems</a:t>
            </a:r>
          </a:p>
        </p:txBody>
      </p:sp>
      <p:sp>
        <p:nvSpPr>
          <p:cNvPr id="3" name="object 3"/>
          <p:cNvSpPr txBox="1"/>
          <p:nvPr/>
        </p:nvSpPr>
        <p:spPr>
          <a:xfrm>
            <a:off x="456679" y="871191"/>
            <a:ext cx="7114540" cy="1512570"/>
          </a:xfrm>
          <a:prstGeom prst="rect">
            <a:avLst/>
          </a:prstGeom>
        </p:spPr>
        <p:txBody>
          <a:bodyPr vert="horz" wrap="square" lIns="0" tIns="13970" rIns="0" bIns="0" rtlCol="0">
            <a:spAutoFit/>
          </a:bodyPr>
          <a:lstStyle/>
          <a:p>
            <a:pPr marL="180340" indent="-167640">
              <a:lnSpc>
                <a:spcPct val="100000"/>
              </a:lnSpc>
              <a:spcBef>
                <a:spcPts val="110"/>
              </a:spcBef>
              <a:buClr>
                <a:srgbClr val="04064C"/>
              </a:buClr>
              <a:buSzPct val="83783"/>
              <a:buFont typeface="DejaVu Sans"/>
              <a:buChar char="•"/>
              <a:tabLst>
                <a:tab pos="180975" algn="l"/>
              </a:tabLst>
            </a:pPr>
            <a:r>
              <a:rPr u="sng" dirty="0">
                <a:solidFill>
                  <a:srgbClr val="0000FF"/>
                </a:solidFill>
              </a:rPr>
              <a:t>Eigenfunction property of LTI systems</a:t>
            </a:r>
          </a:p>
          <a:p>
            <a:pPr marL="1514475">
              <a:lnSpc>
                <a:spcPct val="100000"/>
              </a:lnSpc>
              <a:spcBef>
                <a:spcPts val="1380"/>
              </a:spcBef>
              <a:tabLst>
                <a:tab pos="2207895" algn="l"/>
                <a:tab pos="4180204" algn="l"/>
                <a:tab pos="5478145" algn="l"/>
              </a:tabLst>
            </a:pPr>
            <a:r>
              <a:rPr sz="1850" spc="-60" dirty="0">
                <a:latin typeface="Arial"/>
                <a:cs typeface="Arial"/>
              </a:rPr>
              <a:t>Input:	</a:t>
            </a:r>
            <a:r>
              <a:rPr sz="1850" i="1" spc="-130" dirty="0">
                <a:latin typeface="Trebuchet MS"/>
                <a:cs typeface="Trebuchet MS"/>
              </a:rPr>
              <a:t>x</a:t>
            </a:r>
            <a:r>
              <a:rPr sz="1850" i="1" spc="-395" dirty="0">
                <a:latin typeface="Trebuchet MS"/>
                <a:cs typeface="Trebuchet MS"/>
              </a:rPr>
              <a:t> </a:t>
            </a:r>
            <a:r>
              <a:rPr sz="1850" spc="35" dirty="0">
                <a:latin typeface="Arial"/>
                <a:cs typeface="Arial"/>
              </a:rPr>
              <a:t>(</a:t>
            </a:r>
            <a:r>
              <a:rPr sz="1850" i="1" spc="35" dirty="0">
                <a:latin typeface="Trebuchet MS"/>
                <a:cs typeface="Trebuchet MS"/>
              </a:rPr>
              <a:t>t</a:t>
            </a:r>
            <a:r>
              <a:rPr sz="1850" spc="35" dirty="0">
                <a:latin typeface="Arial"/>
                <a:cs typeface="Arial"/>
              </a:rPr>
              <a:t>)</a:t>
            </a:r>
            <a:r>
              <a:rPr sz="1850" spc="10" dirty="0">
                <a:latin typeface="Arial"/>
                <a:cs typeface="Arial"/>
              </a:rPr>
              <a:t> </a:t>
            </a:r>
            <a:r>
              <a:rPr sz="1850" spc="275" dirty="0">
                <a:latin typeface="Arial"/>
                <a:cs typeface="Arial"/>
              </a:rPr>
              <a:t>=</a:t>
            </a:r>
            <a:r>
              <a:rPr sz="1850" spc="5" dirty="0">
                <a:latin typeface="Arial"/>
                <a:cs typeface="Arial"/>
              </a:rPr>
              <a:t> </a:t>
            </a:r>
            <a:r>
              <a:rPr sz="1850" spc="10" dirty="0">
                <a:latin typeface="DejaVu Sans"/>
                <a:cs typeface="DejaVu Sans"/>
              </a:rPr>
              <a:t>R</a:t>
            </a:r>
            <a:r>
              <a:rPr sz="1850" i="1" spc="10" dirty="0">
                <a:latin typeface="Trebuchet MS"/>
                <a:cs typeface="Trebuchet MS"/>
              </a:rPr>
              <a:t>e</a:t>
            </a:r>
            <a:r>
              <a:rPr sz="1850" spc="10" dirty="0">
                <a:latin typeface="Arial"/>
                <a:cs typeface="Arial"/>
              </a:rPr>
              <a:t>[</a:t>
            </a:r>
            <a:r>
              <a:rPr sz="1850" i="1" spc="10" dirty="0">
                <a:latin typeface="Trebuchet MS"/>
                <a:cs typeface="Trebuchet MS"/>
              </a:rPr>
              <a:t>Xe</a:t>
            </a:r>
            <a:r>
              <a:rPr sz="1950" i="1" spc="15" baseline="32051" dirty="0">
                <a:latin typeface="Trebuchet MS"/>
                <a:cs typeface="Trebuchet MS"/>
              </a:rPr>
              <a:t>j</a:t>
            </a:r>
            <a:r>
              <a:rPr sz="1950" i="1" spc="-397" baseline="32051" dirty="0">
                <a:latin typeface="Trebuchet MS"/>
                <a:cs typeface="Trebuchet MS"/>
              </a:rPr>
              <a:t> </a:t>
            </a:r>
            <a:r>
              <a:rPr sz="1950" spc="-60" baseline="32051" dirty="0">
                <a:latin typeface="Arial"/>
                <a:cs typeface="Arial"/>
              </a:rPr>
              <a:t>Ω</a:t>
            </a:r>
            <a:r>
              <a:rPr sz="1350" spc="-60" baseline="33950" dirty="0">
                <a:latin typeface="Trebuchet MS"/>
                <a:cs typeface="Trebuchet MS"/>
              </a:rPr>
              <a:t>0</a:t>
            </a:r>
            <a:r>
              <a:rPr sz="1950" i="1" spc="-60" baseline="32051" dirty="0">
                <a:latin typeface="Trebuchet MS"/>
                <a:cs typeface="Trebuchet MS"/>
              </a:rPr>
              <a:t>t</a:t>
            </a:r>
            <a:r>
              <a:rPr sz="1950" i="1" spc="-375" baseline="32051" dirty="0">
                <a:latin typeface="Trebuchet MS"/>
                <a:cs typeface="Trebuchet MS"/>
              </a:rPr>
              <a:t> </a:t>
            </a:r>
            <a:r>
              <a:rPr sz="1850" spc="-90" dirty="0">
                <a:latin typeface="Arial"/>
                <a:cs typeface="Arial"/>
              </a:rPr>
              <a:t>]</a:t>
            </a:r>
            <a:r>
              <a:rPr sz="1850" i="1" spc="-90" dirty="0">
                <a:latin typeface="Verdana"/>
                <a:cs typeface="Verdana"/>
              </a:rPr>
              <a:t>,	</a:t>
            </a:r>
            <a:r>
              <a:rPr sz="1850" spc="-55" dirty="0">
                <a:latin typeface="Arial"/>
                <a:cs typeface="Arial"/>
              </a:rPr>
              <a:t>input</a:t>
            </a:r>
            <a:r>
              <a:rPr sz="1850" spc="75" dirty="0">
                <a:latin typeface="Arial"/>
                <a:cs typeface="Arial"/>
              </a:rPr>
              <a:t> </a:t>
            </a:r>
            <a:r>
              <a:rPr sz="1850" spc="-160" dirty="0">
                <a:latin typeface="Arial"/>
                <a:cs typeface="Arial"/>
              </a:rPr>
              <a:t>phasor	</a:t>
            </a:r>
            <a:r>
              <a:rPr sz="1850" i="1" spc="130" dirty="0">
                <a:latin typeface="Trebuchet MS"/>
                <a:cs typeface="Trebuchet MS"/>
              </a:rPr>
              <a:t>X </a:t>
            </a:r>
            <a:r>
              <a:rPr sz="1850" spc="275" dirty="0">
                <a:latin typeface="Arial"/>
                <a:cs typeface="Arial"/>
              </a:rPr>
              <a:t>=</a:t>
            </a:r>
            <a:r>
              <a:rPr sz="1850" spc="-140" dirty="0">
                <a:latin typeface="Arial"/>
                <a:cs typeface="Arial"/>
              </a:rPr>
              <a:t> </a:t>
            </a:r>
            <a:r>
              <a:rPr sz="1850" i="1" spc="-70" dirty="0">
                <a:latin typeface="Trebuchet MS"/>
                <a:cs typeface="Trebuchet MS"/>
              </a:rPr>
              <a:t>Ae</a:t>
            </a:r>
            <a:r>
              <a:rPr sz="1950" i="1" spc="-104" baseline="32051" dirty="0">
                <a:latin typeface="Trebuchet MS"/>
                <a:cs typeface="Trebuchet MS"/>
              </a:rPr>
              <a:t>j </a:t>
            </a:r>
            <a:r>
              <a:rPr sz="1950" i="1" spc="-330" baseline="32051" dirty="0">
                <a:latin typeface="Verdana"/>
                <a:cs typeface="Verdana"/>
              </a:rPr>
              <a:t>θ</a:t>
            </a:r>
            <a:endParaRPr sz="1950" baseline="32051" dirty="0">
              <a:latin typeface="Verdana"/>
              <a:cs typeface="Verdana"/>
            </a:endParaRPr>
          </a:p>
          <a:p>
            <a:pPr marL="613410" algn="ctr">
              <a:lnSpc>
                <a:spcPts val="890"/>
              </a:lnSpc>
              <a:spcBef>
                <a:spcPts val="100"/>
              </a:spcBef>
            </a:pPr>
            <a:r>
              <a:rPr sz="1300" i="1" spc="-145" dirty="0">
                <a:latin typeface="Trebuchet MS"/>
                <a:cs typeface="Trebuchet MS"/>
              </a:rPr>
              <a:t>j</a:t>
            </a:r>
            <a:r>
              <a:rPr sz="1300" i="1" spc="-275" dirty="0">
                <a:latin typeface="Trebuchet MS"/>
                <a:cs typeface="Trebuchet MS"/>
              </a:rPr>
              <a:t> </a:t>
            </a:r>
            <a:r>
              <a:rPr sz="1300" spc="-40" dirty="0">
                <a:latin typeface="Arial"/>
                <a:cs typeface="Arial"/>
              </a:rPr>
              <a:t>Ω</a:t>
            </a:r>
            <a:r>
              <a:rPr sz="1350" spc="-60" baseline="-12345" dirty="0">
                <a:latin typeface="Trebuchet MS"/>
                <a:cs typeface="Trebuchet MS"/>
              </a:rPr>
              <a:t>0</a:t>
            </a:r>
            <a:r>
              <a:rPr sz="1300" i="1" spc="-40" dirty="0">
                <a:latin typeface="Trebuchet MS"/>
                <a:cs typeface="Trebuchet MS"/>
              </a:rPr>
              <a:t>t</a:t>
            </a:r>
            <a:endParaRPr sz="1300" dirty="0">
              <a:latin typeface="Trebuchet MS"/>
              <a:cs typeface="Trebuchet MS"/>
            </a:endParaRPr>
          </a:p>
          <a:p>
            <a:pPr marL="1514475">
              <a:lnSpc>
                <a:spcPts val="1550"/>
              </a:lnSpc>
              <a:tabLst>
                <a:tab pos="2390775" algn="l"/>
                <a:tab pos="4032250" algn="l"/>
                <a:tab pos="4348480" algn="l"/>
                <a:tab pos="5784850" algn="l"/>
              </a:tabLst>
            </a:pPr>
            <a:r>
              <a:rPr sz="1850" spc="-50" dirty="0">
                <a:latin typeface="Arial"/>
                <a:cs typeface="Arial"/>
              </a:rPr>
              <a:t>Output:	</a:t>
            </a:r>
            <a:r>
              <a:rPr sz="1850" i="1" spc="-114" dirty="0">
                <a:latin typeface="Trebuchet MS"/>
                <a:cs typeface="Trebuchet MS"/>
              </a:rPr>
              <a:t>y </a:t>
            </a:r>
            <a:r>
              <a:rPr sz="1850" spc="35" dirty="0">
                <a:latin typeface="Arial"/>
                <a:cs typeface="Arial"/>
              </a:rPr>
              <a:t>(</a:t>
            </a:r>
            <a:r>
              <a:rPr sz="1850" i="1" spc="35" dirty="0">
                <a:latin typeface="Trebuchet MS"/>
                <a:cs typeface="Trebuchet MS"/>
              </a:rPr>
              <a:t>t</a:t>
            </a:r>
            <a:r>
              <a:rPr sz="1850" spc="35" dirty="0">
                <a:latin typeface="Arial"/>
                <a:cs typeface="Arial"/>
              </a:rPr>
              <a:t>)</a:t>
            </a:r>
            <a:r>
              <a:rPr sz="1850" spc="-250" dirty="0">
                <a:latin typeface="Arial"/>
                <a:cs typeface="Arial"/>
              </a:rPr>
              <a:t> </a:t>
            </a:r>
            <a:r>
              <a:rPr sz="1850" spc="275" dirty="0">
                <a:latin typeface="Arial"/>
                <a:cs typeface="Arial"/>
              </a:rPr>
              <a:t>=</a:t>
            </a:r>
            <a:r>
              <a:rPr sz="1850" spc="5" dirty="0">
                <a:latin typeface="Arial"/>
                <a:cs typeface="Arial"/>
              </a:rPr>
              <a:t> </a:t>
            </a:r>
            <a:r>
              <a:rPr sz="1850" spc="-15" dirty="0">
                <a:latin typeface="DejaVu Sans"/>
                <a:cs typeface="DejaVu Sans"/>
              </a:rPr>
              <a:t>R</a:t>
            </a:r>
            <a:r>
              <a:rPr sz="1850" i="1" spc="-15" dirty="0">
                <a:latin typeface="Trebuchet MS"/>
                <a:cs typeface="Trebuchet MS"/>
              </a:rPr>
              <a:t>e</a:t>
            </a:r>
            <a:r>
              <a:rPr sz="1850" spc="-15" dirty="0">
                <a:latin typeface="Arial"/>
                <a:cs typeface="Arial"/>
              </a:rPr>
              <a:t>[</a:t>
            </a:r>
            <a:r>
              <a:rPr sz="1850" i="1" spc="-15" dirty="0">
                <a:latin typeface="Trebuchet MS"/>
                <a:cs typeface="Trebuchet MS"/>
              </a:rPr>
              <a:t>Ye	</a:t>
            </a:r>
            <a:r>
              <a:rPr sz="1850" spc="-90" dirty="0">
                <a:latin typeface="Arial"/>
                <a:cs typeface="Arial"/>
              </a:rPr>
              <a:t>]</a:t>
            </a:r>
            <a:r>
              <a:rPr sz="1850" i="1" spc="-90" dirty="0">
                <a:latin typeface="Verdana"/>
                <a:cs typeface="Verdana"/>
              </a:rPr>
              <a:t>,	</a:t>
            </a:r>
            <a:r>
              <a:rPr sz="1850" spc="-55" dirty="0">
                <a:latin typeface="Arial"/>
                <a:cs typeface="Arial"/>
              </a:rPr>
              <a:t>output</a:t>
            </a:r>
            <a:r>
              <a:rPr sz="1850" spc="75" dirty="0">
                <a:latin typeface="Arial"/>
                <a:cs typeface="Arial"/>
              </a:rPr>
              <a:t> </a:t>
            </a:r>
            <a:r>
              <a:rPr sz="1850" spc="-160" dirty="0">
                <a:latin typeface="Arial"/>
                <a:cs typeface="Arial"/>
              </a:rPr>
              <a:t>phasor	</a:t>
            </a:r>
            <a:r>
              <a:rPr sz="1850" i="1" spc="105" dirty="0">
                <a:latin typeface="Trebuchet MS"/>
                <a:cs typeface="Trebuchet MS"/>
              </a:rPr>
              <a:t>Y </a:t>
            </a:r>
            <a:r>
              <a:rPr sz="1850" spc="275" dirty="0">
                <a:latin typeface="Arial"/>
                <a:cs typeface="Arial"/>
              </a:rPr>
              <a:t>=</a:t>
            </a:r>
            <a:r>
              <a:rPr sz="1850" spc="-320" dirty="0">
                <a:latin typeface="Arial"/>
                <a:cs typeface="Arial"/>
              </a:rPr>
              <a:t> </a:t>
            </a:r>
            <a:r>
              <a:rPr sz="1850" i="1" spc="35" dirty="0">
                <a:latin typeface="Trebuchet MS"/>
                <a:cs typeface="Trebuchet MS"/>
              </a:rPr>
              <a:t>XH</a:t>
            </a:r>
            <a:r>
              <a:rPr sz="1850" spc="35" dirty="0">
                <a:latin typeface="Arial"/>
                <a:cs typeface="Arial"/>
              </a:rPr>
              <a:t>(</a:t>
            </a:r>
            <a:r>
              <a:rPr sz="1850" i="1" spc="35" dirty="0">
                <a:latin typeface="Trebuchet MS"/>
                <a:cs typeface="Trebuchet MS"/>
              </a:rPr>
              <a:t>j </a:t>
            </a:r>
            <a:r>
              <a:rPr sz="1850" spc="-45" dirty="0">
                <a:latin typeface="Arial"/>
                <a:cs typeface="Arial"/>
              </a:rPr>
              <a:t>Ω</a:t>
            </a:r>
            <a:r>
              <a:rPr sz="1950" spc="-67" baseline="-12820" dirty="0">
                <a:latin typeface="Arial"/>
                <a:cs typeface="Arial"/>
              </a:rPr>
              <a:t>0</a:t>
            </a:r>
            <a:r>
              <a:rPr sz="1850" spc="-45" dirty="0">
                <a:latin typeface="Arial"/>
                <a:cs typeface="Arial"/>
              </a:rPr>
              <a:t>)</a:t>
            </a:r>
            <a:endParaRPr sz="1850" dirty="0">
              <a:latin typeface="Arial"/>
              <a:cs typeface="Arial"/>
            </a:endParaRPr>
          </a:p>
          <a:p>
            <a:pPr marL="180340" indent="-167640">
              <a:lnSpc>
                <a:spcPct val="100000"/>
              </a:lnSpc>
              <a:spcBef>
                <a:spcPts val="1120"/>
              </a:spcBef>
              <a:buClr>
                <a:srgbClr val="04064C"/>
              </a:buClr>
              <a:buSzPct val="83783"/>
              <a:buFont typeface="DejaVu Sans"/>
              <a:buChar char="•"/>
              <a:tabLst>
                <a:tab pos="180975" algn="l"/>
              </a:tabLst>
            </a:pPr>
            <a:r>
              <a:rPr dirty="0">
                <a:solidFill>
                  <a:srgbClr val="0000FF"/>
                </a:solidFill>
              </a:rPr>
              <a:t>Steady–state response</a:t>
            </a:r>
          </a:p>
        </p:txBody>
      </p:sp>
      <p:sp>
        <p:nvSpPr>
          <p:cNvPr id="4" name="object 4"/>
          <p:cNvSpPr/>
          <p:nvPr/>
        </p:nvSpPr>
        <p:spPr>
          <a:xfrm>
            <a:off x="637095" y="2402675"/>
            <a:ext cx="2049780" cy="0"/>
          </a:xfrm>
          <a:custGeom>
            <a:avLst/>
            <a:gdLst/>
            <a:ahLst/>
            <a:cxnLst/>
            <a:rect l="l" t="t" r="r" b="b"/>
            <a:pathLst>
              <a:path w="2049780">
                <a:moveTo>
                  <a:pt x="0" y="0"/>
                </a:moveTo>
                <a:lnTo>
                  <a:pt x="2049246" y="0"/>
                </a:lnTo>
              </a:path>
            </a:pathLst>
          </a:custGeom>
          <a:ln w="9448">
            <a:solidFill>
              <a:srgbClr val="0000FF"/>
            </a:solidFill>
          </a:ln>
        </p:spPr>
        <p:txBody>
          <a:bodyPr wrap="square" lIns="0" tIns="0" rIns="0" bIns="0" rtlCol="0"/>
          <a:lstStyle/>
          <a:p>
            <a:endParaRPr/>
          </a:p>
        </p:txBody>
      </p:sp>
      <p:sp>
        <p:nvSpPr>
          <p:cNvPr id="5" name="object 5"/>
          <p:cNvSpPr/>
          <p:nvPr/>
        </p:nvSpPr>
        <p:spPr>
          <a:xfrm>
            <a:off x="981894" y="3264525"/>
            <a:ext cx="1564005" cy="13970"/>
          </a:xfrm>
          <a:custGeom>
            <a:avLst/>
            <a:gdLst/>
            <a:ahLst/>
            <a:cxnLst/>
            <a:rect l="l" t="t" r="r" b="b"/>
            <a:pathLst>
              <a:path w="1564005" h="13970">
                <a:moveTo>
                  <a:pt x="0" y="0"/>
                </a:moveTo>
                <a:lnTo>
                  <a:pt x="1563648" y="13820"/>
                </a:lnTo>
              </a:path>
            </a:pathLst>
          </a:custGeom>
          <a:ln w="15390">
            <a:solidFill>
              <a:srgbClr val="000000"/>
            </a:solidFill>
          </a:ln>
        </p:spPr>
        <p:txBody>
          <a:bodyPr wrap="square" lIns="0" tIns="0" rIns="0" bIns="0" rtlCol="0"/>
          <a:lstStyle/>
          <a:p>
            <a:endParaRPr/>
          </a:p>
        </p:txBody>
      </p:sp>
      <p:sp>
        <p:nvSpPr>
          <p:cNvPr id="6" name="object 6"/>
          <p:cNvSpPr/>
          <p:nvPr/>
        </p:nvSpPr>
        <p:spPr>
          <a:xfrm>
            <a:off x="2537447" y="3224480"/>
            <a:ext cx="138912" cy="10773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483174" y="3272744"/>
            <a:ext cx="3472179" cy="12065"/>
          </a:xfrm>
          <a:custGeom>
            <a:avLst/>
            <a:gdLst/>
            <a:ahLst/>
            <a:cxnLst/>
            <a:rect l="l" t="t" r="r" b="b"/>
            <a:pathLst>
              <a:path w="3472179" h="12064">
                <a:moveTo>
                  <a:pt x="0" y="11835"/>
                </a:moveTo>
                <a:lnTo>
                  <a:pt x="3472038" y="0"/>
                </a:lnTo>
              </a:path>
            </a:pathLst>
          </a:custGeom>
          <a:ln w="15390">
            <a:solidFill>
              <a:srgbClr val="000000"/>
            </a:solidFill>
          </a:ln>
        </p:spPr>
        <p:txBody>
          <a:bodyPr wrap="square" lIns="0" tIns="0" rIns="0" bIns="0" rtlCol="0"/>
          <a:lstStyle/>
          <a:p>
            <a:endParaRPr/>
          </a:p>
        </p:txBody>
      </p:sp>
      <p:sp>
        <p:nvSpPr>
          <p:cNvPr id="8" name="object 8"/>
          <p:cNvSpPr/>
          <p:nvPr/>
        </p:nvSpPr>
        <p:spPr>
          <a:xfrm>
            <a:off x="7947362" y="3218878"/>
            <a:ext cx="138666" cy="107731"/>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2705601" y="2848989"/>
            <a:ext cx="1778000" cy="877569"/>
          </a:xfrm>
          <a:prstGeom prst="rect">
            <a:avLst/>
          </a:prstGeom>
          <a:ln w="15390">
            <a:solidFill>
              <a:srgbClr val="000000"/>
            </a:solidFill>
          </a:ln>
        </p:spPr>
        <p:txBody>
          <a:bodyPr vert="horz" wrap="square" lIns="0" tIns="6350" rIns="0" bIns="0" rtlCol="0">
            <a:spAutoFit/>
          </a:bodyPr>
          <a:lstStyle/>
          <a:p>
            <a:pPr>
              <a:lnSpc>
                <a:spcPct val="100000"/>
              </a:lnSpc>
              <a:spcBef>
                <a:spcPts val="50"/>
              </a:spcBef>
            </a:pPr>
            <a:endParaRPr sz="1250">
              <a:latin typeface="Times New Roman"/>
              <a:cs typeface="Times New Roman"/>
            </a:endParaRPr>
          </a:p>
          <a:p>
            <a:pPr marL="596265" marR="43815" indent="-544195">
              <a:lnSpc>
                <a:spcPts val="1700"/>
              </a:lnSpc>
            </a:pPr>
            <a:r>
              <a:rPr sz="1450" dirty="0">
                <a:latin typeface="Arial"/>
                <a:cs typeface="Arial"/>
              </a:rPr>
              <a:t>Linear</a:t>
            </a:r>
            <a:r>
              <a:rPr sz="1450" spc="-60" dirty="0">
                <a:latin typeface="Arial"/>
                <a:cs typeface="Arial"/>
              </a:rPr>
              <a:t> </a:t>
            </a:r>
            <a:r>
              <a:rPr sz="1450" dirty="0">
                <a:latin typeface="Arial"/>
                <a:cs typeface="Arial"/>
              </a:rPr>
              <a:t>time-invariant  system</a:t>
            </a:r>
            <a:endParaRPr sz="1450">
              <a:latin typeface="Arial"/>
              <a:cs typeface="Arial"/>
            </a:endParaRPr>
          </a:p>
        </p:txBody>
      </p:sp>
      <p:sp>
        <p:nvSpPr>
          <p:cNvPr id="15" name="object 15"/>
          <p:cNvSpPr txBox="1">
            <a:spLocks noGrp="1"/>
          </p:cNvSpPr>
          <p:nvPr>
            <p:ph type="sldNum" sz="quarter" idx="7"/>
          </p:nvPr>
        </p:nvSpPr>
        <p:spPr>
          <a:xfrm>
            <a:off x="4141444" y="5796550"/>
            <a:ext cx="793750" cy="282129"/>
          </a:xfrm>
          <a:prstGeom prst="rect">
            <a:avLst/>
          </a:prstGeom>
        </p:spPr>
        <p:txBody>
          <a:bodyPr vert="horz" wrap="square" lIns="0" tIns="0" rIns="0" bIns="0" rtlCol="0">
            <a:spAutoFit/>
          </a:bodyPr>
          <a:lstStyle/>
          <a:p>
            <a:pPr marL="25400">
              <a:lnSpc>
                <a:spcPts val="2230"/>
              </a:lnSpc>
            </a:pPr>
            <a:fld id="{81D60167-4931-47E6-BA6A-407CBD079E47}" type="slidenum">
              <a:rPr spc="-175" dirty="0"/>
              <a:t>20</a:t>
            </a:fld>
            <a:r>
              <a:rPr spc="-175" dirty="0"/>
              <a:t> </a:t>
            </a:r>
            <a:r>
              <a:rPr spc="434" dirty="0"/>
              <a:t>/</a:t>
            </a:r>
            <a:r>
              <a:rPr spc="-440" dirty="0"/>
              <a:t> </a:t>
            </a:r>
            <a:r>
              <a:rPr lang="tr-TR" spc="-175" dirty="0" smtClean="0"/>
              <a:t>20</a:t>
            </a:r>
            <a:endParaRPr spc="-175" dirty="0"/>
          </a:p>
        </p:txBody>
      </p:sp>
      <p:sp>
        <p:nvSpPr>
          <p:cNvPr id="10" name="object 10"/>
          <p:cNvSpPr txBox="1"/>
          <p:nvPr/>
        </p:nvSpPr>
        <p:spPr>
          <a:xfrm>
            <a:off x="1287084" y="2882460"/>
            <a:ext cx="436245" cy="247015"/>
          </a:xfrm>
          <a:prstGeom prst="rect">
            <a:avLst/>
          </a:prstGeom>
        </p:spPr>
        <p:txBody>
          <a:bodyPr vert="horz" wrap="square" lIns="0" tIns="13335" rIns="0" bIns="0" rtlCol="0">
            <a:spAutoFit/>
          </a:bodyPr>
          <a:lstStyle/>
          <a:p>
            <a:pPr marL="12700">
              <a:lnSpc>
                <a:spcPct val="100000"/>
              </a:lnSpc>
              <a:spcBef>
                <a:spcPts val="105"/>
              </a:spcBef>
            </a:pPr>
            <a:r>
              <a:rPr sz="1450" dirty="0">
                <a:latin typeface="Arial"/>
                <a:cs typeface="Arial"/>
              </a:rPr>
              <a:t>Input</a:t>
            </a:r>
            <a:endParaRPr sz="1450">
              <a:latin typeface="Arial"/>
              <a:cs typeface="Arial"/>
            </a:endParaRPr>
          </a:p>
        </p:txBody>
      </p:sp>
      <p:sp>
        <p:nvSpPr>
          <p:cNvPr id="11" name="object 11"/>
          <p:cNvSpPr txBox="1"/>
          <p:nvPr/>
        </p:nvSpPr>
        <p:spPr>
          <a:xfrm>
            <a:off x="4697299" y="2882460"/>
            <a:ext cx="580390" cy="247015"/>
          </a:xfrm>
          <a:prstGeom prst="rect">
            <a:avLst/>
          </a:prstGeom>
        </p:spPr>
        <p:txBody>
          <a:bodyPr vert="horz" wrap="square" lIns="0" tIns="13335" rIns="0" bIns="0" rtlCol="0">
            <a:spAutoFit/>
          </a:bodyPr>
          <a:lstStyle/>
          <a:p>
            <a:pPr marL="12700">
              <a:lnSpc>
                <a:spcPct val="100000"/>
              </a:lnSpc>
              <a:spcBef>
                <a:spcPts val="105"/>
              </a:spcBef>
            </a:pPr>
            <a:r>
              <a:rPr sz="1450" dirty="0">
                <a:latin typeface="Arial"/>
                <a:cs typeface="Arial"/>
              </a:rPr>
              <a:t>Output</a:t>
            </a:r>
            <a:endParaRPr sz="1450">
              <a:latin typeface="Arial"/>
              <a:cs typeface="Arial"/>
            </a:endParaRPr>
          </a:p>
        </p:txBody>
      </p:sp>
      <p:sp>
        <p:nvSpPr>
          <p:cNvPr id="12" name="object 12"/>
          <p:cNvSpPr txBox="1"/>
          <p:nvPr/>
        </p:nvSpPr>
        <p:spPr>
          <a:xfrm>
            <a:off x="919920" y="3318910"/>
            <a:ext cx="1741805" cy="246379"/>
          </a:xfrm>
          <a:prstGeom prst="rect">
            <a:avLst/>
          </a:prstGeom>
        </p:spPr>
        <p:txBody>
          <a:bodyPr vert="horz" wrap="square" lIns="0" tIns="12065" rIns="0" bIns="0" rtlCol="0">
            <a:spAutoFit/>
          </a:bodyPr>
          <a:lstStyle/>
          <a:p>
            <a:pPr marL="12700">
              <a:lnSpc>
                <a:spcPct val="100000"/>
              </a:lnSpc>
              <a:spcBef>
                <a:spcPts val="95"/>
              </a:spcBef>
            </a:pPr>
            <a:r>
              <a:rPr sz="1450" i="1" spc="105" dirty="0">
                <a:latin typeface="Arial"/>
                <a:cs typeface="Arial"/>
              </a:rPr>
              <a:t>x</a:t>
            </a:r>
            <a:r>
              <a:rPr sz="1450" spc="105" dirty="0">
                <a:latin typeface="Arial"/>
                <a:cs typeface="Arial"/>
              </a:rPr>
              <a:t>(</a:t>
            </a:r>
            <a:r>
              <a:rPr sz="1450" i="1" spc="105" dirty="0">
                <a:latin typeface="Arial"/>
                <a:cs typeface="Arial"/>
              </a:rPr>
              <a:t>t</a:t>
            </a:r>
            <a:r>
              <a:rPr sz="1450" spc="105" dirty="0">
                <a:latin typeface="Arial"/>
                <a:cs typeface="Arial"/>
              </a:rPr>
              <a:t>)</a:t>
            </a:r>
            <a:r>
              <a:rPr sz="1450" spc="-20" dirty="0">
                <a:latin typeface="Arial"/>
                <a:cs typeface="Arial"/>
              </a:rPr>
              <a:t> </a:t>
            </a:r>
            <a:r>
              <a:rPr sz="1450" spc="225" dirty="0">
                <a:latin typeface="Arial"/>
                <a:cs typeface="Arial"/>
              </a:rPr>
              <a:t>=</a:t>
            </a:r>
            <a:r>
              <a:rPr sz="1450" spc="-15" dirty="0">
                <a:latin typeface="Arial"/>
                <a:cs typeface="Arial"/>
              </a:rPr>
              <a:t> </a:t>
            </a:r>
            <a:r>
              <a:rPr sz="1450" i="1" spc="114" dirty="0">
                <a:latin typeface="Arial"/>
                <a:cs typeface="Arial"/>
              </a:rPr>
              <a:t>A</a:t>
            </a:r>
            <a:r>
              <a:rPr sz="1450" i="1" spc="-175" dirty="0">
                <a:latin typeface="Arial"/>
                <a:cs typeface="Arial"/>
              </a:rPr>
              <a:t> </a:t>
            </a:r>
            <a:r>
              <a:rPr sz="1450" spc="-60" dirty="0">
                <a:latin typeface="Arial"/>
                <a:cs typeface="Arial"/>
              </a:rPr>
              <a:t>cos(</a:t>
            </a:r>
            <a:r>
              <a:rPr sz="1450" spc="-60" dirty="0">
                <a:latin typeface="Noto Sans Mono CJK JP Regular"/>
                <a:cs typeface="Noto Sans Mono CJK JP Regular"/>
              </a:rPr>
              <a:t>Ω</a:t>
            </a:r>
            <a:r>
              <a:rPr sz="1500" spc="-89" baseline="-11111" dirty="0">
                <a:latin typeface="Trebuchet MS"/>
                <a:cs typeface="Trebuchet MS"/>
              </a:rPr>
              <a:t>0</a:t>
            </a:r>
            <a:r>
              <a:rPr sz="1450" i="1" spc="-60" dirty="0">
                <a:latin typeface="Arial"/>
                <a:cs typeface="Arial"/>
              </a:rPr>
              <a:t>t</a:t>
            </a:r>
            <a:r>
              <a:rPr sz="1450" i="1" spc="-100" dirty="0">
                <a:latin typeface="Arial"/>
                <a:cs typeface="Arial"/>
              </a:rPr>
              <a:t> </a:t>
            </a:r>
            <a:r>
              <a:rPr sz="1450" spc="275" dirty="0">
                <a:latin typeface="Arial"/>
                <a:cs typeface="Arial"/>
              </a:rPr>
              <a:t>+</a:t>
            </a:r>
            <a:r>
              <a:rPr sz="1450" spc="-90" dirty="0">
                <a:latin typeface="Arial"/>
                <a:cs typeface="Arial"/>
              </a:rPr>
              <a:t> </a:t>
            </a:r>
            <a:r>
              <a:rPr sz="1450" i="1" spc="5" dirty="0">
                <a:latin typeface="Arial"/>
                <a:cs typeface="Arial"/>
              </a:rPr>
              <a:t>θ</a:t>
            </a:r>
            <a:r>
              <a:rPr sz="1450" spc="5" dirty="0">
                <a:latin typeface="Arial"/>
                <a:cs typeface="Arial"/>
              </a:rPr>
              <a:t>)</a:t>
            </a:r>
            <a:endParaRPr sz="1450">
              <a:latin typeface="Arial"/>
              <a:cs typeface="Arial"/>
            </a:endParaRPr>
          </a:p>
        </p:txBody>
      </p:sp>
      <p:sp>
        <p:nvSpPr>
          <p:cNvPr id="13" name="object 13"/>
          <p:cNvSpPr txBox="1"/>
          <p:nvPr/>
        </p:nvSpPr>
        <p:spPr>
          <a:xfrm>
            <a:off x="4567407" y="3357385"/>
            <a:ext cx="3560445" cy="246379"/>
          </a:xfrm>
          <a:prstGeom prst="rect">
            <a:avLst/>
          </a:prstGeom>
        </p:spPr>
        <p:txBody>
          <a:bodyPr vert="horz" wrap="square" lIns="0" tIns="12065" rIns="0" bIns="0" rtlCol="0">
            <a:spAutoFit/>
          </a:bodyPr>
          <a:lstStyle/>
          <a:p>
            <a:pPr marL="12700">
              <a:lnSpc>
                <a:spcPct val="100000"/>
              </a:lnSpc>
              <a:spcBef>
                <a:spcPts val="95"/>
              </a:spcBef>
            </a:pPr>
            <a:r>
              <a:rPr sz="1450" i="1" spc="85" dirty="0">
                <a:latin typeface="Times New Roman"/>
                <a:cs typeface="Times New Roman"/>
              </a:rPr>
              <a:t>y</a:t>
            </a:r>
            <a:r>
              <a:rPr sz="1500" i="1" spc="127" baseline="-11111" dirty="0">
                <a:latin typeface="Arial"/>
                <a:cs typeface="Arial"/>
              </a:rPr>
              <a:t>ss</a:t>
            </a:r>
            <a:r>
              <a:rPr sz="1450" spc="85" dirty="0">
                <a:latin typeface="Arial"/>
                <a:cs typeface="Arial"/>
              </a:rPr>
              <a:t>(</a:t>
            </a:r>
            <a:r>
              <a:rPr sz="1450" i="1" spc="85" dirty="0">
                <a:latin typeface="Times New Roman"/>
                <a:cs typeface="Times New Roman"/>
              </a:rPr>
              <a:t>t</a:t>
            </a:r>
            <a:r>
              <a:rPr sz="1450" spc="85" dirty="0">
                <a:latin typeface="Arial"/>
                <a:cs typeface="Arial"/>
              </a:rPr>
              <a:t>)</a:t>
            </a:r>
            <a:r>
              <a:rPr sz="1450" spc="-5" dirty="0">
                <a:latin typeface="Arial"/>
                <a:cs typeface="Arial"/>
              </a:rPr>
              <a:t> </a:t>
            </a:r>
            <a:r>
              <a:rPr sz="1450" spc="225" dirty="0">
                <a:latin typeface="Arial"/>
                <a:cs typeface="Arial"/>
              </a:rPr>
              <a:t>=</a:t>
            </a:r>
            <a:r>
              <a:rPr sz="1450" dirty="0">
                <a:latin typeface="Arial"/>
                <a:cs typeface="Arial"/>
              </a:rPr>
              <a:t> </a:t>
            </a:r>
            <a:r>
              <a:rPr sz="1450" i="1" spc="45" dirty="0">
                <a:latin typeface="Times New Roman"/>
                <a:cs typeface="Times New Roman"/>
              </a:rPr>
              <a:t>A</a:t>
            </a:r>
            <a:r>
              <a:rPr sz="1450" spc="45" dirty="0">
                <a:latin typeface="DejaVu Sans"/>
                <a:cs typeface="DejaVu Sans"/>
              </a:rPr>
              <a:t>|</a:t>
            </a:r>
            <a:r>
              <a:rPr sz="1450" i="1" spc="45" dirty="0">
                <a:latin typeface="Times New Roman"/>
                <a:cs typeface="Times New Roman"/>
              </a:rPr>
              <a:t>H</a:t>
            </a:r>
            <a:r>
              <a:rPr sz="1450" spc="45" dirty="0">
                <a:latin typeface="Arial"/>
                <a:cs typeface="Arial"/>
              </a:rPr>
              <a:t>(</a:t>
            </a:r>
            <a:r>
              <a:rPr sz="1450" i="1" spc="45" dirty="0">
                <a:latin typeface="Times New Roman"/>
                <a:cs typeface="Times New Roman"/>
              </a:rPr>
              <a:t>j</a:t>
            </a:r>
            <a:r>
              <a:rPr sz="1450" spc="45" dirty="0">
                <a:latin typeface="Noto Sans Mono CJK JP Regular"/>
                <a:cs typeface="Noto Sans Mono CJK JP Regular"/>
              </a:rPr>
              <a:t>Ω</a:t>
            </a:r>
            <a:r>
              <a:rPr sz="1500" spc="67" baseline="-11111" dirty="0">
                <a:latin typeface="Trebuchet MS"/>
                <a:cs typeface="Trebuchet MS"/>
              </a:rPr>
              <a:t>0</a:t>
            </a:r>
            <a:r>
              <a:rPr sz="1450" spc="45" dirty="0">
                <a:latin typeface="Arial"/>
                <a:cs typeface="Arial"/>
              </a:rPr>
              <a:t>)</a:t>
            </a:r>
            <a:r>
              <a:rPr sz="1450" spc="45" dirty="0">
                <a:latin typeface="DejaVu Sans"/>
                <a:cs typeface="DejaVu Sans"/>
              </a:rPr>
              <a:t>|</a:t>
            </a:r>
            <a:r>
              <a:rPr sz="1450" spc="-220" dirty="0">
                <a:latin typeface="DejaVu Sans"/>
                <a:cs typeface="DejaVu Sans"/>
              </a:rPr>
              <a:t> </a:t>
            </a:r>
            <a:r>
              <a:rPr sz="1450" spc="-60" dirty="0">
                <a:latin typeface="Arial"/>
                <a:cs typeface="Arial"/>
              </a:rPr>
              <a:t>cos(</a:t>
            </a:r>
            <a:r>
              <a:rPr sz="1450" spc="-60" dirty="0">
                <a:latin typeface="Noto Sans Mono CJK JP Regular"/>
                <a:cs typeface="Noto Sans Mono CJK JP Regular"/>
              </a:rPr>
              <a:t>Ω</a:t>
            </a:r>
            <a:r>
              <a:rPr sz="1500" spc="-89" baseline="-11111" dirty="0">
                <a:latin typeface="Trebuchet MS"/>
                <a:cs typeface="Trebuchet MS"/>
              </a:rPr>
              <a:t>0</a:t>
            </a:r>
            <a:r>
              <a:rPr sz="1450" i="1" spc="-60" dirty="0">
                <a:latin typeface="Times New Roman"/>
                <a:cs typeface="Times New Roman"/>
              </a:rPr>
              <a:t>t</a:t>
            </a:r>
            <a:r>
              <a:rPr sz="1450" i="1" spc="-45" dirty="0">
                <a:latin typeface="Times New Roman"/>
                <a:cs typeface="Times New Roman"/>
              </a:rPr>
              <a:t> </a:t>
            </a:r>
            <a:r>
              <a:rPr sz="1450" spc="275" dirty="0">
                <a:latin typeface="Arial"/>
                <a:cs typeface="Arial"/>
              </a:rPr>
              <a:t>+</a:t>
            </a:r>
            <a:r>
              <a:rPr sz="1450" spc="-80" dirty="0">
                <a:latin typeface="Arial"/>
                <a:cs typeface="Arial"/>
              </a:rPr>
              <a:t> </a:t>
            </a:r>
            <a:r>
              <a:rPr sz="1450" i="1" spc="-110" dirty="0">
                <a:latin typeface="Arial"/>
                <a:cs typeface="Arial"/>
              </a:rPr>
              <a:t>θ</a:t>
            </a:r>
            <a:r>
              <a:rPr sz="1450" i="1" spc="-50" dirty="0">
                <a:latin typeface="Arial"/>
                <a:cs typeface="Arial"/>
              </a:rPr>
              <a:t> </a:t>
            </a:r>
            <a:r>
              <a:rPr sz="1450" spc="275" dirty="0">
                <a:latin typeface="Arial"/>
                <a:cs typeface="Arial"/>
              </a:rPr>
              <a:t>+</a:t>
            </a:r>
            <a:r>
              <a:rPr sz="1450" spc="-80" dirty="0">
                <a:latin typeface="Arial"/>
                <a:cs typeface="Arial"/>
              </a:rPr>
              <a:t> </a:t>
            </a:r>
            <a:r>
              <a:rPr sz="1450" spc="25" dirty="0">
                <a:latin typeface="DejaVu Sans"/>
                <a:cs typeface="DejaVu Sans"/>
              </a:rPr>
              <a:t>∠</a:t>
            </a:r>
            <a:r>
              <a:rPr sz="1450" i="1" spc="25" dirty="0">
                <a:latin typeface="Times New Roman"/>
                <a:cs typeface="Times New Roman"/>
              </a:rPr>
              <a:t>H</a:t>
            </a:r>
            <a:r>
              <a:rPr sz="1450" spc="25" dirty="0">
                <a:latin typeface="Arial"/>
                <a:cs typeface="Arial"/>
              </a:rPr>
              <a:t>(</a:t>
            </a:r>
            <a:r>
              <a:rPr sz="1450" i="1" spc="25" dirty="0">
                <a:latin typeface="Times New Roman"/>
                <a:cs typeface="Times New Roman"/>
              </a:rPr>
              <a:t>j</a:t>
            </a:r>
            <a:r>
              <a:rPr sz="1450" spc="25" dirty="0">
                <a:latin typeface="Noto Sans Mono CJK JP Regular"/>
                <a:cs typeface="Noto Sans Mono CJK JP Regular"/>
              </a:rPr>
              <a:t>Ω</a:t>
            </a:r>
            <a:r>
              <a:rPr sz="1500" spc="37" baseline="-11111" dirty="0">
                <a:latin typeface="Trebuchet MS"/>
                <a:cs typeface="Trebuchet MS"/>
              </a:rPr>
              <a:t>0</a:t>
            </a:r>
            <a:r>
              <a:rPr sz="1450" spc="25" dirty="0">
                <a:latin typeface="Arial"/>
                <a:cs typeface="Arial"/>
              </a:rPr>
              <a:t>))</a:t>
            </a:r>
            <a:endParaRPr sz="1450">
              <a:latin typeface="Arial"/>
              <a:cs typeface="Arial"/>
            </a:endParaRPr>
          </a:p>
        </p:txBody>
      </p:sp>
      <p:sp>
        <p:nvSpPr>
          <p:cNvPr id="14" name="object 14"/>
          <p:cNvSpPr txBox="1"/>
          <p:nvPr/>
        </p:nvSpPr>
        <p:spPr>
          <a:xfrm>
            <a:off x="768350" y="4203700"/>
            <a:ext cx="5334000" cy="452047"/>
          </a:xfrm>
          <a:prstGeom prst="rect">
            <a:avLst/>
          </a:prstGeom>
        </p:spPr>
        <p:txBody>
          <a:bodyPr vert="horz" wrap="square" lIns="0" tIns="13335" rIns="0" bIns="0" rtlCol="0">
            <a:spAutoFit/>
          </a:bodyPr>
          <a:lstStyle/>
          <a:p>
            <a:pPr marL="12700">
              <a:lnSpc>
                <a:spcPct val="100000"/>
              </a:lnSpc>
              <a:spcBef>
                <a:spcPts val="105"/>
              </a:spcBef>
            </a:pPr>
            <a:r>
              <a:rPr sz="1450" dirty="0">
                <a:latin typeface="Arial"/>
                <a:cs typeface="Arial"/>
              </a:rPr>
              <a:t>Frequency response of</a:t>
            </a:r>
            <a:r>
              <a:rPr sz="1450" spc="-10" dirty="0">
                <a:latin typeface="Arial"/>
                <a:cs typeface="Arial"/>
              </a:rPr>
              <a:t> </a:t>
            </a:r>
            <a:r>
              <a:rPr sz="1450" dirty="0">
                <a:latin typeface="Arial"/>
                <a:cs typeface="Arial"/>
              </a:rPr>
              <a:t>system</a:t>
            </a:r>
          </a:p>
          <a:p>
            <a:pPr>
              <a:lnSpc>
                <a:spcPct val="100000"/>
              </a:lnSpc>
            </a:pPr>
            <a:endParaRPr sz="1400" dirty="0">
              <a:latin typeface="Times New Roman"/>
              <a:cs typeface="Times New Roman"/>
            </a:endParaRPr>
          </a:p>
        </p:txBody>
      </p:sp>
      <p:pic>
        <p:nvPicPr>
          <p:cNvPr id="16" name="Picture 15" descr="$$H(j_Omega_0)=|.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5750" y="4737100"/>
            <a:ext cx="2705100" cy="279400"/>
          </a:xfrm>
          <a:prstGeom prst="rect">
            <a:avLst/>
          </a:prstGeom>
        </p:spPr>
      </p:pic>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5431" y="42249"/>
            <a:ext cx="4818380" cy="309245"/>
          </a:xfrm>
          <a:prstGeom prst="rect">
            <a:avLst/>
          </a:prstGeom>
        </p:spPr>
        <p:txBody>
          <a:bodyPr vert="horz" wrap="square" lIns="0" tIns="13970" rIns="0" bIns="0" rtlCol="0">
            <a:spAutoFit/>
          </a:bodyPr>
          <a:lstStyle/>
          <a:p>
            <a:pPr marL="12700">
              <a:lnSpc>
                <a:spcPct val="100000"/>
              </a:lnSpc>
              <a:spcBef>
                <a:spcPts val="110"/>
              </a:spcBef>
            </a:pPr>
            <a:r>
              <a:rPr b="1" spc="-50" dirty="0">
                <a:latin typeface="Arial"/>
                <a:cs typeface="Arial"/>
              </a:rPr>
              <a:t>Compact </a:t>
            </a:r>
            <a:r>
              <a:rPr b="1" spc="-125" dirty="0">
                <a:latin typeface="Arial"/>
                <a:cs typeface="Arial"/>
              </a:rPr>
              <a:t>disc </a:t>
            </a:r>
            <a:r>
              <a:rPr b="1" spc="114" dirty="0">
                <a:latin typeface="Arial"/>
                <a:cs typeface="Arial"/>
              </a:rPr>
              <a:t>(CD) </a:t>
            </a:r>
            <a:r>
              <a:rPr b="1" spc="-80" dirty="0">
                <a:latin typeface="Arial"/>
                <a:cs typeface="Arial"/>
              </a:rPr>
              <a:t>and </a:t>
            </a:r>
            <a:r>
              <a:rPr b="1" spc="-60" dirty="0">
                <a:latin typeface="Arial"/>
                <a:cs typeface="Arial"/>
              </a:rPr>
              <a:t>compact </a:t>
            </a:r>
            <a:r>
              <a:rPr b="1" spc="-125" dirty="0">
                <a:latin typeface="Arial"/>
                <a:cs typeface="Arial"/>
              </a:rPr>
              <a:t>disc</a:t>
            </a:r>
            <a:r>
              <a:rPr b="1" spc="-40" dirty="0">
                <a:latin typeface="Arial"/>
                <a:cs typeface="Arial"/>
              </a:rPr>
              <a:t> </a:t>
            </a:r>
            <a:r>
              <a:rPr b="1" spc="-85" dirty="0">
                <a:latin typeface="Arial"/>
                <a:cs typeface="Arial"/>
              </a:rPr>
              <a:t>player</a:t>
            </a:r>
          </a:p>
        </p:txBody>
      </p:sp>
      <p:sp>
        <p:nvSpPr>
          <p:cNvPr id="3" name="object 3"/>
          <p:cNvSpPr/>
          <p:nvPr/>
        </p:nvSpPr>
        <p:spPr>
          <a:xfrm>
            <a:off x="3040608" y="2647306"/>
            <a:ext cx="1149985" cy="570865"/>
          </a:xfrm>
          <a:custGeom>
            <a:avLst/>
            <a:gdLst/>
            <a:ahLst/>
            <a:cxnLst/>
            <a:rect l="l" t="t" r="r" b="b"/>
            <a:pathLst>
              <a:path w="1149985" h="570864">
                <a:moveTo>
                  <a:pt x="982212" y="83330"/>
                </a:moveTo>
                <a:lnTo>
                  <a:pt x="1030124" y="110222"/>
                </a:lnTo>
                <a:lnTo>
                  <a:pt x="1070051" y="139195"/>
                </a:lnTo>
                <a:lnTo>
                  <a:pt x="1101992" y="169870"/>
                </a:lnTo>
                <a:lnTo>
                  <a:pt x="1125948" y="201871"/>
                </a:lnTo>
                <a:lnTo>
                  <a:pt x="1149905" y="268331"/>
                </a:lnTo>
                <a:lnTo>
                  <a:pt x="1149905" y="302034"/>
                </a:lnTo>
                <a:lnTo>
                  <a:pt x="1125948" y="368495"/>
                </a:lnTo>
                <a:lnTo>
                  <a:pt x="1101992" y="400495"/>
                </a:lnTo>
                <a:lnTo>
                  <a:pt x="1070051" y="431171"/>
                </a:lnTo>
                <a:lnTo>
                  <a:pt x="1030124" y="460143"/>
                </a:lnTo>
                <a:lnTo>
                  <a:pt x="982212" y="487035"/>
                </a:lnTo>
                <a:lnTo>
                  <a:pt x="941125" y="505551"/>
                </a:lnTo>
                <a:lnTo>
                  <a:pt x="897478" y="521753"/>
                </a:lnTo>
                <a:lnTo>
                  <a:pt x="851612" y="535640"/>
                </a:lnTo>
                <a:lnTo>
                  <a:pt x="803870" y="547213"/>
                </a:lnTo>
                <a:lnTo>
                  <a:pt x="754591" y="556471"/>
                </a:lnTo>
                <a:lnTo>
                  <a:pt x="704118" y="563415"/>
                </a:lnTo>
                <a:lnTo>
                  <a:pt x="652791" y="568044"/>
                </a:lnTo>
                <a:lnTo>
                  <a:pt x="600953" y="570358"/>
                </a:lnTo>
                <a:lnTo>
                  <a:pt x="548944" y="570358"/>
                </a:lnTo>
                <a:lnTo>
                  <a:pt x="497106" y="568044"/>
                </a:lnTo>
                <a:lnTo>
                  <a:pt x="445780" y="563415"/>
                </a:lnTo>
                <a:lnTo>
                  <a:pt x="395307" y="556471"/>
                </a:lnTo>
                <a:lnTo>
                  <a:pt x="346029" y="547213"/>
                </a:lnTo>
                <a:lnTo>
                  <a:pt x="298287" y="535640"/>
                </a:lnTo>
                <a:lnTo>
                  <a:pt x="252423" y="521753"/>
                </a:lnTo>
                <a:lnTo>
                  <a:pt x="208777" y="505551"/>
                </a:lnTo>
                <a:lnTo>
                  <a:pt x="167692" y="487035"/>
                </a:lnTo>
                <a:lnTo>
                  <a:pt x="119780" y="460143"/>
                </a:lnTo>
                <a:lnTo>
                  <a:pt x="79853" y="431171"/>
                </a:lnTo>
                <a:lnTo>
                  <a:pt x="47912" y="400495"/>
                </a:lnTo>
                <a:lnTo>
                  <a:pt x="23956" y="368495"/>
                </a:lnTo>
                <a:lnTo>
                  <a:pt x="0" y="302034"/>
                </a:lnTo>
                <a:lnTo>
                  <a:pt x="0" y="268331"/>
                </a:lnTo>
                <a:lnTo>
                  <a:pt x="23956" y="201871"/>
                </a:lnTo>
                <a:lnTo>
                  <a:pt x="47912" y="169870"/>
                </a:lnTo>
                <a:lnTo>
                  <a:pt x="79853" y="139195"/>
                </a:lnTo>
                <a:lnTo>
                  <a:pt x="119780" y="110222"/>
                </a:lnTo>
                <a:lnTo>
                  <a:pt x="167692" y="83330"/>
                </a:lnTo>
                <a:lnTo>
                  <a:pt x="208777" y="64812"/>
                </a:lnTo>
                <a:lnTo>
                  <a:pt x="252423" y="48609"/>
                </a:lnTo>
                <a:lnTo>
                  <a:pt x="298287" y="34721"/>
                </a:lnTo>
                <a:lnTo>
                  <a:pt x="346029" y="23147"/>
                </a:lnTo>
                <a:lnTo>
                  <a:pt x="395307" y="13888"/>
                </a:lnTo>
                <a:lnTo>
                  <a:pt x="445780" y="6944"/>
                </a:lnTo>
                <a:lnTo>
                  <a:pt x="497106" y="2314"/>
                </a:lnTo>
                <a:lnTo>
                  <a:pt x="548944" y="0"/>
                </a:lnTo>
                <a:lnTo>
                  <a:pt x="600953" y="0"/>
                </a:lnTo>
                <a:lnTo>
                  <a:pt x="652791" y="2314"/>
                </a:lnTo>
                <a:lnTo>
                  <a:pt x="704118" y="6944"/>
                </a:lnTo>
                <a:lnTo>
                  <a:pt x="754591" y="13888"/>
                </a:lnTo>
                <a:lnTo>
                  <a:pt x="803870" y="23147"/>
                </a:lnTo>
                <a:lnTo>
                  <a:pt x="851612" y="34721"/>
                </a:lnTo>
                <a:lnTo>
                  <a:pt x="897478" y="48609"/>
                </a:lnTo>
                <a:lnTo>
                  <a:pt x="941125" y="64812"/>
                </a:lnTo>
                <a:lnTo>
                  <a:pt x="982212" y="83330"/>
                </a:lnTo>
              </a:path>
            </a:pathLst>
          </a:custGeom>
          <a:ln w="20032">
            <a:solidFill>
              <a:srgbClr val="000000"/>
            </a:solidFill>
          </a:ln>
        </p:spPr>
        <p:txBody>
          <a:bodyPr wrap="square" lIns="0" tIns="0" rIns="0" bIns="0" rtlCol="0"/>
          <a:lstStyle/>
          <a:p>
            <a:endParaRPr/>
          </a:p>
        </p:txBody>
      </p:sp>
      <p:sp>
        <p:nvSpPr>
          <p:cNvPr id="4" name="object 4"/>
          <p:cNvSpPr/>
          <p:nvPr/>
        </p:nvSpPr>
        <p:spPr>
          <a:xfrm>
            <a:off x="3105958" y="2717414"/>
            <a:ext cx="1019810" cy="430530"/>
          </a:xfrm>
          <a:custGeom>
            <a:avLst/>
            <a:gdLst/>
            <a:ahLst/>
            <a:cxnLst/>
            <a:rect l="l" t="t" r="r" b="b"/>
            <a:pathLst>
              <a:path w="1019810" h="430530">
                <a:moveTo>
                  <a:pt x="870816" y="62793"/>
                </a:moveTo>
                <a:lnTo>
                  <a:pt x="920278" y="86946"/>
                </a:lnTo>
                <a:lnTo>
                  <a:pt x="959848" y="113219"/>
                </a:lnTo>
                <a:lnTo>
                  <a:pt x="989526" y="141141"/>
                </a:lnTo>
                <a:lnTo>
                  <a:pt x="1019203" y="200049"/>
                </a:lnTo>
                <a:lnTo>
                  <a:pt x="1019203" y="230091"/>
                </a:lnTo>
                <a:lnTo>
                  <a:pt x="989526" y="289000"/>
                </a:lnTo>
                <a:lnTo>
                  <a:pt x="959848" y="316924"/>
                </a:lnTo>
                <a:lnTo>
                  <a:pt x="920278" y="343199"/>
                </a:lnTo>
                <a:lnTo>
                  <a:pt x="870816" y="367354"/>
                </a:lnTo>
                <a:lnTo>
                  <a:pt x="829339" y="383053"/>
                </a:lnTo>
                <a:lnTo>
                  <a:pt x="784997" y="396509"/>
                </a:lnTo>
                <a:lnTo>
                  <a:pt x="738231" y="407722"/>
                </a:lnTo>
                <a:lnTo>
                  <a:pt x="689481" y="416692"/>
                </a:lnTo>
                <a:lnTo>
                  <a:pt x="639189" y="423420"/>
                </a:lnTo>
                <a:lnTo>
                  <a:pt x="587795" y="427905"/>
                </a:lnTo>
                <a:lnTo>
                  <a:pt x="535739" y="430148"/>
                </a:lnTo>
                <a:lnTo>
                  <a:pt x="483464" y="430148"/>
                </a:lnTo>
                <a:lnTo>
                  <a:pt x="431408" y="427905"/>
                </a:lnTo>
                <a:lnTo>
                  <a:pt x="380014" y="423420"/>
                </a:lnTo>
                <a:lnTo>
                  <a:pt x="329722" y="416692"/>
                </a:lnTo>
                <a:lnTo>
                  <a:pt x="280972" y="407722"/>
                </a:lnTo>
                <a:lnTo>
                  <a:pt x="234206" y="396509"/>
                </a:lnTo>
                <a:lnTo>
                  <a:pt x="189864" y="383053"/>
                </a:lnTo>
                <a:lnTo>
                  <a:pt x="148387" y="367354"/>
                </a:lnTo>
                <a:lnTo>
                  <a:pt x="98924" y="343199"/>
                </a:lnTo>
                <a:lnTo>
                  <a:pt x="59354" y="316924"/>
                </a:lnTo>
                <a:lnTo>
                  <a:pt x="29677" y="289000"/>
                </a:lnTo>
                <a:lnTo>
                  <a:pt x="0" y="230091"/>
                </a:lnTo>
                <a:lnTo>
                  <a:pt x="0" y="200049"/>
                </a:lnTo>
                <a:lnTo>
                  <a:pt x="29677" y="141141"/>
                </a:lnTo>
                <a:lnTo>
                  <a:pt x="59354" y="113219"/>
                </a:lnTo>
                <a:lnTo>
                  <a:pt x="98924" y="86946"/>
                </a:lnTo>
                <a:lnTo>
                  <a:pt x="148387" y="62793"/>
                </a:lnTo>
                <a:lnTo>
                  <a:pt x="189864" y="47095"/>
                </a:lnTo>
                <a:lnTo>
                  <a:pt x="234206" y="33639"/>
                </a:lnTo>
                <a:lnTo>
                  <a:pt x="280972" y="22426"/>
                </a:lnTo>
                <a:lnTo>
                  <a:pt x="329722" y="13455"/>
                </a:lnTo>
                <a:lnTo>
                  <a:pt x="380014" y="6727"/>
                </a:lnTo>
                <a:lnTo>
                  <a:pt x="431408" y="2242"/>
                </a:lnTo>
                <a:lnTo>
                  <a:pt x="483464" y="0"/>
                </a:lnTo>
                <a:lnTo>
                  <a:pt x="535739" y="0"/>
                </a:lnTo>
                <a:lnTo>
                  <a:pt x="587795" y="2242"/>
                </a:lnTo>
                <a:lnTo>
                  <a:pt x="639189" y="6727"/>
                </a:lnTo>
                <a:lnTo>
                  <a:pt x="689481" y="13455"/>
                </a:lnTo>
                <a:lnTo>
                  <a:pt x="738231" y="22426"/>
                </a:lnTo>
                <a:lnTo>
                  <a:pt x="784997" y="33639"/>
                </a:lnTo>
                <a:lnTo>
                  <a:pt x="829339" y="47095"/>
                </a:lnTo>
                <a:lnTo>
                  <a:pt x="870816" y="62793"/>
                </a:lnTo>
              </a:path>
            </a:pathLst>
          </a:custGeom>
          <a:ln w="20032">
            <a:solidFill>
              <a:srgbClr val="000000"/>
            </a:solidFill>
            <a:prstDash val="lgDash"/>
          </a:ln>
        </p:spPr>
        <p:txBody>
          <a:bodyPr wrap="square" lIns="0" tIns="0" rIns="0" bIns="0" rtlCol="0"/>
          <a:lstStyle/>
          <a:p>
            <a:endParaRPr/>
          </a:p>
        </p:txBody>
      </p:sp>
      <p:sp>
        <p:nvSpPr>
          <p:cNvPr id="5" name="object 5"/>
          <p:cNvSpPr/>
          <p:nvPr/>
        </p:nvSpPr>
        <p:spPr>
          <a:xfrm>
            <a:off x="3495362" y="2847348"/>
            <a:ext cx="240398" cy="11018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495359" y="2847349"/>
            <a:ext cx="240665" cy="110489"/>
          </a:xfrm>
          <a:custGeom>
            <a:avLst/>
            <a:gdLst/>
            <a:ahLst/>
            <a:cxnLst/>
            <a:rect l="l" t="t" r="r" b="b"/>
            <a:pathLst>
              <a:path w="240664" h="110489">
                <a:moveTo>
                  <a:pt x="205190" y="16136"/>
                </a:moveTo>
                <a:lnTo>
                  <a:pt x="231598" y="34360"/>
                </a:lnTo>
                <a:lnTo>
                  <a:pt x="240400" y="55090"/>
                </a:lnTo>
                <a:lnTo>
                  <a:pt x="231598" y="75820"/>
                </a:lnTo>
                <a:lnTo>
                  <a:pt x="205190" y="94044"/>
                </a:lnTo>
                <a:lnTo>
                  <a:pt x="165429" y="106147"/>
                </a:lnTo>
                <a:lnTo>
                  <a:pt x="120200" y="110181"/>
                </a:lnTo>
                <a:lnTo>
                  <a:pt x="74970" y="106147"/>
                </a:lnTo>
                <a:lnTo>
                  <a:pt x="35210" y="94044"/>
                </a:lnTo>
                <a:lnTo>
                  <a:pt x="8802" y="75820"/>
                </a:lnTo>
                <a:lnTo>
                  <a:pt x="0" y="55090"/>
                </a:lnTo>
                <a:lnTo>
                  <a:pt x="8802" y="34360"/>
                </a:lnTo>
                <a:lnTo>
                  <a:pt x="35210" y="16136"/>
                </a:lnTo>
                <a:lnTo>
                  <a:pt x="74970" y="4034"/>
                </a:lnTo>
                <a:lnTo>
                  <a:pt x="120200" y="0"/>
                </a:lnTo>
                <a:lnTo>
                  <a:pt x="165429" y="4034"/>
                </a:lnTo>
                <a:lnTo>
                  <a:pt x="205190" y="16136"/>
                </a:lnTo>
              </a:path>
            </a:pathLst>
          </a:custGeom>
          <a:ln w="20032">
            <a:solidFill>
              <a:srgbClr val="AA7942"/>
            </a:solidFill>
          </a:ln>
        </p:spPr>
        <p:txBody>
          <a:bodyPr wrap="square" lIns="0" tIns="0" rIns="0" bIns="0" rtlCol="0"/>
          <a:lstStyle/>
          <a:p>
            <a:endParaRPr/>
          </a:p>
        </p:txBody>
      </p:sp>
      <p:sp>
        <p:nvSpPr>
          <p:cNvPr id="7" name="object 7"/>
          <p:cNvSpPr/>
          <p:nvPr/>
        </p:nvSpPr>
        <p:spPr>
          <a:xfrm>
            <a:off x="3680667" y="1937421"/>
            <a:ext cx="511175" cy="70485"/>
          </a:xfrm>
          <a:custGeom>
            <a:avLst/>
            <a:gdLst/>
            <a:ahLst/>
            <a:cxnLst/>
            <a:rect l="l" t="t" r="r" b="b"/>
            <a:pathLst>
              <a:path w="511175" h="70485">
                <a:moveTo>
                  <a:pt x="0" y="0"/>
                </a:moveTo>
                <a:lnTo>
                  <a:pt x="510840" y="0"/>
                </a:lnTo>
                <a:lnTo>
                  <a:pt x="510840" y="70115"/>
                </a:lnTo>
                <a:lnTo>
                  <a:pt x="0" y="70115"/>
                </a:lnTo>
                <a:lnTo>
                  <a:pt x="0" y="0"/>
                </a:lnTo>
                <a:close/>
              </a:path>
            </a:pathLst>
          </a:custGeom>
          <a:ln w="20032">
            <a:solidFill>
              <a:srgbClr val="000000"/>
            </a:solidFill>
          </a:ln>
        </p:spPr>
        <p:txBody>
          <a:bodyPr wrap="square" lIns="0" tIns="0" rIns="0" bIns="0" rtlCol="0"/>
          <a:lstStyle/>
          <a:p>
            <a:endParaRPr/>
          </a:p>
        </p:txBody>
      </p:sp>
      <p:sp>
        <p:nvSpPr>
          <p:cNvPr id="8" name="object 8"/>
          <p:cNvSpPr/>
          <p:nvPr/>
        </p:nvSpPr>
        <p:spPr>
          <a:xfrm>
            <a:off x="3690684" y="2017002"/>
            <a:ext cx="230504" cy="665480"/>
          </a:xfrm>
          <a:custGeom>
            <a:avLst/>
            <a:gdLst/>
            <a:ahLst/>
            <a:cxnLst/>
            <a:rect l="l" t="t" r="r" b="b"/>
            <a:pathLst>
              <a:path w="230504" h="665480">
                <a:moveTo>
                  <a:pt x="0" y="665074"/>
                </a:moveTo>
                <a:lnTo>
                  <a:pt x="230008" y="0"/>
                </a:lnTo>
              </a:path>
            </a:pathLst>
          </a:custGeom>
          <a:ln w="20032">
            <a:solidFill>
              <a:srgbClr val="FF2800"/>
            </a:solidFill>
          </a:ln>
        </p:spPr>
        <p:txBody>
          <a:bodyPr wrap="square" lIns="0" tIns="0" rIns="0" bIns="0" rtlCol="0"/>
          <a:lstStyle/>
          <a:p>
            <a:endParaRPr/>
          </a:p>
        </p:txBody>
      </p:sp>
      <p:sp>
        <p:nvSpPr>
          <p:cNvPr id="9" name="object 9"/>
          <p:cNvSpPr/>
          <p:nvPr/>
        </p:nvSpPr>
        <p:spPr>
          <a:xfrm>
            <a:off x="3062089" y="1930798"/>
            <a:ext cx="628650" cy="751840"/>
          </a:xfrm>
          <a:custGeom>
            <a:avLst/>
            <a:gdLst/>
            <a:ahLst/>
            <a:cxnLst/>
            <a:rect l="l" t="t" r="r" b="b"/>
            <a:pathLst>
              <a:path w="628650" h="751839">
                <a:moveTo>
                  <a:pt x="0" y="0"/>
                </a:moveTo>
                <a:lnTo>
                  <a:pt x="628594" y="751278"/>
                </a:lnTo>
              </a:path>
            </a:pathLst>
          </a:custGeom>
          <a:ln w="20032">
            <a:solidFill>
              <a:srgbClr val="FF2800"/>
            </a:solidFill>
          </a:ln>
        </p:spPr>
        <p:txBody>
          <a:bodyPr wrap="square" lIns="0" tIns="0" rIns="0" bIns="0" rtlCol="0"/>
          <a:lstStyle/>
          <a:p>
            <a:endParaRPr/>
          </a:p>
        </p:txBody>
      </p:sp>
      <p:sp>
        <p:nvSpPr>
          <p:cNvPr id="10" name="object 10"/>
          <p:cNvSpPr/>
          <p:nvPr/>
        </p:nvSpPr>
        <p:spPr>
          <a:xfrm>
            <a:off x="2753464" y="1588827"/>
            <a:ext cx="377825" cy="397510"/>
          </a:xfrm>
          <a:custGeom>
            <a:avLst/>
            <a:gdLst/>
            <a:ahLst/>
            <a:cxnLst/>
            <a:rect l="l" t="t" r="r" b="b"/>
            <a:pathLst>
              <a:path w="377825" h="397510">
                <a:moveTo>
                  <a:pt x="163925" y="0"/>
                </a:moveTo>
                <a:lnTo>
                  <a:pt x="0" y="131806"/>
                </a:lnTo>
                <a:lnTo>
                  <a:pt x="213407" y="397203"/>
                </a:lnTo>
                <a:lnTo>
                  <a:pt x="377332" y="265396"/>
                </a:lnTo>
                <a:lnTo>
                  <a:pt x="163925" y="0"/>
                </a:lnTo>
                <a:close/>
              </a:path>
            </a:pathLst>
          </a:custGeom>
          <a:solidFill>
            <a:srgbClr val="FFFFFF"/>
          </a:solidFill>
        </p:spPr>
        <p:txBody>
          <a:bodyPr wrap="square" lIns="0" tIns="0" rIns="0" bIns="0" rtlCol="0"/>
          <a:lstStyle/>
          <a:p>
            <a:endParaRPr/>
          </a:p>
        </p:txBody>
      </p:sp>
      <p:sp>
        <p:nvSpPr>
          <p:cNvPr id="11" name="object 11"/>
          <p:cNvSpPr/>
          <p:nvPr/>
        </p:nvSpPr>
        <p:spPr>
          <a:xfrm>
            <a:off x="2753464" y="1588822"/>
            <a:ext cx="377825" cy="397510"/>
          </a:xfrm>
          <a:custGeom>
            <a:avLst/>
            <a:gdLst/>
            <a:ahLst/>
            <a:cxnLst/>
            <a:rect l="l" t="t" r="r" b="b"/>
            <a:pathLst>
              <a:path w="377825" h="397510">
                <a:moveTo>
                  <a:pt x="163926" y="0"/>
                </a:moveTo>
                <a:lnTo>
                  <a:pt x="377328" y="265402"/>
                </a:lnTo>
                <a:lnTo>
                  <a:pt x="213408" y="397208"/>
                </a:lnTo>
                <a:lnTo>
                  <a:pt x="0" y="131810"/>
                </a:lnTo>
                <a:lnTo>
                  <a:pt x="163926" y="0"/>
                </a:lnTo>
                <a:close/>
              </a:path>
            </a:pathLst>
          </a:custGeom>
          <a:ln w="20032">
            <a:solidFill>
              <a:srgbClr val="000000"/>
            </a:solidFill>
          </a:ln>
        </p:spPr>
        <p:txBody>
          <a:bodyPr wrap="square" lIns="0" tIns="0" rIns="0" bIns="0" rtlCol="0"/>
          <a:lstStyle/>
          <a:p>
            <a:endParaRPr/>
          </a:p>
        </p:txBody>
      </p:sp>
      <p:sp>
        <p:nvSpPr>
          <p:cNvPr id="12" name="object 12"/>
          <p:cNvSpPr/>
          <p:nvPr/>
        </p:nvSpPr>
        <p:spPr>
          <a:xfrm>
            <a:off x="3926071" y="1613461"/>
            <a:ext cx="301625" cy="324485"/>
          </a:xfrm>
          <a:custGeom>
            <a:avLst/>
            <a:gdLst/>
            <a:ahLst/>
            <a:cxnLst/>
            <a:rect l="l" t="t" r="r" b="b"/>
            <a:pathLst>
              <a:path w="301625" h="324485">
                <a:moveTo>
                  <a:pt x="0" y="323959"/>
                </a:moveTo>
                <a:lnTo>
                  <a:pt x="0" y="0"/>
                </a:lnTo>
                <a:lnTo>
                  <a:pt x="301496" y="0"/>
                </a:lnTo>
              </a:path>
            </a:pathLst>
          </a:custGeom>
          <a:ln w="20032">
            <a:solidFill>
              <a:srgbClr val="000000"/>
            </a:solidFill>
          </a:ln>
        </p:spPr>
        <p:txBody>
          <a:bodyPr wrap="square" lIns="0" tIns="0" rIns="0" bIns="0" rtlCol="0"/>
          <a:lstStyle/>
          <a:p>
            <a:endParaRPr/>
          </a:p>
        </p:txBody>
      </p:sp>
      <p:sp>
        <p:nvSpPr>
          <p:cNvPr id="13" name="object 13"/>
          <p:cNvSpPr/>
          <p:nvPr/>
        </p:nvSpPr>
        <p:spPr>
          <a:xfrm>
            <a:off x="4217551" y="1567385"/>
            <a:ext cx="116191" cy="92151"/>
          </a:xfrm>
          <a:prstGeom prst="rect">
            <a:avLst/>
          </a:prstGeom>
          <a:blipFill>
            <a:blip r:embed="rId3" cstate="print"/>
            <a:stretch>
              <a:fillRect/>
            </a:stretch>
          </a:blipFill>
        </p:spPr>
        <p:txBody>
          <a:bodyPr wrap="square" lIns="0" tIns="0" rIns="0" bIns="0" rtlCol="0"/>
          <a:lstStyle/>
          <a:p>
            <a:endParaRPr/>
          </a:p>
        </p:txBody>
      </p:sp>
      <p:sp>
        <p:nvSpPr>
          <p:cNvPr id="14" name="object 14"/>
          <p:cNvSpPr txBox="1"/>
          <p:nvPr/>
        </p:nvSpPr>
        <p:spPr>
          <a:xfrm>
            <a:off x="4356780" y="1399966"/>
            <a:ext cx="511175" cy="431165"/>
          </a:xfrm>
          <a:prstGeom prst="rect">
            <a:avLst/>
          </a:prstGeom>
          <a:ln w="20032">
            <a:solidFill>
              <a:srgbClr val="000000"/>
            </a:solidFill>
          </a:ln>
        </p:spPr>
        <p:txBody>
          <a:bodyPr vert="horz" wrap="square" lIns="0" tIns="97155" rIns="0" bIns="0" rtlCol="0">
            <a:spAutoFit/>
          </a:bodyPr>
          <a:lstStyle/>
          <a:p>
            <a:pPr marL="60325">
              <a:lnSpc>
                <a:spcPct val="100000"/>
              </a:lnSpc>
              <a:spcBef>
                <a:spcPts val="765"/>
              </a:spcBef>
            </a:pPr>
            <a:r>
              <a:rPr sz="1400" i="1" spc="145" dirty="0">
                <a:latin typeface="Trebuchet MS"/>
                <a:cs typeface="Trebuchet MS"/>
              </a:rPr>
              <a:t>DAC</a:t>
            </a:r>
            <a:endParaRPr sz="1400">
              <a:latin typeface="Trebuchet MS"/>
              <a:cs typeface="Trebuchet MS"/>
            </a:endParaRPr>
          </a:p>
        </p:txBody>
      </p:sp>
      <p:sp>
        <p:nvSpPr>
          <p:cNvPr id="15" name="object 15"/>
          <p:cNvSpPr/>
          <p:nvPr/>
        </p:nvSpPr>
        <p:spPr>
          <a:xfrm>
            <a:off x="4877638" y="1613461"/>
            <a:ext cx="335915" cy="1270"/>
          </a:xfrm>
          <a:custGeom>
            <a:avLst/>
            <a:gdLst/>
            <a:ahLst/>
            <a:cxnLst/>
            <a:rect l="l" t="t" r="r" b="b"/>
            <a:pathLst>
              <a:path w="335914" h="1269">
                <a:moveTo>
                  <a:pt x="-10016" y="518"/>
                </a:moveTo>
                <a:lnTo>
                  <a:pt x="345568" y="518"/>
                </a:lnTo>
              </a:path>
            </a:pathLst>
          </a:custGeom>
          <a:ln w="21070">
            <a:solidFill>
              <a:srgbClr val="000000"/>
            </a:solidFill>
          </a:ln>
        </p:spPr>
        <p:txBody>
          <a:bodyPr wrap="square" lIns="0" tIns="0" rIns="0" bIns="0" rtlCol="0"/>
          <a:lstStyle/>
          <a:p>
            <a:endParaRPr/>
          </a:p>
        </p:txBody>
      </p:sp>
      <p:sp>
        <p:nvSpPr>
          <p:cNvPr id="16" name="object 16"/>
          <p:cNvSpPr/>
          <p:nvPr/>
        </p:nvSpPr>
        <p:spPr>
          <a:xfrm>
            <a:off x="5198065" y="1344875"/>
            <a:ext cx="450850" cy="541020"/>
          </a:xfrm>
          <a:custGeom>
            <a:avLst/>
            <a:gdLst/>
            <a:ahLst/>
            <a:cxnLst/>
            <a:rect l="l" t="t" r="r" b="b"/>
            <a:pathLst>
              <a:path w="450850" h="541019">
                <a:moveTo>
                  <a:pt x="0" y="0"/>
                </a:moveTo>
                <a:lnTo>
                  <a:pt x="0" y="540890"/>
                </a:lnTo>
                <a:lnTo>
                  <a:pt x="450742" y="270445"/>
                </a:lnTo>
                <a:lnTo>
                  <a:pt x="0" y="0"/>
                </a:lnTo>
                <a:close/>
              </a:path>
            </a:pathLst>
          </a:custGeom>
          <a:solidFill>
            <a:srgbClr val="FFFFFF"/>
          </a:solidFill>
        </p:spPr>
        <p:txBody>
          <a:bodyPr wrap="square" lIns="0" tIns="0" rIns="0" bIns="0" rtlCol="0"/>
          <a:lstStyle/>
          <a:p>
            <a:endParaRPr/>
          </a:p>
        </p:txBody>
      </p:sp>
      <p:sp>
        <p:nvSpPr>
          <p:cNvPr id="17" name="object 17"/>
          <p:cNvSpPr/>
          <p:nvPr/>
        </p:nvSpPr>
        <p:spPr>
          <a:xfrm>
            <a:off x="5198065" y="1344875"/>
            <a:ext cx="450850" cy="541020"/>
          </a:xfrm>
          <a:custGeom>
            <a:avLst/>
            <a:gdLst/>
            <a:ahLst/>
            <a:cxnLst/>
            <a:rect l="l" t="t" r="r" b="b"/>
            <a:pathLst>
              <a:path w="450850" h="541019">
                <a:moveTo>
                  <a:pt x="0" y="0"/>
                </a:moveTo>
                <a:lnTo>
                  <a:pt x="450742" y="270445"/>
                </a:lnTo>
                <a:lnTo>
                  <a:pt x="0" y="540890"/>
                </a:lnTo>
                <a:lnTo>
                  <a:pt x="0" y="0"/>
                </a:lnTo>
                <a:close/>
              </a:path>
            </a:pathLst>
          </a:custGeom>
          <a:ln w="10016">
            <a:solidFill>
              <a:srgbClr val="000000"/>
            </a:solidFill>
          </a:ln>
        </p:spPr>
        <p:txBody>
          <a:bodyPr wrap="square" lIns="0" tIns="0" rIns="0" bIns="0" rtlCol="0"/>
          <a:lstStyle/>
          <a:p>
            <a:endParaRPr/>
          </a:p>
        </p:txBody>
      </p:sp>
      <p:sp>
        <p:nvSpPr>
          <p:cNvPr id="18" name="object 18"/>
          <p:cNvSpPr/>
          <p:nvPr/>
        </p:nvSpPr>
        <p:spPr>
          <a:xfrm>
            <a:off x="5648807" y="1613461"/>
            <a:ext cx="335915" cy="1270"/>
          </a:xfrm>
          <a:custGeom>
            <a:avLst/>
            <a:gdLst/>
            <a:ahLst/>
            <a:cxnLst/>
            <a:rect l="l" t="t" r="r" b="b"/>
            <a:pathLst>
              <a:path w="335914" h="1269">
                <a:moveTo>
                  <a:pt x="0" y="1037"/>
                </a:moveTo>
                <a:lnTo>
                  <a:pt x="335552" y="0"/>
                </a:lnTo>
              </a:path>
            </a:pathLst>
          </a:custGeom>
          <a:ln w="20032">
            <a:solidFill>
              <a:srgbClr val="000000"/>
            </a:solidFill>
          </a:ln>
        </p:spPr>
        <p:txBody>
          <a:bodyPr wrap="square" lIns="0" tIns="0" rIns="0" bIns="0" rtlCol="0"/>
          <a:lstStyle/>
          <a:p>
            <a:endParaRPr/>
          </a:p>
        </p:txBody>
      </p:sp>
      <p:sp>
        <p:nvSpPr>
          <p:cNvPr id="19" name="object 19"/>
          <p:cNvSpPr/>
          <p:nvPr/>
        </p:nvSpPr>
        <p:spPr>
          <a:xfrm>
            <a:off x="5994366" y="1399966"/>
            <a:ext cx="95250" cy="431165"/>
          </a:xfrm>
          <a:custGeom>
            <a:avLst/>
            <a:gdLst/>
            <a:ahLst/>
            <a:cxnLst/>
            <a:rect l="l" t="t" r="r" b="b"/>
            <a:pathLst>
              <a:path w="95250" h="431164">
                <a:moveTo>
                  <a:pt x="0" y="0"/>
                </a:moveTo>
                <a:lnTo>
                  <a:pt x="95156" y="0"/>
                </a:lnTo>
                <a:lnTo>
                  <a:pt x="95156" y="430709"/>
                </a:lnTo>
                <a:lnTo>
                  <a:pt x="0" y="430709"/>
                </a:lnTo>
                <a:lnTo>
                  <a:pt x="0" y="0"/>
                </a:lnTo>
                <a:close/>
              </a:path>
            </a:pathLst>
          </a:custGeom>
          <a:solidFill>
            <a:srgbClr val="000000"/>
          </a:solidFill>
        </p:spPr>
        <p:txBody>
          <a:bodyPr wrap="square" lIns="0" tIns="0" rIns="0" bIns="0" rtlCol="0"/>
          <a:lstStyle/>
          <a:p>
            <a:endParaRPr/>
          </a:p>
        </p:txBody>
      </p:sp>
      <p:sp>
        <p:nvSpPr>
          <p:cNvPr id="20" name="object 20"/>
          <p:cNvSpPr/>
          <p:nvPr/>
        </p:nvSpPr>
        <p:spPr>
          <a:xfrm>
            <a:off x="5994366" y="1399966"/>
            <a:ext cx="95250" cy="431165"/>
          </a:xfrm>
          <a:custGeom>
            <a:avLst/>
            <a:gdLst/>
            <a:ahLst/>
            <a:cxnLst/>
            <a:rect l="l" t="t" r="r" b="b"/>
            <a:pathLst>
              <a:path w="95250" h="431164">
                <a:moveTo>
                  <a:pt x="0" y="0"/>
                </a:moveTo>
                <a:lnTo>
                  <a:pt x="95156" y="0"/>
                </a:lnTo>
                <a:lnTo>
                  <a:pt x="95156" y="430709"/>
                </a:lnTo>
                <a:lnTo>
                  <a:pt x="0" y="430709"/>
                </a:lnTo>
                <a:lnTo>
                  <a:pt x="0" y="0"/>
                </a:lnTo>
                <a:close/>
              </a:path>
            </a:pathLst>
          </a:custGeom>
          <a:ln w="20032">
            <a:solidFill>
              <a:srgbClr val="000000"/>
            </a:solidFill>
          </a:ln>
        </p:spPr>
        <p:txBody>
          <a:bodyPr wrap="square" lIns="0" tIns="0" rIns="0" bIns="0" rtlCol="0"/>
          <a:lstStyle/>
          <a:p>
            <a:endParaRPr/>
          </a:p>
        </p:txBody>
      </p:sp>
      <p:sp>
        <p:nvSpPr>
          <p:cNvPr id="21" name="object 21"/>
          <p:cNvSpPr/>
          <p:nvPr/>
        </p:nvSpPr>
        <p:spPr>
          <a:xfrm>
            <a:off x="6049146" y="1344875"/>
            <a:ext cx="180975" cy="541020"/>
          </a:xfrm>
          <a:custGeom>
            <a:avLst/>
            <a:gdLst/>
            <a:ahLst/>
            <a:cxnLst/>
            <a:rect l="l" t="t" r="r" b="b"/>
            <a:pathLst>
              <a:path w="180975" h="541019">
                <a:moveTo>
                  <a:pt x="180396" y="0"/>
                </a:moveTo>
                <a:lnTo>
                  <a:pt x="0" y="270445"/>
                </a:lnTo>
                <a:lnTo>
                  <a:pt x="180396" y="540890"/>
                </a:lnTo>
                <a:lnTo>
                  <a:pt x="180396" y="0"/>
                </a:lnTo>
                <a:close/>
              </a:path>
            </a:pathLst>
          </a:custGeom>
          <a:ln w="10016">
            <a:solidFill>
              <a:srgbClr val="000000"/>
            </a:solidFill>
          </a:ln>
        </p:spPr>
        <p:txBody>
          <a:bodyPr wrap="square" lIns="0" tIns="0" rIns="0" bIns="0" rtlCol="0"/>
          <a:lstStyle/>
          <a:p>
            <a:endParaRPr/>
          </a:p>
        </p:txBody>
      </p:sp>
      <p:sp>
        <p:nvSpPr>
          <p:cNvPr id="22" name="object 22"/>
          <p:cNvSpPr txBox="1"/>
          <p:nvPr/>
        </p:nvSpPr>
        <p:spPr>
          <a:xfrm>
            <a:off x="2722964" y="1262060"/>
            <a:ext cx="502920" cy="241935"/>
          </a:xfrm>
          <a:prstGeom prst="rect">
            <a:avLst/>
          </a:prstGeom>
        </p:spPr>
        <p:txBody>
          <a:bodyPr vert="horz" wrap="square" lIns="0" tIns="15240" rIns="0" bIns="0" rtlCol="0">
            <a:spAutoFit/>
          </a:bodyPr>
          <a:lstStyle/>
          <a:p>
            <a:pPr marL="12700">
              <a:lnSpc>
                <a:spcPct val="100000"/>
              </a:lnSpc>
              <a:spcBef>
                <a:spcPts val="120"/>
              </a:spcBef>
            </a:pPr>
            <a:r>
              <a:rPr sz="1400" i="1" spc="75" dirty="0">
                <a:latin typeface="Trebuchet MS"/>
                <a:cs typeface="Trebuchet MS"/>
              </a:rPr>
              <a:t>Laser</a:t>
            </a:r>
            <a:endParaRPr sz="1400">
              <a:latin typeface="Trebuchet MS"/>
              <a:cs typeface="Trebuchet MS"/>
            </a:endParaRPr>
          </a:p>
        </p:txBody>
      </p:sp>
      <p:sp>
        <p:nvSpPr>
          <p:cNvPr id="27" name="object 27"/>
          <p:cNvSpPr txBox="1">
            <a:spLocks noGrp="1"/>
          </p:cNvSpPr>
          <p:nvPr>
            <p:ph type="sldNum" sz="quarter" idx="7"/>
          </p:nvPr>
        </p:nvSpPr>
        <p:spPr>
          <a:xfrm>
            <a:off x="4141444" y="5796550"/>
            <a:ext cx="793750" cy="282129"/>
          </a:xfrm>
          <a:prstGeom prst="rect">
            <a:avLst/>
          </a:prstGeom>
        </p:spPr>
        <p:txBody>
          <a:bodyPr vert="horz" wrap="square" lIns="0" tIns="0" rIns="0" bIns="0" rtlCol="0">
            <a:spAutoFit/>
          </a:bodyPr>
          <a:lstStyle/>
          <a:p>
            <a:pPr marL="25400">
              <a:lnSpc>
                <a:spcPts val="2230"/>
              </a:lnSpc>
            </a:pPr>
            <a:fld id="{81D60167-4931-47E6-BA6A-407CBD079E47}" type="slidenum">
              <a:rPr spc="-175" dirty="0"/>
              <a:t>3</a:t>
            </a:fld>
            <a:r>
              <a:rPr spc="-175" dirty="0"/>
              <a:t> </a:t>
            </a:r>
            <a:r>
              <a:rPr spc="434" dirty="0"/>
              <a:t>/</a:t>
            </a:r>
            <a:r>
              <a:rPr spc="-440" dirty="0"/>
              <a:t> </a:t>
            </a:r>
            <a:r>
              <a:rPr lang="tr-TR" spc="-175" dirty="0" smtClean="0"/>
              <a:t>20</a:t>
            </a:r>
            <a:endParaRPr spc="-175" dirty="0"/>
          </a:p>
        </p:txBody>
      </p:sp>
      <p:sp>
        <p:nvSpPr>
          <p:cNvPr id="23" name="object 23"/>
          <p:cNvSpPr txBox="1"/>
          <p:nvPr/>
        </p:nvSpPr>
        <p:spPr>
          <a:xfrm>
            <a:off x="3962225" y="2023313"/>
            <a:ext cx="608965" cy="241935"/>
          </a:xfrm>
          <a:prstGeom prst="rect">
            <a:avLst/>
          </a:prstGeom>
        </p:spPr>
        <p:txBody>
          <a:bodyPr vert="horz" wrap="square" lIns="0" tIns="15240" rIns="0" bIns="0" rtlCol="0">
            <a:spAutoFit/>
          </a:bodyPr>
          <a:lstStyle/>
          <a:p>
            <a:pPr marL="12700">
              <a:lnSpc>
                <a:spcPct val="100000"/>
              </a:lnSpc>
              <a:spcBef>
                <a:spcPts val="120"/>
              </a:spcBef>
            </a:pPr>
            <a:r>
              <a:rPr sz="1400" i="1" spc="75" dirty="0">
                <a:latin typeface="Trebuchet MS"/>
                <a:cs typeface="Trebuchet MS"/>
              </a:rPr>
              <a:t>Sensor</a:t>
            </a:r>
            <a:endParaRPr sz="1400">
              <a:latin typeface="Trebuchet MS"/>
              <a:cs typeface="Trebuchet MS"/>
            </a:endParaRPr>
          </a:p>
        </p:txBody>
      </p:sp>
      <p:sp>
        <p:nvSpPr>
          <p:cNvPr id="24" name="object 24"/>
          <p:cNvSpPr txBox="1"/>
          <p:nvPr/>
        </p:nvSpPr>
        <p:spPr>
          <a:xfrm>
            <a:off x="4977736" y="1918140"/>
            <a:ext cx="835025" cy="452120"/>
          </a:xfrm>
          <a:prstGeom prst="rect">
            <a:avLst/>
          </a:prstGeom>
        </p:spPr>
        <p:txBody>
          <a:bodyPr vert="horz" wrap="square" lIns="0" tIns="24130" rIns="0" bIns="0" rtlCol="0">
            <a:spAutoFit/>
          </a:bodyPr>
          <a:lstStyle/>
          <a:p>
            <a:pPr marL="12700" marR="5080" indent="154305">
              <a:lnSpc>
                <a:spcPts val="1660"/>
              </a:lnSpc>
              <a:spcBef>
                <a:spcPts val="190"/>
              </a:spcBef>
            </a:pPr>
            <a:r>
              <a:rPr sz="1400" i="1" spc="65" dirty="0">
                <a:latin typeface="Trebuchet MS"/>
                <a:cs typeface="Trebuchet MS"/>
              </a:rPr>
              <a:t>Audio  </a:t>
            </a:r>
            <a:r>
              <a:rPr sz="1400" i="1" spc="40" dirty="0">
                <a:latin typeface="Trebuchet MS"/>
                <a:cs typeface="Trebuchet MS"/>
              </a:rPr>
              <a:t>Amplifier</a:t>
            </a:r>
            <a:endParaRPr sz="1400">
              <a:latin typeface="Trebuchet MS"/>
              <a:cs typeface="Trebuchet MS"/>
            </a:endParaRPr>
          </a:p>
        </p:txBody>
      </p:sp>
      <p:sp>
        <p:nvSpPr>
          <p:cNvPr id="25" name="object 25"/>
          <p:cNvSpPr txBox="1"/>
          <p:nvPr/>
        </p:nvSpPr>
        <p:spPr>
          <a:xfrm>
            <a:off x="5626871" y="1011647"/>
            <a:ext cx="725170" cy="241935"/>
          </a:xfrm>
          <a:prstGeom prst="rect">
            <a:avLst/>
          </a:prstGeom>
        </p:spPr>
        <p:txBody>
          <a:bodyPr vert="horz" wrap="square" lIns="0" tIns="15240" rIns="0" bIns="0" rtlCol="0">
            <a:spAutoFit/>
          </a:bodyPr>
          <a:lstStyle/>
          <a:p>
            <a:pPr marL="12700">
              <a:lnSpc>
                <a:spcPct val="100000"/>
              </a:lnSpc>
              <a:spcBef>
                <a:spcPts val="120"/>
              </a:spcBef>
            </a:pPr>
            <a:r>
              <a:rPr sz="1400" i="1" spc="70" dirty="0">
                <a:latin typeface="Trebuchet MS"/>
                <a:cs typeface="Trebuchet MS"/>
              </a:rPr>
              <a:t>Speaker</a:t>
            </a:r>
            <a:endParaRPr sz="1400">
              <a:latin typeface="Trebuchet MS"/>
              <a:cs typeface="Trebuchet MS"/>
            </a:endParaRPr>
          </a:p>
        </p:txBody>
      </p:sp>
      <p:sp>
        <p:nvSpPr>
          <p:cNvPr id="26" name="object 26"/>
          <p:cNvSpPr txBox="1"/>
          <p:nvPr/>
        </p:nvSpPr>
        <p:spPr>
          <a:xfrm>
            <a:off x="347294" y="3710390"/>
            <a:ext cx="8291195" cy="1447800"/>
          </a:xfrm>
          <a:prstGeom prst="rect">
            <a:avLst/>
          </a:prstGeom>
        </p:spPr>
        <p:txBody>
          <a:bodyPr vert="horz" wrap="square" lIns="0" tIns="10795" rIns="0" bIns="0" rtlCol="0">
            <a:spAutoFit/>
          </a:bodyPr>
          <a:lstStyle/>
          <a:p>
            <a:pPr marL="12700" marR="5080">
              <a:lnSpc>
                <a:spcPct val="101000"/>
              </a:lnSpc>
              <a:spcBef>
                <a:spcPts val="85"/>
              </a:spcBef>
            </a:pPr>
            <a:r>
              <a:rPr dirty="0"/>
              <a:t>When playing a CD, the CD player follows tracks in the disc, focus laser beam on them,  as CD is spun. Light is reflected by pits and bumps on the surface of disc (corresponding  to the coded digital signal from acoustic signal). Sensor detects reflected light and  converts it into a digital signal and converted into an analog signal by DAC. Amplified  and fed to speakers signal sounds like original recorded acoustic signal.</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7045" y="42249"/>
            <a:ext cx="3275965" cy="309245"/>
          </a:xfrm>
          <a:prstGeom prst="rect">
            <a:avLst/>
          </a:prstGeom>
        </p:spPr>
        <p:txBody>
          <a:bodyPr vert="horz" wrap="square" lIns="0" tIns="13970" rIns="0" bIns="0" rtlCol="0">
            <a:spAutoFit/>
          </a:bodyPr>
          <a:lstStyle/>
          <a:p>
            <a:pPr marL="12700">
              <a:lnSpc>
                <a:spcPct val="100000"/>
              </a:lnSpc>
              <a:spcBef>
                <a:spcPts val="110"/>
              </a:spcBef>
            </a:pPr>
            <a:r>
              <a:rPr b="1" spc="-60" dirty="0">
                <a:latin typeface="Arial"/>
                <a:cs typeface="Arial"/>
              </a:rPr>
              <a:t>Software–defined </a:t>
            </a:r>
            <a:r>
              <a:rPr b="1" spc="-65" dirty="0">
                <a:latin typeface="Arial"/>
                <a:cs typeface="Arial"/>
              </a:rPr>
              <a:t>radio</a:t>
            </a:r>
            <a:r>
              <a:rPr b="1" spc="-95" dirty="0">
                <a:latin typeface="Arial"/>
                <a:cs typeface="Arial"/>
              </a:rPr>
              <a:t> </a:t>
            </a:r>
            <a:r>
              <a:rPr b="1" spc="70" dirty="0">
                <a:latin typeface="Arial"/>
                <a:cs typeface="Arial"/>
              </a:rPr>
              <a:t>(SDR)</a:t>
            </a:r>
          </a:p>
        </p:txBody>
      </p:sp>
      <p:sp>
        <p:nvSpPr>
          <p:cNvPr id="3" name="object 3"/>
          <p:cNvSpPr/>
          <p:nvPr/>
        </p:nvSpPr>
        <p:spPr>
          <a:xfrm>
            <a:off x="2532700" y="1622194"/>
            <a:ext cx="742315" cy="0"/>
          </a:xfrm>
          <a:custGeom>
            <a:avLst/>
            <a:gdLst/>
            <a:ahLst/>
            <a:cxnLst/>
            <a:rect l="l" t="t" r="r" b="b"/>
            <a:pathLst>
              <a:path w="742314">
                <a:moveTo>
                  <a:pt x="0" y="0"/>
                </a:moveTo>
                <a:lnTo>
                  <a:pt x="742026" y="0"/>
                </a:lnTo>
              </a:path>
            </a:pathLst>
          </a:custGeom>
          <a:ln w="14941">
            <a:solidFill>
              <a:srgbClr val="001A40"/>
            </a:solidFill>
          </a:ln>
        </p:spPr>
        <p:txBody>
          <a:bodyPr wrap="square" lIns="0" tIns="0" rIns="0" bIns="0" rtlCol="0"/>
          <a:lstStyle/>
          <a:p>
            <a:endParaRPr/>
          </a:p>
        </p:txBody>
      </p:sp>
      <p:sp>
        <p:nvSpPr>
          <p:cNvPr id="4" name="object 4"/>
          <p:cNvSpPr/>
          <p:nvPr/>
        </p:nvSpPr>
        <p:spPr>
          <a:xfrm>
            <a:off x="2779450" y="1367824"/>
            <a:ext cx="290195" cy="485775"/>
          </a:xfrm>
          <a:custGeom>
            <a:avLst/>
            <a:gdLst/>
            <a:ahLst/>
            <a:cxnLst/>
            <a:rect l="l" t="t" r="r" b="b"/>
            <a:pathLst>
              <a:path w="290194" h="485775">
                <a:moveTo>
                  <a:pt x="0" y="0"/>
                </a:moveTo>
                <a:lnTo>
                  <a:pt x="0" y="485608"/>
                </a:lnTo>
                <a:lnTo>
                  <a:pt x="289975" y="254369"/>
                </a:lnTo>
                <a:lnTo>
                  <a:pt x="0" y="0"/>
                </a:lnTo>
                <a:close/>
              </a:path>
            </a:pathLst>
          </a:custGeom>
          <a:solidFill>
            <a:srgbClr val="FFFFFF"/>
          </a:solidFill>
        </p:spPr>
        <p:txBody>
          <a:bodyPr wrap="square" lIns="0" tIns="0" rIns="0" bIns="0" rtlCol="0"/>
          <a:lstStyle/>
          <a:p>
            <a:endParaRPr/>
          </a:p>
        </p:txBody>
      </p:sp>
      <p:sp>
        <p:nvSpPr>
          <p:cNvPr id="5" name="object 5"/>
          <p:cNvSpPr/>
          <p:nvPr/>
        </p:nvSpPr>
        <p:spPr>
          <a:xfrm>
            <a:off x="2779450" y="1367824"/>
            <a:ext cx="290195" cy="485775"/>
          </a:xfrm>
          <a:custGeom>
            <a:avLst/>
            <a:gdLst/>
            <a:ahLst/>
            <a:cxnLst/>
            <a:rect l="l" t="t" r="r" b="b"/>
            <a:pathLst>
              <a:path w="290194" h="485775">
                <a:moveTo>
                  <a:pt x="0" y="0"/>
                </a:moveTo>
                <a:lnTo>
                  <a:pt x="0" y="485608"/>
                </a:lnTo>
                <a:lnTo>
                  <a:pt x="289975" y="254369"/>
                </a:lnTo>
                <a:lnTo>
                  <a:pt x="0" y="0"/>
                </a:lnTo>
                <a:close/>
              </a:path>
            </a:pathLst>
          </a:custGeom>
          <a:ln w="14941">
            <a:solidFill>
              <a:srgbClr val="000000"/>
            </a:solidFill>
          </a:ln>
        </p:spPr>
        <p:txBody>
          <a:bodyPr wrap="square" lIns="0" tIns="0" rIns="0" bIns="0" rtlCol="0"/>
          <a:lstStyle/>
          <a:p>
            <a:endParaRPr/>
          </a:p>
        </p:txBody>
      </p:sp>
      <p:sp>
        <p:nvSpPr>
          <p:cNvPr id="6" name="object 6"/>
          <p:cNvSpPr/>
          <p:nvPr/>
        </p:nvSpPr>
        <p:spPr>
          <a:xfrm>
            <a:off x="2301102" y="1494828"/>
            <a:ext cx="239069" cy="23160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533167" y="1461211"/>
            <a:ext cx="0" cy="299085"/>
          </a:xfrm>
          <a:custGeom>
            <a:avLst/>
            <a:gdLst/>
            <a:ahLst/>
            <a:cxnLst/>
            <a:rect l="l" t="t" r="r" b="b"/>
            <a:pathLst>
              <a:path h="299085">
                <a:moveTo>
                  <a:pt x="0" y="0"/>
                </a:moveTo>
                <a:lnTo>
                  <a:pt x="0" y="298836"/>
                </a:lnTo>
              </a:path>
            </a:pathLst>
          </a:custGeom>
          <a:ln w="3175">
            <a:solidFill>
              <a:srgbClr val="000000"/>
            </a:solidFill>
          </a:ln>
        </p:spPr>
        <p:txBody>
          <a:bodyPr wrap="square" lIns="0" tIns="0" rIns="0" bIns="0" rtlCol="0"/>
          <a:lstStyle/>
          <a:p>
            <a:endParaRPr/>
          </a:p>
        </p:txBody>
      </p:sp>
      <p:sp>
        <p:nvSpPr>
          <p:cNvPr id="8" name="object 8"/>
          <p:cNvSpPr/>
          <p:nvPr/>
        </p:nvSpPr>
        <p:spPr>
          <a:xfrm>
            <a:off x="2533167" y="1453740"/>
            <a:ext cx="0" cy="314325"/>
          </a:xfrm>
          <a:custGeom>
            <a:avLst/>
            <a:gdLst/>
            <a:ahLst/>
            <a:cxnLst/>
            <a:rect l="l" t="t" r="r" b="b"/>
            <a:pathLst>
              <a:path h="314325">
                <a:moveTo>
                  <a:pt x="0" y="0"/>
                </a:moveTo>
                <a:lnTo>
                  <a:pt x="0" y="313777"/>
                </a:lnTo>
              </a:path>
            </a:pathLst>
          </a:custGeom>
          <a:ln w="15875">
            <a:solidFill>
              <a:srgbClr val="000000"/>
            </a:solidFill>
          </a:ln>
        </p:spPr>
        <p:txBody>
          <a:bodyPr wrap="square" lIns="0" tIns="0" rIns="0" bIns="0" rtlCol="0"/>
          <a:lstStyle/>
          <a:p>
            <a:endParaRPr/>
          </a:p>
        </p:txBody>
      </p:sp>
      <p:sp>
        <p:nvSpPr>
          <p:cNvPr id="9" name="object 9"/>
          <p:cNvSpPr/>
          <p:nvPr/>
        </p:nvSpPr>
        <p:spPr>
          <a:xfrm>
            <a:off x="2198663" y="1461211"/>
            <a:ext cx="140335" cy="90170"/>
          </a:xfrm>
          <a:custGeom>
            <a:avLst/>
            <a:gdLst/>
            <a:ahLst/>
            <a:cxnLst/>
            <a:rect l="l" t="t" r="r" b="b"/>
            <a:pathLst>
              <a:path w="140335" h="90169">
                <a:moveTo>
                  <a:pt x="0" y="0"/>
                </a:moveTo>
                <a:lnTo>
                  <a:pt x="139794" y="89650"/>
                </a:lnTo>
              </a:path>
            </a:pathLst>
          </a:custGeom>
          <a:ln w="14941">
            <a:solidFill>
              <a:srgbClr val="000000"/>
            </a:solidFill>
          </a:ln>
        </p:spPr>
        <p:txBody>
          <a:bodyPr wrap="square" lIns="0" tIns="0" rIns="0" bIns="0" rtlCol="0"/>
          <a:lstStyle/>
          <a:p>
            <a:endParaRPr/>
          </a:p>
        </p:txBody>
      </p:sp>
      <p:sp>
        <p:nvSpPr>
          <p:cNvPr id="10" name="object 10"/>
          <p:cNvSpPr/>
          <p:nvPr/>
        </p:nvSpPr>
        <p:spPr>
          <a:xfrm>
            <a:off x="2213604" y="1659190"/>
            <a:ext cx="110489" cy="90170"/>
          </a:xfrm>
          <a:custGeom>
            <a:avLst/>
            <a:gdLst/>
            <a:ahLst/>
            <a:cxnLst/>
            <a:rect l="l" t="t" r="r" b="b"/>
            <a:pathLst>
              <a:path w="110489" h="90169">
                <a:moveTo>
                  <a:pt x="0" y="89650"/>
                </a:moveTo>
                <a:lnTo>
                  <a:pt x="109910" y="0"/>
                </a:lnTo>
              </a:path>
            </a:pathLst>
          </a:custGeom>
          <a:ln w="14941">
            <a:solidFill>
              <a:srgbClr val="000000"/>
            </a:solidFill>
          </a:ln>
        </p:spPr>
        <p:txBody>
          <a:bodyPr wrap="square" lIns="0" tIns="0" rIns="0" bIns="0" rtlCol="0"/>
          <a:lstStyle/>
          <a:p>
            <a:endParaRPr/>
          </a:p>
        </p:txBody>
      </p:sp>
      <p:sp>
        <p:nvSpPr>
          <p:cNvPr id="11" name="object 11"/>
          <p:cNvSpPr txBox="1"/>
          <p:nvPr/>
        </p:nvSpPr>
        <p:spPr>
          <a:xfrm>
            <a:off x="3267002" y="1416385"/>
            <a:ext cx="508634" cy="437515"/>
          </a:xfrm>
          <a:prstGeom prst="rect">
            <a:avLst/>
          </a:prstGeom>
          <a:ln w="14941">
            <a:solidFill>
              <a:srgbClr val="000000"/>
            </a:solidFill>
          </a:ln>
        </p:spPr>
        <p:txBody>
          <a:bodyPr vert="horz" wrap="square" lIns="0" tIns="120650" rIns="0" bIns="0" rtlCol="0">
            <a:spAutoFit/>
          </a:bodyPr>
          <a:lstStyle/>
          <a:p>
            <a:pPr marL="107950">
              <a:lnSpc>
                <a:spcPct val="100000"/>
              </a:lnSpc>
              <a:spcBef>
                <a:spcPts val="950"/>
              </a:spcBef>
            </a:pPr>
            <a:r>
              <a:rPr sz="1050" i="1" spc="105" dirty="0">
                <a:latin typeface="Trebuchet MS"/>
                <a:cs typeface="Trebuchet MS"/>
              </a:rPr>
              <a:t>ADC</a:t>
            </a:r>
            <a:endParaRPr sz="1050">
              <a:latin typeface="Trebuchet MS"/>
              <a:cs typeface="Trebuchet MS"/>
            </a:endParaRPr>
          </a:p>
        </p:txBody>
      </p:sp>
      <p:sp>
        <p:nvSpPr>
          <p:cNvPr id="12" name="object 12"/>
          <p:cNvSpPr/>
          <p:nvPr/>
        </p:nvSpPr>
        <p:spPr>
          <a:xfrm>
            <a:off x="3782494" y="1621835"/>
            <a:ext cx="291465" cy="0"/>
          </a:xfrm>
          <a:custGeom>
            <a:avLst/>
            <a:gdLst/>
            <a:ahLst/>
            <a:cxnLst/>
            <a:rect l="l" t="t" r="r" b="b"/>
            <a:pathLst>
              <a:path w="291464">
                <a:moveTo>
                  <a:pt x="0" y="0"/>
                </a:moveTo>
                <a:lnTo>
                  <a:pt x="291365" y="0"/>
                </a:lnTo>
                <a:lnTo>
                  <a:pt x="276423" y="0"/>
                </a:lnTo>
              </a:path>
            </a:pathLst>
          </a:custGeom>
          <a:ln w="14941">
            <a:solidFill>
              <a:srgbClr val="000000"/>
            </a:solidFill>
          </a:ln>
        </p:spPr>
        <p:txBody>
          <a:bodyPr wrap="square" lIns="0" tIns="0" rIns="0" bIns="0" rtlCol="0"/>
          <a:lstStyle/>
          <a:p>
            <a:endParaRPr/>
          </a:p>
        </p:txBody>
      </p:sp>
      <p:sp>
        <p:nvSpPr>
          <p:cNvPr id="13" name="object 13"/>
          <p:cNvSpPr txBox="1"/>
          <p:nvPr/>
        </p:nvSpPr>
        <p:spPr>
          <a:xfrm>
            <a:off x="4081330" y="1416385"/>
            <a:ext cx="889635" cy="437515"/>
          </a:xfrm>
          <a:prstGeom prst="rect">
            <a:avLst/>
          </a:prstGeom>
          <a:ln w="14941">
            <a:solidFill>
              <a:srgbClr val="FF2800"/>
            </a:solidFill>
          </a:ln>
        </p:spPr>
        <p:txBody>
          <a:bodyPr vert="horz" wrap="square" lIns="0" tIns="127635" rIns="0" bIns="0" rtlCol="0">
            <a:spAutoFit/>
          </a:bodyPr>
          <a:lstStyle/>
          <a:p>
            <a:pPr marL="107950">
              <a:lnSpc>
                <a:spcPct val="100000"/>
              </a:lnSpc>
              <a:spcBef>
                <a:spcPts val="1005"/>
              </a:spcBef>
            </a:pPr>
            <a:r>
              <a:rPr sz="1050" i="1" spc="35" dirty="0">
                <a:latin typeface="Trebuchet MS"/>
                <a:cs typeface="Trebuchet MS"/>
              </a:rPr>
              <a:t>Modulator</a:t>
            </a:r>
            <a:endParaRPr sz="1050">
              <a:latin typeface="Trebuchet MS"/>
              <a:cs typeface="Trebuchet MS"/>
            </a:endParaRPr>
          </a:p>
        </p:txBody>
      </p:sp>
      <p:sp>
        <p:nvSpPr>
          <p:cNvPr id="14" name="object 14"/>
          <p:cNvSpPr txBox="1"/>
          <p:nvPr/>
        </p:nvSpPr>
        <p:spPr>
          <a:xfrm>
            <a:off x="5276674" y="1416385"/>
            <a:ext cx="508634" cy="437515"/>
          </a:xfrm>
          <a:prstGeom prst="rect">
            <a:avLst/>
          </a:prstGeom>
          <a:ln w="14941">
            <a:solidFill>
              <a:srgbClr val="000000"/>
            </a:solidFill>
          </a:ln>
        </p:spPr>
        <p:txBody>
          <a:bodyPr vert="horz" wrap="square" lIns="0" tIns="4445" rIns="0" bIns="0" rtlCol="0">
            <a:spAutoFit/>
          </a:bodyPr>
          <a:lstStyle/>
          <a:p>
            <a:pPr>
              <a:lnSpc>
                <a:spcPct val="100000"/>
              </a:lnSpc>
              <a:spcBef>
                <a:spcPts val="35"/>
              </a:spcBef>
            </a:pPr>
            <a:endParaRPr sz="1000">
              <a:latin typeface="Times New Roman"/>
              <a:cs typeface="Times New Roman"/>
            </a:endParaRPr>
          </a:p>
          <a:p>
            <a:pPr marL="107950">
              <a:lnSpc>
                <a:spcPct val="100000"/>
              </a:lnSpc>
            </a:pPr>
            <a:r>
              <a:rPr sz="1050" i="1" spc="105" dirty="0">
                <a:latin typeface="Trebuchet MS"/>
                <a:cs typeface="Trebuchet MS"/>
              </a:rPr>
              <a:t>DAC</a:t>
            </a:r>
            <a:endParaRPr sz="1050">
              <a:latin typeface="Trebuchet MS"/>
              <a:cs typeface="Trebuchet MS"/>
            </a:endParaRPr>
          </a:p>
        </p:txBody>
      </p:sp>
      <p:sp>
        <p:nvSpPr>
          <p:cNvPr id="15" name="object 15"/>
          <p:cNvSpPr/>
          <p:nvPr/>
        </p:nvSpPr>
        <p:spPr>
          <a:xfrm>
            <a:off x="4977838" y="1629306"/>
            <a:ext cx="291465" cy="0"/>
          </a:xfrm>
          <a:custGeom>
            <a:avLst/>
            <a:gdLst/>
            <a:ahLst/>
            <a:cxnLst/>
            <a:rect l="l" t="t" r="r" b="b"/>
            <a:pathLst>
              <a:path w="291464">
                <a:moveTo>
                  <a:pt x="0" y="0"/>
                </a:moveTo>
                <a:lnTo>
                  <a:pt x="291365" y="0"/>
                </a:lnTo>
                <a:lnTo>
                  <a:pt x="276423" y="0"/>
                </a:lnTo>
              </a:path>
            </a:pathLst>
          </a:custGeom>
          <a:ln w="14941">
            <a:solidFill>
              <a:srgbClr val="000000"/>
            </a:solidFill>
          </a:ln>
        </p:spPr>
        <p:txBody>
          <a:bodyPr wrap="square" lIns="0" tIns="0" rIns="0" bIns="0" rtlCol="0"/>
          <a:lstStyle/>
          <a:p>
            <a:endParaRPr/>
          </a:p>
        </p:txBody>
      </p:sp>
      <p:sp>
        <p:nvSpPr>
          <p:cNvPr id="16" name="object 16"/>
          <p:cNvSpPr/>
          <p:nvPr/>
        </p:nvSpPr>
        <p:spPr>
          <a:xfrm>
            <a:off x="5792166" y="1637135"/>
            <a:ext cx="742315" cy="0"/>
          </a:xfrm>
          <a:custGeom>
            <a:avLst/>
            <a:gdLst/>
            <a:ahLst/>
            <a:cxnLst/>
            <a:rect l="l" t="t" r="r" b="b"/>
            <a:pathLst>
              <a:path w="742315">
                <a:moveTo>
                  <a:pt x="0" y="0"/>
                </a:moveTo>
                <a:lnTo>
                  <a:pt x="742024" y="0"/>
                </a:lnTo>
              </a:path>
            </a:pathLst>
          </a:custGeom>
          <a:ln w="14941">
            <a:solidFill>
              <a:srgbClr val="001A40"/>
            </a:solidFill>
          </a:ln>
        </p:spPr>
        <p:txBody>
          <a:bodyPr wrap="square" lIns="0" tIns="0" rIns="0" bIns="0" rtlCol="0"/>
          <a:lstStyle/>
          <a:p>
            <a:endParaRPr/>
          </a:p>
        </p:txBody>
      </p:sp>
      <p:sp>
        <p:nvSpPr>
          <p:cNvPr id="17" name="object 17"/>
          <p:cNvSpPr/>
          <p:nvPr/>
        </p:nvSpPr>
        <p:spPr>
          <a:xfrm>
            <a:off x="6038915" y="1382766"/>
            <a:ext cx="290195" cy="485775"/>
          </a:xfrm>
          <a:custGeom>
            <a:avLst/>
            <a:gdLst/>
            <a:ahLst/>
            <a:cxnLst/>
            <a:rect l="l" t="t" r="r" b="b"/>
            <a:pathLst>
              <a:path w="290195" h="485775">
                <a:moveTo>
                  <a:pt x="0" y="0"/>
                </a:moveTo>
                <a:lnTo>
                  <a:pt x="0" y="485608"/>
                </a:lnTo>
                <a:lnTo>
                  <a:pt x="289975" y="254369"/>
                </a:lnTo>
                <a:lnTo>
                  <a:pt x="0" y="0"/>
                </a:lnTo>
                <a:close/>
              </a:path>
            </a:pathLst>
          </a:custGeom>
          <a:solidFill>
            <a:srgbClr val="FFFFFF"/>
          </a:solidFill>
        </p:spPr>
        <p:txBody>
          <a:bodyPr wrap="square" lIns="0" tIns="0" rIns="0" bIns="0" rtlCol="0"/>
          <a:lstStyle/>
          <a:p>
            <a:endParaRPr/>
          </a:p>
        </p:txBody>
      </p:sp>
      <p:sp>
        <p:nvSpPr>
          <p:cNvPr id="18" name="object 18"/>
          <p:cNvSpPr/>
          <p:nvPr/>
        </p:nvSpPr>
        <p:spPr>
          <a:xfrm>
            <a:off x="6038915" y="1382766"/>
            <a:ext cx="290195" cy="485775"/>
          </a:xfrm>
          <a:custGeom>
            <a:avLst/>
            <a:gdLst/>
            <a:ahLst/>
            <a:cxnLst/>
            <a:rect l="l" t="t" r="r" b="b"/>
            <a:pathLst>
              <a:path w="290195" h="485775">
                <a:moveTo>
                  <a:pt x="0" y="0"/>
                </a:moveTo>
                <a:lnTo>
                  <a:pt x="0" y="485608"/>
                </a:lnTo>
                <a:lnTo>
                  <a:pt x="289975" y="254369"/>
                </a:lnTo>
                <a:lnTo>
                  <a:pt x="0" y="0"/>
                </a:lnTo>
                <a:close/>
              </a:path>
            </a:pathLst>
          </a:custGeom>
          <a:ln w="14941">
            <a:solidFill>
              <a:srgbClr val="000000"/>
            </a:solidFill>
          </a:ln>
        </p:spPr>
        <p:txBody>
          <a:bodyPr wrap="square" lIns="0" tIns="0" rIns="0" bIns="0" rtlCol="0"/>
          <a:lstStyle/>
          <a:p>
            <a:endParaRPr/>
          </a:p>
        </p:txBody>
      </p:sp>
      <p:sp>
        <p:nvSpPr>
          <p:cNvPr id="19" name="object 19"/>
          <p:cNvSpPr/>
          <p:nvPr/>
        </p:nvSpPr>
        <p:spPr>
          <a:xfrm>
            <a:off x="6526466" y="1098872"/>
            <a:ext cx="8255" cy="538480"/>
          </a:xfrm>
          <a:custGeom>
            <a:avLst/>
            <a:gdLst/>
            <a:ahLst/>
            <a:cxnLst/>
            <a:rect l="l" t="t" r="r" b="b"/>
            <a:pathLst>
              <a:path w="8254" h="538480">
                <a:moveTo>
                  <a:pt x="0" y="537904"/>
                </a:moveTo>
                <a:lnTo>
                  <a:pt x="7724" y="0"/>
                </a:lnTo>
              </a:path>
            </a:pathLst>
          </a:custGeom>
          <a:ln w="14941">
            <a:solidFill>
              <a:srgbClr val="000000"/>
            </a:solidFill>
          </a:ln>
        </p:spPr>
        <p:txBody>
          <a:bodyPr wrap="square" lIns="0" tIns="0" rIns="0" bIns="0" rtlCol="0"/>
          <a:lstStyle/>
          <a:p>
            <a:endParaRPr/>
          </a:p>
        </p:txBody>
      </p:sp>
      <p:sp>
        <p:nvSpPr>
          <p:cNvPr id="20" name="object 20"/>
          <p:cNvSpPr/>
          <p:nvPr/>
        </p:nvSpPr>
        <p:spPr>
          <a:xfrm>
            <a:off x="2089258" y="2428692"/>
            <a:ext cx="358775" cy="134620"/>
          </a:xfrm>
          <a:custGeom>
            <a:avLst/>
            <a:gdLst/>
            <a:ahLst/>
            <a:cxnLst/>
            <a:rect l="l" t="t" r="r" b="b"/>
            <a:pathLst>
              <a:path w="358775" h="134619">
                <a:moveTo>
                  <a:pt x="0" y="0"/>
                </a:moveTo>
                <a:lnTo>
                  <a:pt x="173049" y="134476"/>
                </a:lnTo>
                <a:lnTo>
                  <a:pt x="358603" y="7470"/>
                </a:lnTo>
              </a:path>
            </a:pathLst>
          </a:custGeom>
          <a:ln w="14941">
            <a:solidFill>
              <a:srgbClr val="000000"/>
            </a:solidFill>
          </a:ln>
        </p:spPr>
        <p:txBody>
          <a:bodyPr wrap="square" lIns="0" tIns="0" rIns="0" bIns="0" rtlCol="0"/>
          <a:lstStyle/>
          <a:p>
            <a:endParaRPr/>
          </a:p>
        </p:txBody>
      </p:sp>
      <p:sp>
        <p:nvSpPr>
          <p:cNvPr id="21" name="object 21"/>
          <p:cNvSpPr/>
          <p:nvPr/>
        </p:nvSpPr>
        <p:spPr>
          <a:xfrm>
            <a:off x="2271218" y="2356972"/>
            <a:ext cx="262890" cy="508634"/>
          </a:xfrm>
          <a:custGeom>
            <a:avLst/>
            <a:gdLst/>
            <a:ahLst/>
            <a:cxnLst/>
            <a:rect l="l" t="t" r="r" b="b"/>
            <a:pathLst>
              <a:path w="262889" h="508635">
                <a:moveTo>
                  <a:pt x="7724" y="0"/>
                </a:moveTo>
                <a:lnTo>
                  <a:pt x="0" y="508021"/>
                </a:lnTo>
                <a:lnTo>
                  <a:pt x="262415" y="505032"/>
                </a:lnTo>
              </a:path>
            </a:pathLst>
          </a:custGeom>
          <a:ln w="14941">
            <a:solidFill>
              <a:srgbClr val="000000"/>
            </a:solidFill>
          </a:ln>
        </p:spPr>
        <p:txBody>
          <a:bodyPr wrap="square" lIns="0" tIns="0" rIns="0" bIns="0" rtlCol="0"/>
          <a:lstStyle/>
          <a:p>
            <a:endParaRPr/>
          </a:p>
        </p:txBody>
      </p:sp>
      <p:sp>
        <p:nvSpPr>
          <p:cNvPr id="22" name="object 22"/>
          <p:cNvSpPr/>
          <p:nvPr/>
        </p:nvSpPr>
        <p:spPr>
          <a:xfrm>
            <a:off x="6343556" y="1181052"/>
            <a:ext cx="358775" cy="134620"/>
          </a:xfrm>
          <a:custGeom>
            <a:avLst/>
            <a:gdLst/>
            <a:ahLst/>
            <a:cxnLst/>
            <a:rect l="l" t="t" r="r" b="b"/>
            <a:pathLst>
              <a:path w="358775" h="134619">
                <a:moveTo>
                  <a:pt x="0" y="0"/>
                </a:moveTo>
                <a:lnTo>
                  <a:pt x="173055" y="134476"/>
                </a:lnTo>
                <a:lnTo>
                  <a:pt x="358603" y="7470"/>
                </a:lnTo>
              </a:path>
            </a:pathLst>
          </a:custGeom>
          <a:ln w="14941">
            <a:solidFill>
              <a:srgbClr val="000000"/>
            </a:solidFill>
          </a:ln>
        </p:spPr>
        <p:txBody>
          <a:bodyPr wrap="square" lIns="0" tIns="0" rIns="0" bIns="0" rtlCol="0"/>
          <a:lstStyle/>
          <a:p>
            <a:endParaRPr/>
          </a:p>
        </p:txBody>
      </p:sp>
      <p:sp>
        <p:nvSpPr>
          <p:cNvPr id="23" name="object 23"/>
          <p:cNvSpPr txBox="1"/>
          <p:nvPr/>
        </p:nvSpPr>
        <p:spPr>
          <a:xfrm>
            <a:off x="2532700" y="2651419"/>
            <a:ext cx="831850" cy="448945"/>
          </a:xfrm>
          <a:prstGeom prst="rect">
            <a:avLst/>
          </a:prstGeom>
          <a:ln w="14941">
            <a:solidFill>
              <a:srgbClr val="000000"/>
            </a:solidFill>
          </a:ln>
        </p:spPr>
        <p:txBody>
          <a:bodyPr vert="horz" wrap="square" lIns="0" tIns="53975" rIns="0" bIns="0" rtlCol="0">
            <a:spAutoFit/>
          </a:bodyPr>
          <a:lstStyle/>
          <a:p>
            <a:pPr marL="47625" marR="46990" indent="175895">
              <a:lnSpc>
                <a:spcPts val="1240"/>
              </a:lnSpc>
              <a:spcBef>
                <a:spcPts val="425"/>
              </a:spcBef>
            </a:pPr>
            <a:r>
              <a:rPr sz="1050" i="1" spc="50" dirty="0">
                <a:latin typeface="Trebuchet MS"/>
                <a:cs typeface="Trebuchet MS"/>
              </a:rPr>
              <a:t>Super  </a:t>
            </a:r>
            <a:r>
              <a:rPr sz="1050" i="1" spc="30" dirty="0">
                <a:latin typeface="Trebuchet MS"/>
                <a:cs typeface="Trebuchet MS"/>
              </a:rPr>
              <a:t>heterodyne</a:t>
            </a:r>
            <a:endParaRPr sz="1050">
              <a:latin typeface="Trebuchet MS"/>
              <a:cs typeface="Trebuchet MS"/>
            </a:endParaRPr>
          </a:p>
        </p:txBody>
      </p:sp>
      <p:sp>
        <p:nvSpPr>
          <p:cNvPr id="24" name="object 24"/>
          <p:cNvSpPr txBox="1"/>
          <p:nvPr/>
        </p:nvSpPr>
        <p:spPr>
          <a:xfrm>
            <a:off x="3588250" y="2651419"/>
            <a:ext cx="508634" cy="453390"/>
          </a:xfrm>
          <a:prstGeom prst="rect">
            <a:avLst/>
          </a:prstGeom>
          <a:ln w="14941">
            <a:solidFill>
              <a:srgbClr val="000000"/>
            </a:solidFill>
          </a:ln>
        </p:spPr>
        <p:txBody>
          <a:bodyPr vert="horz" wrap="square" lIns="0" tIns="635" rIns="0" bIns="0" rtlCol="0">
            <a:spAutoFit/>
          </a:bodyPr>
          <a:lstStyle/>
          <a:p>
            <a:pPr>
              <a:lnSpc>
                <a:spcPct val="100000"/>
              </a:lnSpc>
              <a:spcBef>
                <a:spcPts val="5"/>
              </a:spcBef>
            </a:pPr>
            <a:endParaRPr sz="950">
              <a:latin typeface="Times New Roman"/>
              <a:cs typeface="Times New Roman"/>
            </a:endParaRPr>
          </a:p>
          <a:p>
            <a:pPr marL="107950">
              <a:lnSpc>
                <a:spcPct val="100000"/>
              </a:lnSpc>
              <a:spcBef>
                <a:spcPts val="5"/>
              </a:spcBef>
            </a:pPr>
            <a:r>
              <a:rPr sz="1050" i="1" spc="105" dirty="0">
                <a:latin typeface="Trebuchet MS"/>
                <a:cs typeface="Trebuchet MS"/>
              </a:rPr>
              <a:t>ADC</a:t>
            </a:r>
            <a:endParaRPr sz="1050">
              <a:latin typeface="Trebuchet MS"/>
              <a:cs typeface="Trebuchet MS"/>
            </a:endParaRPr>
          </a:p>
        </p:txBody>
      </p:sp>
      <p:sp>
        <p:nvSpPr>
          <p:cNvPr id="25" name="object 25"/>
          <p:cNvSpPr txBox="1"/>
          <p:nvPr/>
        </p:nvSpPr>
        <p:spPr>
          <a:xfrm>
            <a:off x="4305457" y="2651419"/>
            <a:ext cx="963930" cy="462915"/>
          </a:xfrm>
          <a:prstGeom prst="rect">
            <a:avLst/>
          </a:prstGeom>
          <a:ln w="14941">
            <a:solidFill>
              <a:srgbClr val="FF2800"/>
            </a:solidFill>
          </a:ln>
        </p:spPr>
        <p:txBody>
          <a:bodyPr vert="horz" wrap="square" lIns="0" tIns="1905" rIns="0" bIns="0" rtlCol="0">
            <a:spAutoFit/>
          </a:bodyPr>
          <a:lstStyle/>
          <a:p>
            <a:pPr>
              <a:lnSpc>
                <a:spcPct val="100000"/>
              </a:lnSpc>
              <a:spcBef>
                <a:spcPts val="15"/>
              </a:spcBef>
            </a:pPr>
            <a:endParaRPr sz="950">
              <a:latin typeface="Times New Roman"/>
              <a:cs typeface="Times New Roman"/>
            </a:endParaRPr>
          </a:p>
          <a:p>
            <a:pPr marL="52705">
              <a:lnSpc>
                <a:spcPct val="100000"/>
              </a:lnSpc>
            </a:pPr>
            <a:r>
              <a:rPr sz="1050" i="1" spc="50" dirty="0">
                <a:latin typeface="Trebuchet MS"/>
                <a:cs typeface="Trebuchet MS"/>
              </a:rPr>
              <a:t>Demodulator</a:t>
            </a:r>
            <a:endParaRPr sz="1050">
              <a:latin typeface="Trebuchet MS"/>
              <a:cs typeface="Trebuchet MS"/>
            </a:endParaRPr>
          </a:p>
        </p:txBody>
      </p:sp>
      <p:sp>
        <p:nvSpPr>
          <p:cNvPr id="26" name="object 26"/>
          <p:cNvSpPr txBox="1"/>
          <p:nvPr/>
        </p:nvSpPr>
        <p:spPr>
          <a:xfrm>
            <a:off x="5438374" y="2651419"/>
            <a:ext cx="508634" cy="462915"/>
          </a:xfrm>
          <a:prstGeom prst="rect">
            <a:avLst/>
          </a:prstGeom>
          <a:ln w="14941">
            <a:solidFill>
              <a:srgbClr val="000000"/>
            </a:solidFill>
          </a:ln>
        </p:spPr>
        <p:txBody>
          <a:bodyPr vert="horz" wrap="square" lIns="0" tIns="1905" rIns="0" bIns="0" rtlCol="0">
            <a:spAutoFit/>
          </a:bodyPr>
          <a:lstStyle/>
          <a:p>
            <a:pPr>
              <a:lnSpc>
                <a:spcPct val="100000"/>
              </a:lnSpc>
              <a:spcBef>
                <a:spcPts val="15"/>
              </a:spcBef>
            </a:pPr>
            <a:endParaRPr sz="1050">
              <a:latin typeface="Times New Roman"/>
              <a:cs typeface="Times New Roman"/>
            </a:endParaRPr>
          </a:p>
          <a:p>
            <a:pPr marL="107950">
              <a:lnSpc>
                <a:spcPct val="100000"/>
              </a:lnSpc>
            </a:pPr>
            <a:r>
              <a:rPr sz="1050" i="1" spc="105" dirty="0">
                <a:latin typeface="Trebuchet MS"/>
                <a:cs typeface="Trebuchet MS"/>
              </a:rPr>
              <a:t>DAC</a:t>
            </a:r>
            <a:endParaRPr sz="1050">
              <a:latin typeface="Trebuchet MS"/>
              <a:cs typeface="Trebuchet MS"/>
            </a:endParaRPr>
          </a:p>
        </p:txBody>
      </p:sp>
      <p:sp>
        <p:nvSpPr>
          <p:cNvPr id="27" name="object 27"/>
          <p:cNvSpPr/>
          <p:nvPr/>
        </p:nvSpPr>
        <p:spPr>
          <a:xfrm>
            <a:off x="5941585" y="2891500"/>
            <a:ext cx="659765" cy="0"/>
          </a:xfrm>
          <a:custGeom>
            <a:avLst/>
            <a:gdLst/>
            <a:ahLst/>
            <a:cxnLst/>
            <a:rect l="l" t="t" r="r" b="b"/>
            <a:pathLst>
              <a:path w="659765">
                <a:moveTo>
                  <a:pt x="0" y="0"/>
                </a:moveTo>
                <a:lnTo>
                  <a:pt x="659590" y="0"/>
                </a:lnTo>
              </a:path>
            </a:pathLst>
          </a:custGeom>
          <a:ln w="14941">
            <a:solidFill>
              <a:srgbClr val="001A40"/>
            </a:solidFill>
          </a:ln>
        </p:spPr>
        <p:txBody>
          <a:bodyPr wrap="square" lIns="0" tIns="0" rIns="0" bIns="0" rtlCol="0"/>
          <a:lstStyle/>
          <a:p>
            <a:endParaRPr/>
          </a:p>
        </p:txBody>
      </p:sp>
      <p:sp>
        <p:nvSpPr>
          <p:cNvPr id="28" name="object 28"/>
          <p:cNvSpPr/>
          <p:nvPr/>
        </p:nvSpPr>
        <p:spPr>
          <a:xfrm>
            <a:off x="6160923" y="2637131"/>
            <a:ext cx="257810" cy="485775"/>
          </a:xfrm>
          <a:custGeom>
            <a:avLst/>
            <a:gdLst/>
            <a:ahLst/>
            <a:cxnLst/>
            <a:rect l="l" t="t" r="r" b="b"/>
            <a:pathLst>
              <a:path w="257810" h="485775">
                <a:moveTo>
                  <a:pt x="0" y="0"/>
                </a:moveTo>
                <a:lnTo>
                  <a:pt x="0" y="485608"/>
                </a:lnTo>
                <a:lnTo>
                  <a:pt x="257761" y="254366"/>
                </a:lnTo>
                <a:lnTo>
                  <a:pt x="0" y="0"/>
                </a:lnTo>
                <a:close/>
              </a:path>
            </a:pathLst>
          </a:custGeom>
          <a:solidFill>
            <a:srgbClr val="FFFFFF"/>
          </a:solidFill>
        </p:spPr>
        <p:txBody>
          <a:bodyPr wrap="square" lIns="0" tIns="0" rIns="0" bIns="0" rtlCol="0"/>
          <a:lstStyle/>
          <a:p>
            <a:endParaRPr/>
          </a:p>
        </p:txBody>
      </p:sp>
      <p:sp>
        <p:nvSpPr>
          <p:cNvPr id="29" name="object 29"/>
          <p:cNvSpPr/>
          <p:nvPr/>
        </p:nvSpPr>
        <p:spPr>
          <a:xfrm>
            <a:off x="6160923" y="2637131"/>
            <a:ext cx="257810" cy="485775"/>
          </a:xfrm>
          <a:custGeom>
            <a:avLst/>
            <a:gdLst/>
            <a:ahLst/>
            <a:cxnLst/>
            <a:rect l="l" t="t" r="r" b="b"/>
            <a:pathLst>
              <a:path w="257810" h="485775">
                <a:moveTo>
                  <a:pt x="0" y="0"/>
                </a:moveTo>
                <a:lnTo>
                  <a:pt x="0" y="485608"/>
                </a:lnTo>
                <a:lnTo>
                  <a:pt x="257761" y="254369"/>
                </a:lnTo>
                <a:lnTo>
                  <a:pt x="0" y="0"/>
                </a:lnTo>
                <a:close/>
              </a:path>
            </a:pathLst>
          </a:custGeom>
          <a:ln w="14941">
            <a:solidFill>
              <a:srgbClr val="000000"/>
            </a:solidFill>
          </a:ln>
        </p:spPr>
        <p:txBody>
          <a:bodyPr wrap="square" lIns="0" tIns="0" rIns="0" bIns="0" rtlCol="0"/>
          <a:lstStyle/>
          <a:p>
            <a:endParaRPr/>
          </a:p>
        </p:txBody>
      </p:sp>
      <p:sp>
        <p:nvSpPr>
          <p:cNvPr id="30" name="object 30"/>
          <p:cNvSpPr/>
          <p:nvPr/>
        </p:nvSpPr>
        <p:spPr>
          <a:xfrm>
            <a:off x="6740971" y="2652820"/>
            <a:ext cx="134620" cy="485775"/>
          </a:xfrm>
          <a:custGeom>
            <a:avLst/>
            <a:gdLst/>
            <a:ahLst/>
            <a:cxnLst/>
            <a:rect l="l" t="t" r="r" b="b"/>
            <a:pathLst>
              <a:path w="134620" h="485775">
                <a:moveTo>
                  <a:pt x="0" y="149418"/>
                </a:moveTo>
                <a:lnTo>
                  <a:pt x="0" y="366074"/>
                </a:lnTo>
                <a:lnTo>
                  <a:pt x="132070" y="485608"/>
                </a:lnTo>
                <a:lnTo>
                  <a:pt x="134476" y="0"/>
                </a:lnTo>
                <a:lnTo>
                  <a:pt x="7470" y="127005"/>
                </a:lnTo>
                <a:lnTo>
                  <a:pt x="0" y="149418"/>
                </a:lnTo>
              </a:path>
            </a:pathLst>
          </a:custGeom>
          <a:ln w="14941">
            <a:solidFill>
              <a:srgbClr val="000000"/>
            </a:solidFill>
          </a:ln>
        </p:spPr>
        <p:txBody>
          <a:bodyPr wrap="square" lIns="0" tIns="0" rIns="0" bIns="0" rtlCol="0"/>
          <a:lstStyle/>
          <a:p>
            <a:endParaRPr/>
          </a:p>
        </p:txBody>
      </p:sp>
      <p:sp>
        <p:nvSpPr>
          <p:cNvPr id="31" name="object 31"/>
          <p:cNvSpPr/>
          <p:nvPr/>
        </p:nvSpPr>
        <p:spPr>
          <a:xfrm>
            <a:off x="6601176" y="2772354"/>
            <a:ext cx="140335" cy="247015"/>
          </a:xfrm>
          <a:custGeom>
            <a:avLst/>
            <a:gdLst/>
            <a:ahLst/>
            <a:cxnLst/>
            <a:rect l="l" t="t" r="r" b="b"/>
            <a:pathLst>
              <a:path w="140334" h="247014">
                <a:moveTo>
                  <a:pt x="0" y="0"/>
                </a:moveTo>
                <a:lnTo>
                  <a:pt x="139795" y="0"/>
                </a:lnTo>
                <a:lnTo>
                  <a:pt x="139795" y="246539"/>
                </a:lnTo>
                <a:lnTo>
                  <a:pt x="0" y="246539"/>
                </a:lnTo>
                <a:lnTo>
                  <a:pt x="0" y="0"/>
                </a:lnTo>
                <a:close/>
              </a:path>
            </a:pathLst>
          </a:custGeom>
          <a:ln w="14941">
            <a:solidFill>
              <a:srgbClr val="000000"/>
            </a:solidFill>
          </a:ln>
        </p:spPr>
        <p:txBody>
          <a:bodyPr wrap="square" lIns="0" tIns="0" rIns="0" bIns="0" rtlCol="0"/>
          <a:lstStyle/>
          <a:p>
            <a:endParaRPr/>
          </a:p>
        </p:txBody>
      </p:sp>
      <p:sp>
        <p:nvSpPr>
          <p:cNvPr id="32" name="object 32"/>
          <p:cNvSpPr/>
          <p:nvPr/>
        </p:nvSpPr>
        <p:spPr>
          <a:xfrm>
            <a:off x="3364123" y="2876200"/>
            <a:ext cx="224154" cy="0"/>
          </a:xfrm>
          <a:custGeom>
            <a:avLst/>
            <a:gdLst/>
            <a:ahLst/>
            <a:cxnLst/>
            <a:rect l="l" t="t" r="r" b="b"/>
            <a:pathLst>
              <a:path w="224154">
                <a:moveTo>
                  <a:pt x="0" y="0"/>
                </a:moveTo>
                <a:lnTo>
                  <a:pt x="224127" y="0"/>
                </a:lnTo>
                <a:lnTo>
                  <a:pt x="209185" y="0"/>
                </a:lnTo>
              </a:path>
            </a:pathLst>
          </a:custGeom>
          <a:ln w="14941">
            <a:solidFill>
              <a:srgbClr val="000000"/>
            </a:solidFill>
          </a:ln>
        </p:spPr>
        <p:txBody>
          <a:bodyPr wrap="square" lIns="0" tIns="0" rIns="0" bIns="0" rtlCol="0"/>
          <a:lstStyle/>
          <a:p>
            <a:endParaRPr/>
          </a:p>
        </p:txBody>
      </p:sp>
      <p:sp>
        <p:nvSpPr>
          <p:cNvPr id="33" name="object 33"/>
          <p:cNvSpPr/>
          <p:nvPr/>
        </p:nvSpPr>
        <p:spPr>
          <a:xfrm>
            <a:off x="4096272" y="2876200"/>
            <a:ext cx="209550" cy="1270"/>
          </a:xfrm>
          <a:custGeom>
            <a:avLst/>
            <a:gdLst/>
            <a:ahLst/>
            <a:cxnLst/>
            <a:rect l="l" t="t" r="r" b="b"/>
            <a:pathLst>
              <a:path w="209550" h="1269">
                <a:moveTo>
                  <a:pt x="-7470" y="373"/>
                </a:moveTo>
                <a:lnTo>
                  <a:pt x="216656" y="373"/>
                </a:lnTo>
              </a:path>
            </a:pathLst>
          </a:custGeom>
          <a:ln w="15688">
            <a:solidFill>
              <a:srgbClr val="000000"/>
            </a:solidFill>
          </a:ln>
        </p:spPr>
        <p:txBody>
          <a:bodyPr wrap="square" lIns="0" tIns="0" rIns="0" bIns="0" rtlCol="0"/>
          <a:lstStyle/>
          <a:p>
            <a:endParaRPr/>
          </a:p>
        </p:txBody>
      </p:sp>
      <p:sp>
        <p:nvSpPr>
          <p:cNvPr id="34" name="object 34"/>
          <p:cNvSpPr/>
          <p:nvPr/>
        </p:nvSpPr>
        <p:spPr>
          <a:xfrm>
            <a:off x="5259073" y="2891888"/>
            <a:ext cx="179705" cy="1270"/>
          </a:xfrm>
          <a:custGeom>
            <a:avLst/>
            <a:gdLst/>
            <a:ahLst/>
            <a:cxnLst/>
            <a:rect l="l" t="t" r="r" b="b"/>
            <a:pathLst>
              <a:path w="179704" h="1269">
                <a:moveTo>
                  <a:pt x="-7470" y="373"/>
                </a:moveTo>
                <a:lnTo>
                  <a:pt x="186772" y="373"/>
                </a:lnTo>
              </a:path>
            </a:pathLst>
          </a:custGeom>
          <a:ln w="15688">
            <a:solidFill>
              <a:srgbClr val="000000"/>
            </a:solidFill>
          </a:ln>
        </p:spPr>
        <p:txBody>
          <a:bodyPr wrap="square" lIns="0" tIns="0" rIns="0" bIns="0" rtlCol="0"/>
          <a:lstStyle/>
          <a:p>
            <a:endParaRPr/>
          </a:p>
        </p:txBody>
      </p:sp>
      <p:sp>
        <p:nvSpPr>
          <p:cNvPr id="35" name="object 35"/>
          <p:cNvSpPr txBox="1"/>
          <p:nvPr/>
        </p:nvSpPr>
        <p:spPr>
          <a:xfrm>
            <a:off x="2092616" y="1172087"/>
            <a:ext cx="612140" cy="151130"/>
          </a:xfrm>
          <a:prstGeom prst="rect">
            <a:avLst/>
          </a:prstGeom>
        </p:spPr>
        <p:txBody>
          <a:bodyPr vert="horz" wrap="square" lIns="0" tIns="15240" rIns="0" bIns="0" rtlCol="0">
            <a:spAutoFit/>
          </a:bodyPr>
          <a:lstStyle/>
          <a:p>
            <a:pPr marL="12700">
              <a:lnSpc>
                <a:spcPct val="100000"/>
              </a:lnSpc>
              <a:spcBef>
                <a:spcPts val="120"/>
              </a:spcBef>
            </a:pPr>
            <a:r>
              <a:rPr sz="800" i="1" spc="35" dirty="0">
                <a:latin typeface="Trebuchet MS"/>
                <a:cs typeface="Trebuchet MS"/>
              </a:rPr>
              <a:t>Microphone</a:t>
            </a:r>
            <a:endParaRPr sz="800">
              <a:latin typeface="Trebuchet MS"/>
              <a:cs typeface="Trebuchet MS"/>
            </a:endParaRPr>
          </a:p>
        </p:txBody>
      </p:sp>
      <p:sp>
        <p:nvSpPr>
          <p:cNvPr id="42" name="object 42"/>
          <p:cNvSpPr txBox="1">
            <a:spLocks noGrp="1"/>
          </p:cNvSpPr>
          <p:nvPr>
            <p:ph type="sldNum" sz="quarter" idx="7"/>
          </p:nvPr>
        </p:nvSpPr>
        <p:spPr>
          <a:xfrm>
            <a:off x="4141444" y="5796550"/>
            <a:ext cx="793750" cy="282129"/>
          </a:xfrm>
          <a:prstGeom prst="rect">
            <a:avLst/>
          </a:prstGeom>
        </p:spPr>
        <p:txBody>
          <a:bodyPr vert="horz" wrap="square" lIns="0" tIns="0" rIns="0" bIns="0" rtlCol="0">
            <a:spAutoFit/>
          </a:bodyPr>
          <a:lstStyle/>
          <a:p>
            <a:pPr marL="25400">
              <a:lnSpc>
                <a:spcPts val="2230"/>
              </a:lnSpc>
            </a:pPr>
            <a:fld id="{81D60167-4931-47E6-BA6A-407CBD079E47}" type="slidenum">
              <a:rPr spc="-175" dirty="0"/>
              <a:t>4</a:t>
            </a:fld>
            <a:r>
              <a:rPr spc="-175" dirty="0"/>
              <a:t> </a:t>
            </a:r>
            <a:r>
              <a:rPr spc="434" dirty="0"/>
              <a:t>/</a:t>
            </a:r>
            <a:r>
              <a:rPr spc="-440" dirty="0"/>
              <a:t> </a:t>
            </a:r>
            <a:r>
              <a:rPr lang="tr-TR" spc="-175" dirty="0" smtClean="0"/>
              <a:t>20</a:t>
            </a:r>
            <a:endParaRPr spc="-175" dirty="0"/>
          </a:p>
        </p:txBody>
      </p:sp>
      <p:sp>
        <p:nvSpPr>
          <p:cNvPr id="36" name="object 36"/>
          <p:cNvSpPr txBox="1"/>
          <p:nvPr/>
        </p:nvSpPr>
        <p:spPr>
          <a:xfrm>
            <a:off x="6293637" y="873251"/>
            <a:ext cx="451484" cy="151130"/>
          </a:xfrm>
          <a:prstGeom prst="rect">
            <a:avLst/>
          </a:prstGeom>
        </p:spPr>
        <p:txBody>
          <a:bodyPr vert="horz" wrap="square" lIns="0" tIns="15240" rIns="0" bIns="0" rtlCol="0">
            <a:spAutoFit/>
          </a:bodyPr>
          <a:lstStyle/>
          <a:p>
            <a:pPr marL="12700">
              <a:lnSpc>
                <a:spcPct val="100000"/>
              </a:lnSpc>
              <a:spcBef>
                <a:spcPts val="120"/>
              </a:spcBef>
            </a:pPr>
            <a:r>
              <a:rPr sz="800" i="1" spc="50" dirty="0">
                <a:latin typeface="Trebuchet MS"/>
                <a:cs typeface="Trebuchet MS"/>
              </a:rPr>
              <a:t>Antenna</a:t>
            </a:r>
            <a:endParaRPr sz="800">
              <a:latin typeface="Trebuchet MS"/>
              <a:cs typeface="Trebuchet MS"/>
            </a:endParaRPr>
          </a:p>
        </p:txBody>
      </p:sp>
      <p:sp>
        <p:nvSpPr>
          <p:cNvPr id="37" name="object 37"/>
          <p:cNvSpPr txBox="1"/>
          <p:nvPr/>
        </p:nvSpPr>
        <p:spPr>
          <a:xfrm>
            <a:off x="2091025" y="2118651"/>
            <a:ext cx="451484" cy="151130"/>
          </a:xfrm>
          <a:prstGeom prst="rect">
            <a:avLst/>
          </a:prstGeom>
        </p:spPr>
        <p:txBody>
          <a:bodyPr vert="horz" wrap="square" lIns="0" tIns="15240" rIns="0" bIns="0" rtlCol="0">
            <a:spAutoFit/>
          </a:bodyPr>
          <a:lstStyle/>
          <a:p>
            <a:pPr marL="12700">
              <a:lnSpc>
                <a:spcPct val="100000"/>
              </a:lnSpc>
              <a:spcBef>
                <a:spcPts val="120"/>
              </a:spcBef>
            </a:pPr>
            <a:r>
              <a:rPr sz="800" i="1" spc="50" dirty="0">
                <a:latin typeface="Trebuchet MS"/>
                <a:cs typeface="Trebuchet MS"/>
              </a:rPr>
              <a:t>Antenna</a:t>
            </a:r>
            <a:endParaRPr sz="800">
              <a:latin typeface="Trebuchet MS"/>
              <a:cs typeface="Trebuchet MS"/>
            </a:endParaRPr>
          </a:p>
        </p:txBody>
      </p:sp>
      <p:sp>
        <p:nvSpPr>
          <p:cNvPr id="38" name="object 38"/>
          <p:cNvSpPr txBox="1"/>
          <p:nvPr/>
        </p:nvSpPr>
        <p:spPr>
          <a:xfrm>
            <a:off x="6549856" y="2218014"/>
            <a:ext cx="431800" cy="151130"/>
          </a:xfrm>
          <a:prstGeom prst="rect">
            <a:avLst/>
          </a:prstGeom>
        </p:spPr>
        <p:txBody>
          <a:bodyPr vert="horz" wrap="square" lIns="0" tIns="15240" rIns="0" bIns="0" rtlCol="0">
            <a:spAutoFit/>
          </a:bodyPr>
          <a:lstStyle/>
          <a:p>
            <a:pPr marL="12700">
              <a:lnSpc>
                <a:spcPct val="100000"/>
              </a:lnSpc>
              <a:spcBef>
                <a:spcPts val="120"/>
              </a:spcBef>
            </a:pPr>
            <a:r>
              <a:rPr sz="800" i="1" spc="45" dirty="0">
                <a:latin typeface="Trebuchet MS"/>
                <a:cs typeface="Trebuchet MS"/>
              </a:rPr>
              <a:t>Speaker</a:t>
            </a:r>
            <a:endParaRPr sz="800">
              <a:latin typeface="Trebuchet MS"/>
              <a:cs typeface="Trebuchet MS"/>
            </a:endParaRPr>
          </a:p>
        </p:txBody>
      </p:sp>
      <p:sp>
        <p:nvSpPr>
          <p:cNvPr id="39" name="object 39"/>
          <p:cNvSpPr txBox="1"/>
          <p:nvPr/>
        </p:nvSpPr>
        <p:spPr>
          <a:xfrm>
            <a:off x="3881689" y="884458"/>
            <a:ext cx="937894" cy="187325"/>
          </a:xfrm>
          <a:prstGeom prst="rect">
            <a:avLst/>
          </a:prstGeom>
        </p:spPr>
        <p:txBody>
          <a:bodyPr vert="horz" wrap="square" lIns="0" tIns="13335" rIns="0" bIns="0" rtlCol="0">
            <a:spAutoFit/>
          </a:bodyPr>
          <a:lstStyle/>
          <a:p>
            <a:pPr marL="12700">
              <a:lnSpc>
                <a:spcPct val="100000"/>
              </a:lnSpc>
              <a:spcBef>
                <a:spcPts val="105"/>
              </a:spcBef>
            </a:pPr>
            <a:r>
              <a:rPr sz="1050" i="1" spc="55" dirty="0">
                <a:latin typeface="Trebuchet MS"/>
                <a:cs typeface="Trebuchet MS"/>
              </a:rPr>
              <a:t>TRANSMITTER</a:t>
            </a:r>
            <a:endParaRPr sz="1050">
              <a:latin typeface="Trebuchet MS"/>
              <a:cs typeface="Trebuchet MS"/>
            </a:endParaRPr>
          </a:p>
        </p:txBody>
      </p:sp>
      <p:sp>
        <p:nvSpPr>
          <p:cNvPr id="40" name="object 40"/>
          <p:cNvSpPr txBox="1"/>
          <p:nvPr/>
        </p:nvSpPr>
        <p:spPr>
          <a:xfrm>
            <a:off x="4030874" y="2150402"/>
            <a:ext cx="638810" cy="187325"/>
          </a:xfrm>
          <a:prstGeom prst="rect">
            <a:avLst/>
          </a:prstGeom>
        </p:spPr>
        <p:txBody>
          <a:bodyPr vert="horz" wrap="square" lIns="0" tIns="13335" rIns="0" bIns="0" rtlCol="0">
            <a:spAutoFit/>
          </a:bodyPr>
          <a:lstStyle/>
          <a:p>
            <a:pPr marL="12700">
              <a:lnSpc>
                <a:spcPct val="100000"/>
              </a:lnSpc>
              <a:spcBef>
                <a:spcPts val="105"/>
              </a:spcBef>
            </a:pPr>
            <a:r>
              <a:rPr sz="1050" i="1" spc="40" dirty="0">
                <a:latin typeface="Trebuchet MS"/>
                <a:cs typeface="Trebuchet MS"/>
              </a:rPr>
              <a:t>RECEIVER</a:t>
            </a:r>
            <a:endParaRPr sz="1050">
              <a:latin typeface="Trebuchet MS"/>
              <a:cs typeface="Trebuchet MS"/>
            </a:endParaRPr>
          </a:p>
        </p:txBody>
      </p:sp>
      <p:sp>
        <p:nvSpPr>
          <p:cNvPr id="41" name="object 41"/>
          <p:cNvSpPr txBox="1"/>
          <p:nvPr/>
        </p:nvSpPr>
        <p:spPr>
          <a:xfrm>
            <a:off x="347294" y="3629504"/>
            <a:ext cx="8275320" cy="1984787"/>
          </a:xfrm>
          <a:prstGeom prst="rect">
            <a:avLst/>
          </a:prstGeom>
        </p:spPr>
        <p:txBody>
          <a:bodyPr vert="horz" wrap="square" lIns="0" tIns="13970" rIns="0" bIns="0" rtlCol="0">
            <a:spAutoFit/>
          </a:bodyPr>
          <a:lstStyle/>
          <a:p>
            <a:pPr marL="12700">
              <a:lnSpc>
                <a:spcPct val="100000"/>
              </a:lnSpc>
              <a:spcBef>
                <a:spcPts val="110"/>
              </a:spcBef>
            </a:pPr>
            <a:r>
              <a:rPr dirty="0">
                <a:solidFill>
                  <a:srgbClr val="FF0000"/>
                </a:solidFill>
              </a:rPr>
              <a:t>Voice SDR mobile two-way radio</a:t>
            </a:r>
          </a:p>
          <a:p>
            <a:pPr marL="12700" marR="46355">
              <a:lnSpc>
                <a:spcPct val="101000"/>
              </a:lnSpc>
            </a:pPr>
            <a:r>
              <a:rPr dirty="0"/>
              <a:t>Transmitter: voice signal inputted using microphone, amplified by an audio amplifier,  converted into a digital signal by ADC,modulated using software, converted by DAC into  analog signal which is amplified and radiated by antenna</a:t>
            </a:r>
          </a:p>
          <a:p>
            <a:pPr marL="12700" marR="5080">
              <a:lnSpc>
                <a:spcPct val="101000"/>
              </a:lnSpc>
            </a:pPr>
            <a:r>
              <a:rPr dirty="0"/>
              <a:t>Receiver: analog signal received by antenna is processed by a superheterodyne, converted  by ADC,demodulated using software, converted by DAC, amplified and fed to speaker</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7867" y="42249"/>
            <a:ext cx="2799715" cy="309245"/>
          </a:xfrm>
          <a:prstGeom prst="rect">
            <a:avLst/>
          </a:prstGeom>
        </p:spPr>
        <p:txBody>
          <a:bodyPr vert="horz" wrap="square" lIns="0" tIns="13970" rIns="0" bIns="0" rtlCol="0">
            <a:spAutoFit/>
          </a:bodyPr>
          <a:lstStyle/>
          <a:p>
            <a:pPr marL="12700">
              <a:lnSpc>
                <a:spcPct val="100000"/>
              </a:lnSpc>
              <a:spcBef>
                <a:spcPts val="110"/>
              </a:spcBef>
            </a:pPr>
            <a:r>
              <a:rPr b="1" spc="-50" dirty="0">
                <a:latin typeface="Arial"/>
                <a:cs typeface="Arial"/>
              </a:rPr>
              <a:t>Computer–control</a:t>
            </a:r>
            <a:r>
              <a:rPr b="1" spc="140" dirty="0">
                <a:latin typeface="Arial"/>
                <a:cs typeface="Arial"/>
              </a:rPr>
              <a:t> </a:t>
            </a:r>
            <a:r>
              <a:rPr b="1" spc="-100" dirty="0">
                <a:latin typeface="Arial"/>
                <a:cs typeface="Arial"/>
              </a:rPr>
              <a:t>system</a:t>
            </a:r>
          </a:p>
        </p:txBody>
      </p:sp>
      <p:sp>
        <p:nvSpPr>
          <p:cNvPr id="3" name="object 3"/>
          <p:cNvSpPr/>
          <p:nvPr/>
        </p:nvSpPr>
        <p:spPr>
          <a:xfrm>
            <a:off x="1904950" y="1688388"/>
            <a:ext cx="295275" cy="295275"/>
          </a:xfrm>
          <a:custGeom>
            <a:avLst/>
            <a:gdLst/>
            <a:ahLst/>
            <a:cxnLst/>
            <a:rect l="l" t="t" r="r" b="b"/>
            <a:pathLst>
              <a:path w="295275" h="295275">
                <a:moveTo>
                  <a:pt x="253037" y="41966"/>
                </a:moveTo>
                <a:lnTo>
                  <a:pt x="281014" y="80703"/>
                </a:lnTo>
                <a:lnTo>
                  <a:pt x="295003" y="124656"/>
                </a:lnTo>
                <a:lnTo>
                  <a:pt x="295003" y="170347"/>
                </a:lnTo>
                <a:lnTo>
                  <a:pt x="281014" y="214299"/>
                </a:lnTo>
                <a:lnTo>
                  <a:pt x="253037" y="253037"/>
                </a:lnTo>
                <a:lnTo>
                  <a:pt x="214299" y="281014"/>
                </a:lnTo>
                <a:lnTo>
                  <a:pt x="170347" y="295003"/>
                </a:lnTo>
                <a:lnTo>
                  <a:pt x="124656" y="295003"/>
                </a:lnTo>
                <a:lnTo>
                  <a:pt x="80703" y="281014"/>
                </a:lnTo>
                <a:lnTo>
                  <a:pt x="41966" y="253037"/>
                </a:lnTo>
                <a:lnTo>
                  <a:pt x="13988" y="214299"/>
                </a:lnTo>
                <a:lnTo>
                  <a:pt x="0" y="170347"/>
                </a:lnTo>
                <a:lnTo>
                  <a:pt x="0" y="124656"/>
                </a:lnTo>
                <a:lnTo>
                  <a:pt x="13988" y="80703"/>
                </a:lnTo>
                <a:lnTo>
                  <a:pt x="41966" y="41966"/>
                </a:lnTo>
                <a:lnTo>
                  <a:pt x="80703" y="13988"/>
                </a:lnTo>
                <a:lnTo>
                  <a:pt x="124656" y="0"/>
                </a:lnTo>
                <a:lnTo>
                  <a:pt x="170347" y="0"/>
                </a:lnTo>
                <a:lnTo>
                  <a:pt x="214299" y="13988"/>
                </a:lnTo>
                <a:lnTo>
                  <a:pt x="253037" y="41966"/>
                </a:lnTo>
              </a:path>
            </a:pathLst>
          </a:custGeom>
          <a:ln w="13169">
            <a:solidFill>
              <a:srgbClr val="000000"/>
            </a:solidFill>
          </a:ln>
        </p:spPr>
        <p:txBody>
          <a:bodyPr wrap="square" lIns="0" tIns="0" rIns="0" bIns="0" rtlCol="0"/>
          <a:lstStyle/>
          <a:p>
            <a:endParaRPr/>
          </a:p>
        </p:txBody>
      </p:sp>
      <p:sp>
        <p:nvSpPr>
          <p:cNvPr id="4" name="object 4"/>
          <p:cNvSpPr/>
          <p:nvPr/>
        </p:nvSpPr>
        <p:spPr>
          <a:xfrm>
            <a:off x="2208282" y="1832543"/>
            <a:ext cx="262890" cy="2540"/>
          </a:xfrm>
          <a:custGeom>
            <a:avLst/>
            <a:gdLst/>
            <a:ahLst/>
            <a:cxnLst/>
            <a:rect l="l" t="t" r="r" b="b"/>
            <a:pathLst>
              <a:path w="262889" h="2539">
                <a:moveTo>
                  <a:pt x="0" y="2100"/>
                </a:moveTo>
                <a:lnTo>
                  <a:pt x="262522" y="0"/>
                </a:lnTo>
              </a:path>
            </a:pathLst>
          </a:custGeom>
          <a:ln w="13169">
            <a:solidFill>
              <a:srgbClr val="000000"/>
            </a:solidFill>
          </a:ln>
        </p:spPr>
        <p:txBody>
          <a:bodyPr wrap="square" lIns="0" tIns="0" rIns="0" bIns="0" rtlCol="0"/>
          <a:lstStyle/>
          <a:p>
            <a:endParaRPr/>
          </a:p>
        </p:txBody>
      </p:sp>
      <p:sp>
        <p:nvSpPr>
          <p:cNvPr id="5" name="object 5"/>
          <p:cNvSpPr/>
          <p:nvPr/>
        </p:nvSpPr>
        <p:spPr>
          <a:xfrm>
            <a:off x="2463891" y="1786451"/>
            <a:ext cx="118838" cy="9218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580067" y="1460569"/>
            <a:ext cx="1045210" cy="751205"/>
          </a:xfrm>
          <a:custGeom>
            <a:avLst/>
            <a:gdLst/>
            <a:ahLst/>
            <a:cxnLst/>
            <a:rect l="l" t="t" r="r" b="b"/>
            <a:pathLst>
              <a:path w="1045210" h="751205">
                <a:moveTo>
                  <a:pt x="0" y="0"/>
                </a:moveTo>
                <a:lnTo>
                  <a:pt x="1044747" y="0"/>
                </a:lnTo>
                <a:lnTo>
                  <a:pt x="1044747" y="750636"/>
                </a:lnTo>
                <a:lnTo>
                  <a:pt x="0" y="750636"/>
                </a:lnTo>
                <a:lnTo>
                  <a:pt x="0" y="0"/>
                </a:lnTo>
                <a:close/>
              </a:path>
            </a:pathLst>
          </a:custGeom>
          <a:ln w="13169">
            <a:solidFill>
              <a:srgbClr val="000000"/>
            </a:solidFill>
          </a:ln>
        </p:spPr>
        <p:txBody>
          <a:bodyPr wrap="square" lIns="0" tIns="0" rIns="0" bIns="0" rtlCol="0"/>
          <a:lstStyle/>
          <a:p>
            <a:endParaRPr/>
          </a:p>
        </p:txBody>
      </p:sp>
      <p:sp>
        <p:nvSpPr>
          <p:cNvPr id="7" name="object 7"/>
          <p:cNvSpPr txBox="1"/>
          <p:nvPr/>
        </p:nvSpPr>
        <p:spPr>
          <a:xfrm>
            <a:off x="3640864" y="1592726"/>
            <a:ext cx="909955" cy="470534"/>
          </a:xfrm>
          <a:prstGeom prst="rect">
            <a:avLst/>
          </a:prstGeom>
        </p:spPr>
        <p:txBody>
          <a:bodyPr vert="horz" wrap="square" lIns="0" tIns="10160" rIns="0" bIns="0" rtlCol="0">
            <a:spAutoFit/>
          </a:bodyPr>
          <a:lstStyle/>
          <a:p>
            <a:pPr marL="12700" marR="5080" indent="146050">
              <a:lnSpc>
                <a:spcPct val="101299"/>
              </a:lnSpc>
              <a:spcBef>
                <a:spcPts val="80"/>
              </a:spcBef>
            </a:pPr>
            <a:r>
              <a:rPr sz="1450" i="1" spc="45" dirty="0">
                <a:latin typeface="Trebuchet MS"/>
                <a:cs typeface="Trebuchet MS"/>
              </a:rPr>
              <a:t>Digital  </a:t>
            </a:r>
            <a:r>
              <a:rPr sz="1450" i="1" spc="55" dirty="0">
                <a:latin typeface="Trebuchet MS"/>
                <a:cs typeface="Trebuchet MS"/>
              </a:rPr>
              <a:t>Computer</a:t>
            </a:r>
            <a:endParaRPr sz="1450">
              <a:latin typeface="Trebuchet MS"/>
              <a:cs typeface="Trebuchet MS"/>
            </a:endParaRPr>
          </a:p>
        </p:txBody>
      </p:sp>
      <p:sp>
        <p:nvSpPr>
          <p:cNvPr id="8" name="object 8"/>
          <p:cNvSpPr/>
          <p:nvPr/>
        </p:nvSpPr>
        <p:spPr>
          <a:xfrm>
            <a:off x="4624814" y="1774920"/>
            <a:ext cx="315190" cy="9216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949657" y="1581287"/>
            <a:ext cx="641350" cy="492125"/>
          </a:xfrm>
          <a:custGeom>
            <a:avLst/>
            <a:gdLst/>
            <a:ahLst/>
            <a:cxnLst/>
            <a:rect l="l" t="t" r="r" b="b"/>
            <a:pathLst>
              <a:path w="641350" h="492125">
                <a:moveTo>
                  <a:pt x="0" y="0"/>
                </a:moveTo>
                <a:lnTo>
                  <a:pt x="640902" y="0"/>
                </a:lnTo>
                <a:lnTo>
                  <a:pt x="640902" y="491647"/>
                </a:lnTo>
                <a:lnTo>
                  <a:pt x="0" y="491647"/>
                </a:lnTo>
                <a:lnTo>
                  <a:pt x="0" y="0"/>
                </a:lnTo>
                <a:close/>
              </a:path>
            </a:pathLst>
          </a:custGeom>
          <a:ln w="13169">
            <a:solidFill>
              <a:srgbClr val="000000"/>
            </a:solidFill>
          </a:ln>
        </p:spPr>
        <p:txBody>
          <a:bodyPr wrap="square" lIns="0" tIns="0" rIns="0" bIns="0" rtlCol="0"/>
          <a:lstStyle/>
          <a:p>
            <a:endParaRPr/>
          </a:p>
        </p:txBody>
      </p:sp>
      <p:sp>
        <p:nvSpPr>
          <p:cNvPr id="10" name="object 10"/>
          <p:cNvSpPr txBox="1"/>
          <p:nvPr/>
        </p:nvSpPr>
        <p:spPr>
          <a:xfrm>
            <a:off x="4949657" y="1581287"/>
            <a:ext cx="641350" cy="492125"/>
          </a:xfrm>
          <a:prstGeom prst="rect">
            <a:avLst/>
          </a:prstGeom>
          <a:ln w="13169">
            <a:solidFill>
              <a:srgbClr val="000000"/>
            </a:solidFill>
          </a:ln>
        </p:spPr>
        <p:txBody>
          <a:bodyPr vert="horz" wrap="square" lIns="0" tIns="127635" rIns="0" bIns="0" rtlCol="0">
            <a:spAutoFit/>
          </a:bodyPr>
          <a:lstStyle/>
          <a:p>
            <a:pPr marL="119380">
              <a:lnSpc>
                <a:spcPct val="100000"/>
              </a:lnSpc>
              <a:spcBef>
                <a:spcPts val="1005"/>
              </a:spcBef>
            </a:pPr>
            <a:r>
              <a:rPr sz="1450" i="1" spc="135" dirty="0">
                <a:latin typeface="Trebuchet MS"/>
                <a:cs typeface="Trebuchet MS"/>
              </a:rPr>
              <a:t>DAC</a:t>
            </a:r>
            <a:endParaRPr sz="1450">
              <a:latin typeface="Trebuchet MS"/>
              <a:cs typeface="Trebuchet MS"/>
            </a:endParaRPr>
          </a:p>
        </p:txBody>
      </p:sp>
      <p:sp>
        <p:nvSpPr>
          <p:cNvPr id="11" name="object 11"/>
          <p:cNvSpPr/>
          <p:nvPr/>
        </p:nvSpPr>
        <p:spPr>
          <a:xfrm>
            <a:off x="5597144" y="1820337"/>
            <a:ext cx="408305" cy="3810"/>
          </a:xfrm>
          <a:custGeom>
            <a:avLst/>
            <a:gdLst/>
            <a:ahLst/>
            <a:cxnLst/>
            <a:rect l="l" t="t" r="r" b="b"/>
            <a:pathLst>
              <a:path w="408304" h="3810">
                <a:moveTo>
                  <a:pt x="0" y="3759"/>
                </a:moveTo>
                <a:lnTo>
                  <a:pt x="407821" y="0"/>
                </a:lnTo>
              </a:path>
            </a:pathLst>
          </a:custGeom>
          <a:ln w="13169">
            <a:solidFill>
              <a:srgbClr val="000000"/>
            </a:solidFill>
          </a:ln>
        </p:spPr>
        <p:txBody>
          <a:bodyPr wrap="square" lIns="0" tIns="0" rIns="0" bIns="0" rtlCol="0"/>
          <a:lstStyle/>
          <a:p>
            <a:endParaRPr/>
          </a:p>
        </p:txBody>
      </p:sp>
      <p:sp>
        <p:nvSpPr>
          <p:cNvPr id="12" name="object 12"/>
          <p:cNvSpPr/>
          <p:nvPr/>
        </p:nvSpPr>
        <p:spPr>
          <a:xfrm>
            <a:off x="5995023" y="1774392"/>
            <a:ext cx="121511" cy="9189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6143664" y="1598845"/>
            <a:ext cx="957580" cy="474345"/>
          </a:xfrm>
          <a:custGeom>
            <a:avLst/>
            <a:gdLst/>
            <a:ahLst/>
            <a:cxnLst/>
            <a:rect l="l" t="t" r="r" b="b"/>
            <a:pathLst>
              <a:path w="957579" h="474344">
                <a:moveTo>
                  <a:pt x="0" y="0"/>
                </a:moveTo>
                <a:lnTo>
                  <a:pt x="956961" y="0"/>
                </a:lnTo>
                <a:lnTo>
                  <a:pt x="956961" y="474088"/>
                </a:lnTo>
                <a:lnTo>
                  <a:pt x="0" y="474088"/>
                </a:lnTo>
                <a:lnTo>
                  <a:pt x="0" y="0"/>
                </a:lnTo>
                <a:close/>
              </a:path>
            </a:pathLst>
          </a:custGeom>
          <a:ln w="13169">
            <a:solidFill>
              <a:srgbClr val="000000"/>
            </a:solidFill>
          </a:ln>
        </p:spPr>
        <p:txBody>
          <a:bodyPr wrap="square" lIns="0" tIns="0" rIns="0" bIns="0" rtlCol="0"/>
          <a:lstStyle/>
          <a:p>
            <a:endParaRPr/>
          </a:p>
        </p:txBody>
      </p:sp>
      <p:sp>
        <p:nvSpPr>
          <p:cNvPr id="14" name="object 14"/>
          <p:cNvSpPr txBox="1"/>
          <p:nvPr/>
        </p:nvSpPr>
        <p:spPr>
          <a:xfrm>
            <a:off x="6374600" y="1704663"/>
            <a:ext cx="481965" cy="247015"/>
          </a:xfrm>
          <a:prstGeom prst="rect">
            <a:avLst/>
          </a:prstGeom>
        </p:spPr>
        <p:txBody>
          <a:bodyPr vert="horz" wrap="square" lIns="0" tIns="12700" rIns="0" bIns="0" rtlCol="0">
            <a:spAutoFit/>
          </a:bodyPr>
          <a:lstStyle/>
          <a:p>
            <a:pPr marL="12700">
              <a:lnSpc>
                <a:spcPct val="100000"/>
              </a:lnSpc>
              <a:spcBef>
                <a:spcPts val="100"/>
              </a:spcBef>
            </a:pPr>
            <a:r>
              <a:rPr sz="1450" i="1" spc="30" dirty="0">
                <a:latin typeface="Trebuchet MS"/>
                <a:cs typeface="Trebuchet MS"/>
              </a:rPr>
              <a:t>Plant</a:t>
            </a:r>
            <a:endParaRPr sz="1450">
              <a:latin typeface="Trebuchet MS"/>
              <a:cs typeface="Trebuchet MS"/>
            </a:endParaRPr>
          </a:p>
        </p:txBody>
      </p:sp>
      <p:sp>
        <p:nvSpPr>
          <p:cNvPr id="15" name="object 15"/>
          <p:cNvSpPr/>
          <p:nvPr/>
        </p:nvSpPr>
        <p:spPr>
          <a:xfrm>
            <a:off x="7107210" y="1820608"/>
            <a:ext cx="389890" cy="6985"/>
          </a:xfrm>
          <a:custGeom>
            <a:avLst/>
            <a:gdLst/>
            <a:ahLst/>
            <a:cxnLst/>
            <a:rect l="l" t="t" r="r" b="b"/>
            <a:pathLst>
              <a:path w="389890" h="6985">
                <a:moveTo>
                  <a:pt x="0" y="6808"/>
                </a:moveTo>
                <a:lnTo>
                  <a:pt x="389819" y="0"/>
                </a:lnTo>
              </a:path>
            </a:pathLst>
          </a:custGeom>
          <a:ln w="13169">
            <a:solidFill>
              <a:srgbClr val="000000"/>
            </a:solidFill>
          </a:ln>
        </p:spPr>
        <p:txBody>
          <a:bodyPr wrap="square" lIns="0" tIns="0" rIns="0" bIns="0" rtlCol="0"/>
          <a:lstStyle/>
          <a:p>
            <a:endParaRPr/>
          </a:p>
        </p:txBody>
      </p:sp>
      <p:sp>
        <p:nvSpPr>
          <p:cNvPr id="16" name="object 16"/>
          <p:cNvSpPr/>
          <p:nvPr/>
        </p:nvSpPr>
        <p:spPr>
          <a:xfrm>
            <a:off x="7489760" y="1774521"/>
            <a:ext cx="119193" cy="92172"/>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2570429" y="1590071"/>
            <a:ext cx="641350" cy="492125"/>
          </a:xfrm>
          <a:custGeom>
            <a:avLst/>
            <a:gdLst/>
            <a:ahLst/>
            <a:cxnLst/>
            <a:rect l="l" t="t" r="r" b="b"/>
            <a:pathLst>
              <a:path w="641350" h="492125">
                <a:moveTo>
                  <a:pt x="0" y="0"/>
                </a:moveTo>
                <a:lnTo>
                  <a:pt x="640898" y="0"/>
                </a:lnTo>
                <a:lnTo>
                  <a:pt x="640898" y="491647"/>
                </a:lnTo>
                <a:lnTo>
                  <a:pt x="0" y="491647"/>
                </a:lnTo>
                <a:lnTo>
                  <a:pt x="0" y="0"/>
                </a:lnTo>
                <a:close/>
              </a:path>
            </a:pathLst>
          </a:custGeom>
          <a:solidFill>
            <a:srgbClr val="FFFFFF"/>
          </a:solidFill>
        </p:spPr>
        <p:txBody>
          <a:bodyPr wrap="square" lIns="0" tIns="0" rIns="0" bIns="0" rtlCol="0"/>
          <a:lstStyle/>
          <a:p>
            <a:endParaRPr/>
          </a:p>
        </p:txBody>
      </p:sp>
      <p:sp>
        <p:nvSpPr>
          <p:cNvPr id="18" name="object 18"/>
          <p:cNvSpPr txBox="1"/>
          <p:nvPr/>
        </p:nvSpPr>
        <p:spPr>
          <a:xfrm>
            <a:off x="2570429" y="1590067"/>
            <a:ext cx="641350" cy="492125"/>
          </a:xfrm>
          <a:prstGeom prst="rect">
            <a:avLst/>
          </a:prstGeom>
          <a:ln w="13169">
            <a:solidFill>
              <a:srgbClr val="000000"/>
            </a:solidFill>
          </a:ln>
        </p:spPr>
        <p:txBody>
          <a:bodyPr vert="horz" wrap="square" lIns="0" tIns="127635" rIns="0" bIns="0" rtlCol="0">
            <a:spAutoFit/>
          </a:bodyPr>
          <a:lstStyle/>
          <a:p>
            <a:pPr marL="119380">
              <a:lnSpc>
                <a:spcPct val="100000"/>
              </a:lnSpc>
              <a:spcBef>
                <a:spcPts val="1005"/>
              </a:spcBef>
            </a:pPr>
            <a:r>
              <a:rPr sz="1450" i="1" spc="135" dirty="0">
                <a:latin typeface="Trebuchet MS"/>
                <a:cs typeface="Trebuchet MS"/>
              </a:rPr>
              <a:t>ADC</a:t>
            </a:r>
            <a:endParaRPr sz="1450">
              <a:latin typeface="Trebuchet MS"/>
              <a:cs typeface="Trebuchet MS"/>
            </a:endParaRPr>
          </a:p>
        </p:txBody>
      </p:sp>
      <p:sp>
        <p:nvSpPr>
          <p:cNvPr id="19" name="object 19"/>
          <p:cNvSpPr/>
          <p:nvPr/>
        </p:nvSpPr>
        <p:spPr>
          <a:xfrm>
            <a:off x="3729326" y="2143165"/>
            <a:ext cx="790575" cy="299085"/>
          </a:xfrm>
          <a:custGeom>
            <a:avLst/>
            <a:gdLst/>
            <a:ahLst/>
            <a:cxnLst/>
            <a:rect l="l" t="t" r="r" b="b"/>
            <a:pathLst>
              <a:path w="790575" h="299085">
                <a:moveTo>
                  <a:pt x="0" y="298500"/>
                </a:moveTo>
                <a:lnTo>
                  <a:pt x="790146" y="298500"/>
                </a:lnTo>
                <a:lnTo>
                  <a:pt x="790146" y="0"/>
                </a:lnTo>
                <a:lnTo>
                  <a:pt x="0" y="0"/>
                </a:lnTo>
                <a:lnTo>
                  <a:pt x="0" y="298500"/>
                </a:lnTo>
                <a:close/>
              </a:path>
            </a:pathLst>
          </a:custGeom>
          <a:solidFill>
            <a:srgbClr val="FFFFFF"/>
          </a:solidFill>
        </p:spPr>
        <p:txBody>
          <a:bodyPr wrap="square" lIns="0" tIns="0" rIns="0" bIns="0" rtlCol="0"/>
          <a:lstStyle/>
          <a:p>
            <a:endParaRPr/>
          </a:p>
        </p:txBody>
      </p:sp>
      <p:sp>
        <p:nvSpPr>
          <p:cNvPr id="20" name="object 20"/>
          <p:cNvSpPr/>
          <p:nvPr/>
        </p:nvSpPr>
        <p:spPr>
          <a:xfrm>
            <a:off x="3729326" y="2143169"/>
            <a:ext cx="790575" cy="299085"/>
          </a:xfrm>
          <a:custGeom>
            <a:avLst/>
            <a:gdLst/>
            <a:ahLst/>
            <a:cxnLst/>
            <a:rect l="l" t="t" r="r" b="b"/>
            <a:pathLst>
              <a:path w="790575" h="299085">
                <a:moveTo>
                  <a:pt x="0" y="298496"/>
                </a:moveTo>
                <a:lnTo>
                  <a:pt x="790148" y="298496"/>
                </a:lnTo>
                <a:lnTo>
                  <a:pt x="790148" y="0"/>
                </a:lnTo>
                <a:lnTo>
                  <a:pt x="0" y="0"/>
                </a:lnTo>
                <a:lnTo>
                  <a:pt x="0" y="298496"/>
                </a:lnTo>
                <a:close/>
              </a:path>
            </a:pathLst>
          </a:custGeom>
          <a:ln w="13169">
            <a:solidFill>
              <a:srgbClr val="000000"/>
            </a:solidFill>
          </a:ln>
        </p:spPr>
        <p:txBody>
          <a:bodyPr wrap="square" lIns="0" tIns="0" rIns="0" bIns="0" rtlCol="0"/>
          <a:lstStyle/>
          <a:p>
            <a:endParaRPr/>
          </a:p>
        </p:txBody>
      </p:sp>
      <p:sp>
        <p:nvSpPr>
          <p:cNvPr id="21" name="object 21"/>
          <p:cNvSpPr/>
          <p:nvPr/>
        </p:nvSpPr>
        <p:spPr>
          <a:xfrm>
            <a:off x="5415055" y="1823389"/>
            <a:ext cx="1922780" cy="1207770"/>
          </a:xfrm>
          <a:custGeom>
            <a:avLst/>
            <a:gdLst/>
            <a:ahLst/>
            <a:cxnLst/>
            <a:rect l="l" t="t" r="r" b="b"/>
            <a:pathLst>
              <a:path w="1922779" h="1207770">
                <a:moveTo>
                  <a:pt x="1922694" y="0"/>
                </a:moveTo>
                <a:lnTo>
                  <a:pt x="1909445" y="1197718"/>
                </a:lnTo>
                <a:lnTo>
                  <a:pt x="0" y="1207687"/>
                </a:lnTo>
              </a:path>
            </a:pathLst>
          </a:custGeom>
          <a:ln w="13169">
            <a:solidFill>
              <a:srgbClr val="000000"/>
            </a:solidFill>
          </a:ln>
        </p:spPr>
        <p:txBody>
          <a:bodyPr wrap="square" lIns="0" tIns="0" rIns="0" bIns="0" rtlCol="0"/>
          <a:lstStyle/>
          <a:p>
            <a:endParaRPr/>
          </a:p>
        </p:txBody>
      </p:sp>
      <p:sp>
        <p:nvSpPr>
          <p:cNvPr id="22" name="object 22"/>
          <p:cNvSpPr/>
          <p:nvPr/>
        </p:nvSpPr>
        <p:spPr>
          <a:xfrm>
            <a:off x="5303117" y="2984985"/>
            <a:ext cx="118732" cy="92170"/>
          </a:xfrm>
          <a:prstGeom prst="rect">
            <a:avLst/>
          </a:prstGeom>
          <a:blipFill>
            <a:blip r:embed="rId6" cstate="print"/>
            <a:stretch>
              <a:fillRect/>
            </a:stretch>
          </a:blipFill>
        </p:spPr>
        <p:txBody>
          <a:bodyPr wrap="square" lIns="0" tIns="0" rIns="0" bIns="0" rtlCol="0"/>
          <a:lstStyle/>
          <a:p>
            <a:endParaRPr/>
          </a:p>
        </p:txBody>
      </p:sp>
      <p:sp>
        <p:nvSpPr>
          <p:cNvPr id="23" name="object 23"/>
          <p:cNvSpPr txBox="1"/>
          <p:nvPr/>
        </p:nvSpPr>
        <p:spPr>
          <a:xfrm>
            <a:off x="1353753" y="1410316"/>
            <a:ext cx="567055" cy="277495"/>
          </a:xfrm>
          <a:prstGeom prst="rect">
            <a:avLst/>
          </a:prstGeom>
        </p:spPr>
        <p:txBody>
          <a:bodyPr vert="horz" wrap="square" lIns="0" tIns="12700" rIns="0" bIns="0" rtlCol="0">
            <a:spAutoFit/>
          </a:bodyPr>
          <a:lstStyle/>
          <a:p>
            <a:pPr marL="12700">
              <a:lnSpc>
                <a:spcPct val="100000"/>
              </a:lnSpc>
              <a:spcBef>
                <a:spcPts val="100"/>
              </a:spcBef>
            </a:pPr>
            <a:r>
              <a:rPr sz="1650" spc="40" dirty="0">
                <a:latin typeface="Arial"/>
                <a:cs typeface="Arial"/>
              </a:rPr>
              <a:t>r</a:t>
            </a:r>
            <a:r>
              <a:rPr sz="1650" spc="40" dirty="0">
                <a:latin typeface="Verdana"/>
                <a:cs typeface="Verdana"/>
              </a:rPr>
              <a:t>(</a:t>
            </a:r>
            <a:r>
              <a:rPr sz="1650" spc="40" dirty="0">
                <a:latin typeface="Arial"/>
                <a:cs typeface="Arial"/>
              </a:rPr>
              <a:t>t</a:t>
            </a:r>
            <a:r>
              <a:rPr sz="1650" spc="40" dirty="0">
                <a:latin typeface="Verdana"/>
                <a:cs typeface="Verdana"/>
              </a:rPr>
              <a:t>)</a:t>
            </a:r>
            <a:r>
              <a:rPr sz="1650" spc="10" dirty="0">
                <a:latin typeface="Verdana"/>
                <a:cs typeface="Verdana"/>
              </a:rPr>
              <a:t> </a:t>
            </a:r>
            <a:r>
              <a:rPr sz="2175" i="1" spc="232" baseline="-19157" dirty="0">
                <a:latin typeface="Trebuchet MS"/>
                <a:cs typeface="Trebuchet MS"/>
              </a:rPr>
              <a:t>+</a:t>
            </a:r>
            <a:endParaRPr sz="2175" baseline="-19157">
              <a:latin typeface="Trebuchet MS"/>
              <a:cs typeface="Trebuchet MS"/>
            </a:endParaRPr>
          </a:p>
        </p:txBody>
      </p:sp>
      <p:sp>
        <p:nvSpPr>
          <p:cNvPr id="24" name="object 24"/>
          <p:cNvSpPr txBox="1"/>
          <p:nvPr/>
        </p:nvSpPr>
        <p:spPr>
          <a:xfrm>
            <a:off x="1778564" y="1860507"/>
            <a:ext cx="83820" cy="247015"/>
          </a:xfrm>
          <a:prstGeom prst="rect">
            <a:avLst/>
          </a:prstGeom>
        </p:spPr>
        <p:txBody>
          <a:bodyPr vert="horz" wrap="square" lIns="0" tIns="12700" rIns="0" bIns="0" rtlCol="0">
            <a:spAutoFit/>
          </a:bodyPr>
          <a:lstStyle/>
          <a:p>
            <a:pPr marL="12700">
              <a:lnSpc>
                <a:spcPct val="100000"/>
              </a:lnSpc>
              <a:spcBef>
                <a:spcPts val="100"/>
              </a:spcBef>
            </a:pPr>
            <a:r>
              <a:rPr sz="1450" i="1" spc="-80" dirty="0">
                <a:latin typeface="Trebuchet MS"/>
                <a:cs typeface="Trebuchet MS"/>
              </a:rPr>
              <a:t>-</a:t>
            </a:r>
            <a:endParaRPr sz="1450">
              <a:latin typeface="Trebuchet MS"/>
              <a:cs typeface="Trebuchet MS"/>
            </a:endParaRPr>
          </a:p>
        </p:txBody>
      </p:sp>
      <p:sp>
        <p:nvSpPr>
          <p:cNvPr id="25" name="object 25"/>
          <p:cNvSpPr/>
          <p:nvPr/>
        </p:nvSpPr>
        <p:spPr>
          <a:xfrm>
            <a:off x="1402774" y="1806305"/>
            <a:ext cx="370205" cy="3810"/>
          </a:xfrm>
          <a:custGeom>
            <a:avLst/>
            <a:gdLst/>
            <a:ahLst/>
            <a:cxnLst/>
            <a:rect l="l" t="t" r="r" b="b"/>
            <a:pathLst>
              <a:path w="370205" h="3810">
                <a:moveTo>
                  <a:pt x="0" y="3246"/>
                </a:moveTo>
                <a:lnTo>
                  <a:pt x="370058" y="0"/>
                </a:lnTo>
              </a:path>
            </a:pathLst>
          </a:custGeom>
          <a:ln w="13169">
            <a:solidFill>
              <a:srgbClr val="000000"/>
            </a:solidFill>
          </a:ln>
        </p:spPr>
        <p:txBody>
          <a:bodyPr wrap="square" lIns="0" tIns="0" rIns="0" bIns="0" rtlCol="0"/>
          <a:lstStyle/>
          <a:p>
            <a:endParaRPr/>
          </a:p>
        </p:txBody>
      </p:sp>
      <p:graphicFrame>
        <p:nvGraphicFramePr>
          <p:cNvPr id="26" name="object 26"/>
          <p:cNvGraphicFramePr>
            <a:graphicFrameLocks noGrp="1"/>
          </p:cNvGraphicFramePr>
          <p:nvPr/>
        </p:nvGraphicFramePr>
        <p:xfrm>
          <a:off x="2045866" y="2122100"/>
          <a:ext cx="3225799" cy="1170305"/>
        </p:xfrm>
        <a:graphic>
          <a:graphicData uri="http://schemas.openxmlformats.org/drawingml/2006/table">
            <a:tbl>
              <a:tblPr firstRow="1" bandRow="1">
                <a:tableStyleId>{2D5ABB26-0587-4C30-8999-92F81FD0307C}</a:tableStyleId>
              </a:tblPr>
              <a:tblGrid>
                <a:gridCol w="2268855"/>
                <a:gridCol w="956944"/>
              </a:tblGrid>
              <a:tr h="652780">
                <a:tc gridSpan="2">
                  <a:txBody>
                    <a:bodyPr/>
                    <a:lstStyle/>
                    <a:p>
                      <a:pPr marL="1864995">
                        <a:lnSpc>
                          <a:spcPct val="100000"/>
                        </a:lnSpc>
                        <a:spcBef>
                          <a:spcPts val="505"/>
                        </a:spcBef>
                      </a:pPr>
                      <a:r>
                        <a:rPr sz="1250" i="1" spc="40" dirty="0">
                          <a:latin typeface="Trebuchet MS"/>
                          <a:cs typeface="Trebuchet MS"/>
                        </a:rPr>
                        <a:t>Clock</a:t>
                      </a:r>
                      <a:endParaRPr sz="1250">
                        <a:latin typeface="Trebuchet MS"/>
                        <a:cs typeface="Trebuchet MS"/>
                      </a:endParaRPr>
                    </a:p>
                  </a:txBody>
                  <a:tcPr marL="0" marR="0" marT="64135" marB="0">
                    <a:lnL w="19050">
                      <a:solidFill>
                        <a:srgbClr val="000000"/>
                      </a:solidFill>
                      <a:prstDash val="solid"/>
                    </a:lnL>
                  </a:tcPr>
                </a:tc>
                <a:tc hMerge="1">
                  <a:txBody>
                    <a:bodyPr/>
                    <a:lstStyle/>
                    <a:p>
                      <a:endParaRPr/>
                    </a:p>
                  </a:txBody>
                  <a:tcPr marL="0" marR="0" marT="0" marB="0"/>
                </a:tc>
              </a:tr>
              <a:tr h="266700">
                <a:tc>
                  <a:txBody>
                    <a:bodyPr/>
                    <a:lstStyle/>
                    <a:p>
                      <a:pPr>
                        <a:lnSpc>
                          <a:spcPct val="100000"/>
                        </a:lnSpc>
                      </a:pPr>
                      <a:endParaRPr sz="1600">
                        <a:latin typeface="Times New Roman"/>
                        <a:cs typeface="Times New Roman"/>
                      </a:endParaRPr>
                    </a:p>
                  </a:txBody>
                  <a:tcPr marL="0" marR="0" marT="0" marB="0">
                    <a:lnL w="19050">
                      <a:solidFill>
                        <a:srgbClr val="000000"/>
                      </a:solidFill>
                      <a:prstDash val="solid"/>
                    </a:lnL>
                    <a:lnR w="19050">
                      <a:solidFill>
                        <a:srgbClr val="000000"/>
                      </a:solidFill>
                      <a:prstDash val="solid"/>
                    </a:lnR>
                    <a:lnB w="12700">
                      <a:solidFill>
                        <a:srgbClr val="000000"/>
                      </a:solidFill>
                      <a:prstDash val="solid"/>
                    </a:lnB>
                  </a:tcPr>
                </a:tc>
                <a:tc rowSpan="2">
                  <a:txBody>
                    <a:bodyPr/>
                    <a:lstStyle/>
                    <a:p>
                      <a:pPr marL="179705">
                        <a:lnSpc>
                          <a:spcPct val="100000"/>
                        </a:lnSpc>
                        <a:spcBef>
                          <a:spcPts val="1105"/>
                        </a:spcBef>
                      </a:pPr>
                      <a:r>
                        <a:rPr sz="1450" i="1" spc="70" dirty="0">
                          <a:latin typeface="Trebuchet MS"/>
                          <a:cs typeface="Trebuchet MS"/>
                        </a:rPr>
                        <a:t>Sensor</a:t>
                      </a:r>
                      <a:endParaRPr sz="1450">
                        <a:latin typeface="Trebuchet MS"/>
                        <a:cs typeface="Trebuchet MS"/>
                      </a:endParaRPr>
                    </a:p>
                  </a:txBody>
                  <a:tcPr marL="0" marR="0" marT="1403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r>
              <a:tr h="250825">
                <a:tc>
                  <a:txBody>
                    <a:bodyPr/>
                    <a:lstStyle/>
                    <a:p>
                      <a:pPr>
                        <a:lnSpc>
                          <a:spcPct val="100000"/>
                        </a:lnSpc>
                      </a:pPr>
                      <a:endParaRPr sz="1500">
                        <a:latin typeface="Times New Roman"/>
                        <a:cs typeface="Times New Roman"/>
                      </a:endParaRPr>
                    </a:p>
                  </a:txBody>
                  <a:tcPr marL="0" marR="0" marT="0" marB="0">
                    <a:lnR w="19050">
                      <a:solidFill>
                        <a:srgbClr val="000000"/>
                      </a:solidFill>
                      <a:prstDash val="solid"/>
                    </a:lnR>
                    <a:lnT w="12700">
                      <a:solidFill>
                        <a:srgbClr val="000000"/>
                      </a:solidFill>
                      <a:prstDash val="solid"/>
                    </a:lnT>
                  </a:tcPr>
                </a:tc>
                <a:tc vMerge="1">
                  <a:txBody>
                    <a:bodyPr/>
                    <a:lstStyle/>
                    <a:p>
                      <a:endParaRPr/>
                    </a:p>
                  </a:txBody>
                  <a:tcPr marL="0" marR="0" marT="1403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r>
            </a:tbl>
          </a:graphicData>
        </a:graphic>
      </p:graphicFrame>
      <p:sp>
        <p:nvSpPr>
          <p:cNvPr id="27" name="object 27"/>
          <p:cNvSpPr/>
          <p:nvPr/>
        </p:nvSpPr>
        <p:spPr>
          <a:xfrm>
            <a:off x="1765901" y="1760216"/>
            <a:ext cx="118864" cy="92180"/>
          </a:xfrm>
          <a:prstGeom prst="rect">
            <a:avLst/>
          </a:prstGeom>
          <a:blipFill>
            <a:blip r:embed="rId7" cstate="print"/>
            <a:stretch>
              <a:fillRect/>
            </a:stretch>
          </a:blipFill>
        </p:spPr>
        <p:txBody>
          <a:bodyPr wrap="square" lIns="0" tIns="0" rIns="0" bIns="0" rtlCol="0"/>
          <a:lstStyle/>
          <a:p>
            <a:endParaRPr/>
          </a:p>
        </p:txBody>
      </p:sp>
      <p:sp>
        <p:nvSpPr>
          <p:cNvPr id="28" name="object 28"/>
          <p:cNvSpPr/>
          <p:nvPr/>
        </p:nvSpPr>
        <p:spPr>
          <a:xfrm>
            <a:off x="3217916" y="1789798"/>
            <a:ext cx="337129" cy="92183"/>
          </a:xfrm>
          <a:prstGeom prst="rect">
            <a:avLst/>
          </a:prstGeom>
          <a:blipFill>
            <a:blip r:embed="rId8" cstate="print"/>
            <a:stretch>
              <a:fillRect/>
            </a:stretch>
          </a:blipFill>
        </p:spPr>
        <p:txBody>
          <a:bodyPr wrap="square" lIns="0" tIns="0" rIns="0" bIns="0" rtlCol="0"/>
          <a:lstStyle/>
          <a:p>
            <a:endParaRPr/>
          </a:p>
        </p:txBody>
      </p:sp>
      <p:sp>
        <p:nvSpPr>
          <p:cNvPr id="29" name="object 29"/>
          <p:cNvSpPr/>
          <p:nvPr/>
        </p:nvSpPr>
        <p:spPr>
          <a:xfrm>
            <a:off x="2006359" y="2010162"/>
            <a:ext cx="92183" cy="118522"/>
          </a:xfrm>
          <a:prstGeom prst="rect">
            <a:avLst/>
          </a:prstGeom>
          <a:blipFill>
            <a:blip r:embed="rId9" cstate="print"/>
            <a:stretch>
              <a:fillRect/>
            </a:stretch>
          </a:blipFill>
        </p:spPr>
        <p:txBody>
          <a:bodyPr wrap="square" lIns="0" tIns="0" rIns="0" bIns="0" rtlCol="0"/>
          <a:lstStyle/>
          <a:p>
            <a:endParaRPr/>
          </a:p>
        </p:txBody>
      </p:sp>
      <p:sp>
        <p:nvSpPr>
          <p:cNvPr id="30" name="object 30"/>
          <p:cNvSpPr/>
          <p:nvPr/>
        </p:nvSpPr>
        <p:spPr>
          <a:xfrm>
            <a:off x="6567933" y="1223525"/>
            <a:ext cx="92157" cy="350306"/>
          </a:xfrm>
          <a:prstGeom prst="rect">
            <a:avLst/>
          </a:prstGeom>
          <a:blipFill>
            <a:blip r:embed="rId10" cstate="print"/>
            <a:stretch>
              <a:fillRect/>
            </a:stretch>
          </a:blipFill>
        </p:spPr>
        <p:txBody>
          <a:bodyPr wrap="square" lIns="0" tIns="0" rIns="0" bIns="0" rtlCol="0"/>
          <a:lstStyle/>
          <a:p>
            <a:endParaRPr/>
          </a:p>
        </p:txBody>
      </p:sp>
      <p:sp>
        <p:nvSpPr>
          <p:cNvPr id="31" name="object 31"/>
          <p:cNvSpPr/>
          <p:nvPr/>
        </p:nvSpPr>
        <p:spPr>
          <a:xfrm>
            <a:off x="4772835" y="3318257"/>
            <a:ext cx="92091" cy="280107"/>
          </a:xfrm>
          <a:prstGeom prst="rect">
            <a:avLst/>
          </a:prstGeom>
          <a:blipFill>
            <a:blip r:embed="rId11" cstate="print"/>
            <a:stretch>
              <a:fillRect/>
            </a:stretch>
          </a:blipFill>
        </p:spPr>
        <p:txBody>
          <a:bodyPr wrap="square" lIns="0" tIns="0" rIns="0" bIns="0" rtlCol="0"/>
          <a:lstStyle/>
          <a:p>
            <a:endParaRPr/>
          </a:p>
        </p:txBody>
      </p:sp>
      <p:sp>
        <p:nvSpPr>
          <p:cNvPr id="32" name="object 32"/>
          <p:cNvSpPr/>
          <p:nvPr/>
        </p:nvSpPr>
        <p:spPr>
          <a:xfrm>
            <a:off x="4526059" y="2209876"/>
            <a:ext cx="752475" cy="91440"/>
          </a:xfrm>
          <a:custGeom>
            <a:avLst/>
            <a:gdLst/>
            <a:ahLst/>
            <a:cxnLst/>
            <a:rect l="l" t="t" r="r" b="b"/>
            <a:pathLst>
              <a:path w="752475" h="91439">
                <a:moveTo>
                  <a:pt x="0" y="85599"/>
                </a:moveTo>
                <a:lnTo>
                  <a:pt x="752036" y="91327"/>
                </a:lnTo>
                <a:lnTo>
                  <a:pt x="750495" y="0"/>
                </a:lnTo>
              </a:path>
            </a:pathLst>
          </a:custGeom>
          <a:ln w="13169">
            <a:solidFill>
              <a:srgbClr val="000000"/>
            </a:solidFill>
          </a:ln>
        </p:spPr>
        <p:txBody>
          <a:bodyPr wrap="square" lIns="0" tIns="0" rIns="0" bIns="0" rtlCol="0"/>
          <a:lstStyle/>
          <a:p>
            <a:endParaRPr/>
          </a:p>
        </p:txBody>
      </p:sp>
      <p:sp>
        <p:nvSpPr>
          <p:cNvPr id="33" name="object 33"/>
          <p:cNvSpPr/>
          <p:nvPr/>
        </p:nvSpPr>
        <p:spPr>
          <a:xfrm>
            <a:off x="5230476" y="2097951"/>
            <a:ext cx="92170" cy="119167"/>
          </a:xfrm>
          <a:prstGeom prst="rect">
            <a:avLst/>
          </a:prstGeom>
          <a:blipFill>
            <a:blip r:embed="rId12" cstate="print"/>
            <a:stretch>
              <a:fillRect/>
            </a:stretch>
          </a:blipFill>
        </p:spPr>
        <p:txBody>
          <a:bodyPr wrap="square" lIns="0" tIns="0" rIns="0" bIns="0" rtlCol="0"/>
          <a:lstStyle/>
          <a:p>
            <a:endParaRPr/>
          </a:p>
        </p:txBody>
      </p:sp>
      <p:sp>
        <p:nvSpPr>
          <p:cNvPr id="34" name="object 34"/>
          <p:cNvSpPr/>
          <p:nvPr/>
        </p:nvSpPr>
        <p:spPr>
          <a:xfrm>
            <a:off x="2894429" y="2218673"/>
            <a:ext cx="828675" cy="91440"/>
          </a:xfrm>
          <a:custGeom>
            <a:avLst/>
            <a:gdLst/>
            <a:ahLst/>
            <a:cxnLst/>
            <a:rect l="l" t="t" r="r" b="b"/>
            <a:pathLst>
              <a:path w="828675" h="91439">
                <a:moveTo>
                  <a:pt x="828312" y="79488"/>
                </a:moveTo>
                <a:lnTo>
                  <a:pt x="842" y="91301"/>
                </a:lnTo>
                <a:lnTo>
                  <a:pt x="0" y="0"/>
                </a:lnTo>
              </a:path>
            </a:pathLst>
          </a:custGeom>
          <a:ln w="13169">
            <a:solidFill>
              <a:srgbClr val="000000"/>
            </a:solidFill>
          </a:ln>
        </p:spPr>
        <p:txBody>
          <a:bodyPr wrap="square" lIns="0" tIns="0" rIns="0" bIns="0" rtlCol="0"/>
          <a:lstStyle/>
          <a:p>
            <a:endParaRPr/>
          </a:p>
        </p:txBody>
      </p:sp>
      <p:sp>
        <p:nvSpPr>
          <p:cNvPr id="35" name="object 35"/>
          <p:cNvSpPr/>
          <p:nvPr/>
        </p:nvSpPr>
        <p:spPr>
          <a:xfrm>
            <a:off x="2848337" y="2106734"/>
            <a:ext cx="92183" cy="118879"/>
          </a:xfrm>
          <a:prstGeom prst="rect">
            <a:avLst/>
          </a:prstGeom>
          <a:blipFill>
            <a:blip r:embed="rId13" cstate="print"/>
            <a:stretch>
              <a:fillRect/>
            </a:stretch>
          </a:blipFill>
        </p:spPr>
        <p:txBody>
          <a:bodyPr wrap="square" lIns="0" tIns="0" rIns="0" bIns="0" rtlCol="0"/>
          <a:lstStyle/>
          <a:p>
            <a:endParaRPr/>
          </a:p>
        </p:txBody>
      </p:sp>
      <p:sp>
        <p:nvSpPr>
          <p:cNvPr id="36" name="object 36"/>
          <p:cNvSpPr txBox="1"/>
          <p:nvPr/>
        </p:nvSpPr>
        <p:spPr>
          <a:xfrm>
            <a:off x="6134151" y="1002073"/>
            <a:ext cx="416559" cy="277495"/>
          </a:xfrm>
          <a:prstGeom prst="rect">
            <a:avLst/>
          </a:prstGeom>
        </p:spPr>
        <p:txBody>
          <a:bodyPr vert="horz" wrap="square" lIns="0" tIns="12700" rIns="0" bIns="0" rtlCol="0">
            <a:spAutoFit/>
          </a:bodyPr>
          <a:lstStyle/>
          <a:p>
            <a:pPr marL="12700">
              <a:lnSpc>
                <a:spcPct val="100000"/>
              </a:lnSpc>
              <a:spcBef>
                <a:spcPts val="100"/>
              </a:spcBef>
            </a:pPr>
            <a:r>
              <a:rPr sz="1650" spc="-135" dirty="0">
                <a:latin typeface="Verdana"/>
                <a:cs typeface="Verdana"/>
              </a:rPr>
              <a:t>w(</a:t>
            </a:r>
            <a:r>
              <a:rPr sz="1650" spc="135" dirty="0">
                <a:latin typeface="Arial"/>
                <a:cs typeface="Arial"/>
              </a:rPr>
              <a:t>t</a:t>
            </a:r>
            <a:r>
              <a:rPr sz="1650" spc="-110" dirty="0">
                <a:latin typeface="Verdana"/>
                <a:cs typeface="Verdana"/>
              </a:rPr>
              <a:t>)</a:t>
            </a:r>
            <a:endParaRPr sz="1650">
              <a:latin typeface="Verdana"/>
              <a:cs typeface="Verdana"/>
            </a:endParaRPr>
          </a:p>
        </p:txBody>
      </p:sp>
      <p:sp>
        <p:nvSpPr>
          <p:cNvPr id="39" name="object 39"/>
          <p:cNvSpPr txBox="1">
            <a:spLocks noGrp="1"/>
          </p:cNvSpPr>
          <p:nvPr>
            <p:ph type="sldNum" sz="quarter" idx="7"/>
          </p:nvPr>
        </p:nvSpPr>
        <p:spPr>
          <a:xfrm>
            <a:off x="4141444" y="5796550"/>
            <a:ext cx="793750" cy="282129"/>
          </a:xfrm>
          <a:prstGeom prst="rect">
            <a:avLst/>
          </a:prstGeom>
        </p:spPr>
        <p:txBody>
          <a:bodyPr vert="horz" wrap="square" lIns="0" tIns="0" rIns="0" bIns="0" rtlCol="0">
            <a:spAutoFit/>
          </a:bodyPr>
          <a:lstStyle/>
          <a:p>
            <a:pPr marL="25400">
              <a:lnSpc>
                <a:spcPts val="2230"/>
              </a:lnSpc>
            </a:pPr>
            <a:fld id="{81D60167-4931-47E6-BA6A-407CBD079E47}" type="slidenum">
              <a:rPr spc="-175" dirty="0"/>
              <a:t>5</a:t>
            </a:fld>
            <a:r>
              <a:rPr spc="-175" dirty="0"/>
              <a:t> </a:t>
            </a:r>
            <a:r>
              <a:rPr spc="434" dirty="0"/>
              <a:t>/</a:t>
            </a:r>
            <a:r>
              <a:rPr spc="-440" dirty="0"/>
              <a:t> </a:t>
            </a:r>
            <a:r>
              <a:rPr lang="tr-TR" spc="-175" dirty="0" smtClean="0"/>
              <a:t>20</a:t>
            </a:r>
            <a:endParaRPr spc="-175" dirty="0"/>
          </a:p>
        </p:txBody>
      </p:sp>
      <p:sp>
        <p:nvSpPr>
          <p:cNvPr id="37" name="object 37"/>
          <p:cNvSpPr txBox="1"/>
          <p:nvPr/>
        </p:nvSpPr>
        <p:spPr>
          <a:xfrm>
            <a:off x="7332542" y="1410316"/>
            <a:ext cx="375285" cy="277495"/>
          </a:xfrm>
          <a:prstGeom prst="rect">
            <a:avLst/>
          </a:prstGeom>
        </p:spPr>
        <p:txBody>
          <a:bodyPr vert="horz" wrap="square" lIns="0" tIns="12700" rIns="0" bIns="0" rtlCol="0">
            <a:spAutoFit/>
          </a:bodyPr>
          <a:lstStyle/>
          <a:p>
            <a:pPr marL="12700">
              <a:lnSpc>
                <a:spcPct val="100000"/>
              </a:lnSpc>
              <a:spcBef>
                <a:spcPts val="100"/>
              </a:spcBef>
            </a:pPr>
            <a:r>
              <a:rPr sz="1650" i="1" spc="130" dirty="0">
                <a:latin typeface="Times New Roman"/>
                <a:cs typeface="Times New Roman"/>
              </a:rPr>
              <a:t>y</a:t>
            </a:r>
            <a:r>
              <a:rPr sz="1650" spc="-110" dirty="0">
                <a:latin typeface="Verdana"/>
                <a:cs typeface="Verdana"/>
              </a:rPr>
              <a:t>(</a:t>
            </a:r>
            <a:r>
              <a:rPr sz="1650" i="1" spc="135" dirty="0">
                <a:latin typeface="Times New Roman"/>
                <a:cs typeface="Times New Roman"/>
              </a:rPr>
              <a:t>t</a:t>
            </a:r>
            <a:r>
              <a:rPr sz="1650" spc="-110" dirty="0">
                <a:latin typeface="Verdana"/>
                <a:cs typeface="Verdana"/>
              </a:rPr>
              <a:t>)</a:t>
            </a:r>
            <a:endParaRPr sz="1650">
              <a:latin typeface="Verdana"/>
              <a:cs typeface="Verdana"/>
            </a:endParaRPr>
          </a:p>
        </p:txBody>
      </p:sp>
      <p:sp>
        <p:nvSpPr>
          <p:cNvPr id="38" name="object 38"/>
          <p:cNvSpPr txBox="1"/>
          <p:nvPr/>
        </p:nvSpPr>
        <p:spPr>
          <a:xfrm>
            <a:off x="347294" y="3425194"/>
            <a:ext cx="8251825" cy="1866900"/>
          </a:xfrm>
          <a:prstGeom prst="rect">
            <a:avLst/>
          </a:prstGeom>
        </p:spPr>
        <p:txBody>
          <a:bodyPr vert="horz" wrap="square" lIns="0" tIns="12700" rIns="0" bIns="0" rtlCol="0">
            <a:spAutoFit/>
          </a:bodyPr>
          <a:lstStyle/>
          <a:p>
            <a:pPr marL="3982085">
              <a:lnSpc>
                <a:spcPct val="100000"/>
              </a:lnSpc>
              <a:spcBef>
                <a:spcPts val="100"/>
              </a:spcBef>
            </a:pPr>
            <a:r>
              <a:rPr sz="1650" spc="-15" dirty="0">
                <a:latin typeface="Arial"/>
                <a:cs typeface="Arial"/>
              </a:rPr>
              <a:t>v</a:t>
            </a:r>
            <a:r>
              <a:rPr sz="1650" spc="-15" dirty="0">
                <a:latin typeface="Verdana"/>
                <a:cs typeface="Verdana"/>
              </a:rPr>
              <a:t>(</a:t>
            </a:r>
            <a:r>
              <a:rPr sz="1650" spc="-15" dirty="0">
                <a:latin typeface="Arial"/>
                <a:cs typeface="Arial"/>
              </a:rPr>
              <a:t>t</a:t>
            </a:r>
            <a:r>
              <a:rPr sz="1650" spc="-15" dirty="0">
                <a:latin typeface="Verdana"/>
                <a:cs typeface="Verdana"/>
              </a:rPr>
              <a:t>)</a:t>
            </a:r>
            <a:endParaRPr sz="1650" dirty="0">
              <a:latin typeface="Verdana"/>
              <a:cs typeface="Verdana"/>
            </a:endParaRPr>
          </a:p>
          <a:p>
            <a:pPr>
              <a:lnSpc>
                <a:spcPct val="100000"/>
              </a:lnSpc>
            </a:pPr>
            <a:endParaRPr sz="2000" dirty="0">
              <a:latin typeface="Times New Roman"/>
              <a:cs typeface="Times New Roman"/>
            </a:endParaRPr>
          </a:p>
          <a:p>
            <a:pPr marL="12700" marR="1202690">
              <a:lnSpc>
                <a:spcPct val="101000"/>
              </a:lnSpc>
              <a:spcBef>
                <a:spcPts val="1250"/>
              </a:spcBef>
            </a:pPr>
            <a:r>
              <a:rPr dirty="0">
                <a:solidFill>
                  <a:srgbClr val="FF0000"/>
                </a:solidFill>
              </a:rPr>
              <a:t>Computer control system for an analog plant (e.g., cruise control for a car)  </a:t>
            </a:r>
            <a:r>
              <a:rPr dirty="0"/>
              <a:t>Reference signal r (t) (e.g., desired speed) and output y (t) (e.g., car speed)</a:t>
            </a:r>
          </a:p>
          <a:p>
            <a:pPr marL="12700" marR="5080">
              <a:lnSpc>
                <a:spcPct val="101000"/>
              </a:lnSpc>
            </a:pPr>
            <a:r>
              <a:rPr dirty="0"/>
              <a:t>Signals v (t) and w(t): disturbances or noise in plant and sensor (e.g., electronic noise in  the sensor and undesirable vibration in the car)</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3294" y="42249"/>
            <a:ext cx="4347845" cy="309245"/>
          </a:xfrm>
          <a:prstGeom prst="rect">
            <a:avLst/>
          </a:prstGeom>
        </p:spPr>
        <p:txBody>
          <a:bodyPr vert="horz" wrap="square" lIns="0" tIns="13970" rIns="0" bIns="0" rtlCol="0">
            <a:spAutoFit/>
          </a:bodyPr>
          <a:lstStyle/>
          <a:p>
            <a:pPr marL="12700">
              <a:lnSpc>
                <a:spcPct val="100000"/>
              </a:lnSpc>
              <a:spcBef>
                <a:spcPts val="110"/>
              </a:spcBef>
            </a:pPr>
            <a:r>
              <a:rPr b="1" spc="-80" dirty="0">
                <a:latin typeface="Arial"/>
                <a:cs typeface="Arial"/>
              </a:rPr>
              <a:t>Continuous and </a:t>
            </a:r>
            <a:r>
              <a:rPr b="1" spc="-70" dirty="0">
                <a:latin typeface="Arial"/>
                <a:cs typeface="Arial"/>
              </a:rPr>
              <a:t>discrete</a:t>
            </a:r>
            <a:r>
              <a:rPr b="1" spc="-260" dirty="0">
                <a:latin typeface="Arial"/>
                <a:cs typeface="Arial"/>
              </a:rPr>
              <a:t> </a:t>
            </a:r>
            <a:r>
              <a:rPr b="1" spc="-70" dirty="0">
                <a:latin typeface="Arial"/>
                <a:cs typeface="Arial"/>
              </a:rPr>
              <a:t>representations</a:t>
            </a:r>
          </a:p>
        </p:txBody>
      </p:sp>
      <p:sp>
        <p:nvSpPr>
          <p:cNvPr id="4" name="object 4"/>
          <p:cNvSpPr/>
          <p:nvPr/>
        </p:nvSpPr>
        <p:spPr>
          <a:xfrm>
            <a:off x="2780583" y="2370829"/>
            <a:ext cx="0" cy="781050"/>
          </a:xfrm>
          <a:custGeom>
            <a:avLst/>
            <a:gdLst/>
            <a:ahLst/>
            <a:cxnLst/>
            <a:rect l="l" t="t" r="r" b="b"/>
            <a:pathLst>
              <a:path h="781050">
                <a:moveTo>
                  <a:pt x="0" y="0"/>
                </a:moveTo>
                <a:lnTo>
                  <a:pt x="0" y="780627"/>
                </a:lnTo>
              </a:path>
            </a:pathLst>
          </a:custGeom>
          <a:ln w="3175">
            <a:solidFill>
              <a:srgbClr val="000000"/>
            </a:solidFill>
            <a:prstDash val="dash"/>
          </a:ln>
        </p:spPr>
        <p:txBody>
          <a:bodyPr wrap="square" lIns="0" tIns="0" rIns="0" bIns="0" rtlCol="0"/>
          <a:lstStyle/>
          <a:p>
            <a:endParaRPr/>
          </a:p>
        </p:txBody>
      </p:sp>
      <p:sp>
        <p:nvSpPr>
          <p:cNvPr id="5" name="object 5"/>
          <p:cNvSpPr/>
          <p:nvPr/>
        </p:nvSpPr>
        <p:spPr>
          <a:xfrm>
            <a:off x="3147544" y="2376379"/>
            <a:ext cx="0" cy="775335"/>
          </a:xfrm>
          <a:custGeom>
            <a:avLst/>
            <a:gdLst/>
            <a:ahLst/>
            <a:cxnLst/>
            <a:rect l="l" t="t" r="r" b="b"/>
            <a:pathLst>
              <a:path h="775335">
                <a:moveTo>
                  <a:pt x="0" y="0"/>
                </a:moveTo>
                <a:lnTo>
                  <a:pt x="0" y="775078"/>
                </a:lnTo>
              </a:path>
            </a:pathLst>
          </a:custGeom>
          <a:ln w="3382">
            <a:solidFill>
              <a:srgbClr val="000000"/>
            </a:solidFill>
            <a:prstDash val="dash"/>
          </a:ln>
        </p:spPr>
        <p:txBody>
          <a:bodyPr wrap="square" lIns="0" tIns="0" rIns="0" bIns="0" rtlCol="0"/>
          <a:lstStyle/>
          <a:p>
            <a:endParaRPr/>
          </a:p>
        </p:txBody>
      </p:sp>
      <p:sp>
        <p:nvSpPr>
          <p:cNvPr id="6" name="object 6"/>
          <p:cNvSpPr/>
          <p:nvPr/>
        </p:nvSpPr>
        <p:spPr>
          <a:xfrm>
            <a:off x="3514500" y="2376379"/>
            <a:ext cx="0" cy="775335"/>
          </a:xfrm>
          <a:custGeom>
            <a:avLst/>
            <a:gdLst/>
            <a:ahLst/>
            <a:cxnLst/>
            <a:rect l="l" t="t" r="r" b="b"/>
            <a:pathLst>
              <a:path h="775335">
                <a:moveTo>
                  <a:pt x="0" y="0"/>
                </a:moveTo>
                <a:lnTo>
                  <a:pt x="0" y="775078"/>
                </a:lnTo>
              </a:path>
            </a:pathLst>
          </a:custGeom>
          <a:ln w="3382">
            <a:solidFill>
              <a:srgbClr val="000000"/>
            </a:solidFill>
            <a:prstDash val="dash"/>
          </a:ln>
        </p:spPr>
        <p:txBody>
          <a:bodyPr wrap="square" lIns="0" tIns="0" rIns="0" bIns="0" rtlCol="0"/>
          <a:lstStyle/>
          <a:p>
            <a:endParaRPr/>
          </a:p>
        </p:txBody>
      </p:sp>
      <p:sp>
        <p:nvSpPr>
          <p:cNvPr id="7" name="object 7"/>
          <p:cNvSpPr/>
          <p:nvPr/>
        </p:nvSpPr>
        <p:spPr>
          <a:xfrm>
            <a:off x="3881462" y="2376379"/>
            <a:ext cx="0" cy="775335"/>
          </a:xfrm>
          <a:custGeom>
            <a:avLst/>
            <a:gdLst/>
            <a:ahLst/>
            <a:cxnLst/>
            <a:rect l="l" t="t" r="r" b="b"/>
            <a:pathLst>
              <a:path h="775335">
                <a:moveTo>
                  <a:pt x="0" y="0"/>
                </a:moveTo>
                <a:lnTo>
                  <a:pt x="0" y="775078"/>
                </a:lnTo>
              </a:path>
            </a:pathLst>
          </a:custGeom>
          <a:ln w="3382">
            <a:solidFill>
              <a:srgbClr val="000000"/>
            </a:solidFill>
            <a:prstDash val="dash"/>
          </a:ln>
        </p:spPr>
        <p:txBody>
          <a:bodyPr wrap="square" lIns="0" tIns="0" rIns="0" bIns="0" rtlCol="0"/>
          <a:lstStyle/>
          <a:p>
            <a:endParaRPr/>
          </a:p>
        </p:txBody>
      </p:sp>
      <p:sp>
        <p:nvSpPr>
          <p:cNvPr id="8" name="object 8"/>
          <p:cNvSpPr/>
          <p:nvPr/>
        </p:nvSpPr>
        <p:spPr>
          <a:xfrm>
            <a:off x="4248424" y="2376379"/>
            <a:ext cx="0" cy="775335"/>
          </a:xfrm>
          <a:custGeom>
            <a:avLst/>
            <a:gdLst/>
            <a:ahLst/>
            <a:cxnLst/>
            <a:rect l="l" t="t" r="r" b="b"/>
            <a:pathLst>
              <a:path h="775335">
                <a:moveTo>
                  <a:pt x="0" y="0"/>
                </a:moveTo>
                <a:lnTo>
                  <a:pt x="0" y="775078"/>
                </a:lnTo>
              </a:path>
            </a:pathLst>
          </a:custGeom>
          <a:ln w="3382">
            <a:solidFill>
              <a:srgbClr val="000000"/>
            </a:solidFill>
            <a:prstDash val="dash"/>
          </a:ln>
        </p:spPr>
        <p:txBody>
          <a:bodyPr wrap="square" lIns="0" tIns="0" rIns="0" bIns="0" rtlCol="0"/>
          <a:lstStyle/>
          <a:p>
            <a:endParaRPr/>
          </a:p>
        </p:txBody>
      </p:sp>
      <p:sp>
        <p:nvSpPr>
          <p:cNvPr id="9" name="object 9"/>
          <p:cNvSpPr/>
          <p:nvPr/>
        </p:nvSpPr>
        <p:spPr>
          <a:xfrm>
            <a:off x="4622050" y="2376379"/>
            <a:ext cx="0" cy="775335"/>
          </a:xfrm>
          <a:custGeom>
            <a:avLst/>
            <a:gdLst/>
            <a:ahLst/>
            <a:cxnLst/>
            <a:rect l="l" t="t" r="r" b="b"/>
            <a:pathLst>
              <a:path h="775335">
                <a:moveTo>
                  <a:pt x="0" y="0"/>
                </a:moveTo>
                <a:lnTo>
                  <a:pt x="0" y="775078"/>
                </a:lnTo>
              </a:path>
            </a:pathLst>
          </a:custGeom>
          <a:ln w="3382">
            <a:solidFill>
              <a:srgbClr val="000000"/>
            </a:solidFill>
            <a:prstDash val="dash"/>
          </a:ln>
        </p:spPr>
        <p:txBody>
          <a:bodyPr wrap="square" lIns="0" tIns="0" rIns="0" bIns="0" rtlCol="0"/>
          <a:lstStyle/>
          <a:p>
            <a:endParaRPr/>
          </a:p>
        </p:txBody>
      </p:sp>
      <p:sp>
        <p:nvSpPr>
          <p:cNvPr id="10" name="object 10"/>
          <p:cNvSpPr/>
          <p:nvPr/>
        </p:nvSpPr>
        <p:spPr>
          <a:xfrm>
            <a:off x="4989012" y="2376379"/>
            <a:ext cx="0" cy="775335"/>
          </a:xfrm>
          <a:custGeom>
            <a:avLst/>
            <a:gdLst/>
            <a:ahLst/>
            <a:cxnLst/>
            <a:rect l="l" t="t" r="r" b="b"/>
            <a:pathLst>
              <a:path h="775335">
                <a:moveTo>
                  <a:pt x="0" y="0"/>
                </a:moveTo>
                <a:lnTo>
                  <a:pt x="0" y="775078"/>
                </a:lnTo>
              </a:path>
            </a:pathLst>
          </a:custGeom>
          <a:ln w="3382">
            <a:solidFill>
              <a:srgbClr val="000000"/>
            </a:solidFill>
            <a:prstDash val="dash"/>
          </a:ln>
        </p:spPr>
        <p:txBody>
          <a:bodyPr wrap="square" lIns="0" tIns="0" rIns="0" bIns="0" rtlCol="0"/>
          <a:lstStyle/>
          <a:p>
            <a:endParaRPr/>
          </a:p>
        </p:txBody>
      </p:sp>
      <p:sp>
        <p:nvSpPr>
          <p:cNvPr id="11" name="object 11"/>
          <p:cNvSpPr/>
          <p:nvPr/>
        </p:nvSpPr>
        <p:spPr>
          <a:xfrm>
            <a:off x="5355968" y="2376379"/>
            <a:ext cx="0" cy="775335"/>
          </a:xfrm>
          <a:custGeom>
            <a:avLst/>
            <a:gdLst/>
            <a:ahLst/>
            <a:cxnLst/>
            <a:rect l="l" t="t" r="r" b="b"/>
            <a:pathLst>
              <a:path h="775335">
                <a:moveTo>
                  <a:pt x="0" y="0"/>
                </a:moveTo>
                <a:lnTo>
                  <a:pt x="0" y="775078"/>
                </a:lnTo>
              </a:path>
            </a:pathLst>
          </a:custGeom>
          <a:ln w="3382">
            <a:solidFill>
              <a:srgbClr val="000000"/>
            </a:solidFill>
            <a:prstDash val="dash"/>
          </a:ln>
        </p:spPr>
        <p:txBody>
          <a:bodyPr wrap="square" lIns="0" tIns="0" rIns="0" bIns="0" rtlCol="0"/>
          <a:lstStyle/>
          <a:p>
            <a:endParaRPr/>
          </a:p>
        </p:txBody>
      </p:sp>
      <p:sp>
        <p:nvSpPr>
          <p:cNvPr id="12" name="object 12"/>
          <p:cNvSpPr/>
          <p:nvPr/>
        </p:nvSpPr>
        <p:spPr>
          <a:xfrm>
            <a:off x="5722930" y="2376379"/>
            <a:ext cx="0" cy="775335"/>
          </a:xfrm>
          <a:custGeom>
            <a:avLst/>
            <a:gdLst/>
            <a:ahLst/>
            <a:cxnLst/>
            <a:rect l="l" t="t" r="r" b="b"/>
            <a:pathLst>
              <a:path h="775335">
                <a:moveTo>
                  <a:pt x="0" y="0"/>
                </a:moveTo>
                <a:lnTo>
                  <a:pt x="0" y="775078"/>
                </a:lnTo>
              </a:path>
            </a:pathLst>
          </a:custGeom>
          <a:ln w="3382">
            <a:solidFill>
              <a:srgbClr val="000000"/>
            </a:solidFill>
            <a:prstDash val="dash"/>
          </a:ln>
        </p:spPr>
        <p:txBody>
          <a:bodyPr wrap="square" lIns="0" tIns="0" rIns="0" bIns="0" rtlCol="0"/>
          <a:lstStyle/>
          <a:p>
            <a:endParaRPr/>
          </a:p>
        </p:txBody>
      </p:sp>
      <p:sp>
        <p:nvSpPr>
          <p:cNvPr id="13" name="object 13"/>
          <p:cNvSpPr/>
          <p:nvPr/>
        </p:nvSpPr>
        <p:spPr>
          <a:xfrm>
            <a:off x="6089886" y="2376379"/>
            <a:ext cx="0" cy="775335"/>
          </a:xfrm>
          <a:custGeom>
            <a:avLst/>
            <a:gdLst/>
            <a:ahLst/>
            <a:cxnLst/>
            <a:rect l="l" t="t" r="r" b="b"/>
            <a:pathLst>
              <a:path h="775335">
                <a:moveTo>
                  <a:pt x="0" y="0"/>
                </a:moveTo>
                <a:lnTo>
                  <a:pt x="0" y="775078"/>
                </a:lnTo>
              </a:path>
            </a:pathLst>
          </a:custGeom>
          <a:ln w="3382">
            <a:solidFill>
              <a:srgbClr val="000000"/>
            </a:solidFill>
            <a:prstDash val="dash"/>
          </a:ln>
        </p:spPr>
        <p:txBody>
          <a:bodyPr wrap="square" lIns="0" tIns="0" rIns="0" bIns="0" rtlCol="0"/>
          <a:lstStyle/>
          <a:p>
            <a:endParaRPr/>
          </a:p>
        </p:txBody>
      </p:sp>
      <p:sp>
        <p:nvSpPr>
          <p:cNvPr id="14" name="object 14"/>
          <p:cNvSpPr/>
          <p:nvPr/>
        </p:nvSpPr>
        <p:spPr>
          <a:xfrm>
            <a:off x="6463518" y="2370829"/>
            <a:ext cx="0" cy="781050"/>
          </a:xfrm>
          <a:custGeom>
            <a:avLst/>
            <a:gdLst/>
            <a:ahLst/>
            <a:cxnLst/>
            <a:rect l="l" t="t" r="r" b="b"/>
            <a:pathLst>
              <a:path h="781050">
                <a:moveTo>
                  <a:pt x="0" y="0"/>
                </a:moveTo>
                <a:lnTo>
                  <a:pt x="0" y="780627"/>
                </a:lnTo>
              </a:path>
            </a:pathLst>
          </a:custGeom>
          <a:ln w="3175">
            <a:solidFill>
              <a:srgbClr val="000000"/>
            </a:solidFill>
            <a:prstDash val="dash"/>
          </a:ln>
        </p:spPr>
        <p:txBody>
          <a:bodyPr wrap="square" lIns="0" tIns="0" rIns="0" bIns="0" rtlCol="0"/>
          <a:lstStyle/>
          <a:p>
            <a:endParaRPr/>
          </a:p>
        </p:txBody>
      </p:sp>
      <p:sp>
        <p:nvSpPr>
          <p:cNvPr id="15" name="object 15"/>
          <p:cNvSpPr/>
          <p:nvPr/>
        </p:nvSpPr>
        <p:spPr>
          <a:xfrm>
            <a:off x="2780584" y="3111424"/>
            <a:ext cx="3683000" cy="0"/>
          </a:xfrm>
          <a:custGeom>
            <a:avLst/>
            <a:gdLst/>
            <a:ahLst/>
            <a:cxnLst/>
            <a:rect l="l" t="t" r="r" b="b"/>
            <a:pathLst>
              <a:path w="3683000">
                <a:moveTo>
                  <a:pt x="0" y="0"/>
                </a:moveTo>
                <a:lnTo>
                  <a:pt x="3682933" y="0"/>
                </a:lnTo>
              </a:path>
            </a:pathLst>
          </a:custGeom>
          <a:ln w="3175">
            <a:solidFill>
              <a:srgbClr val="000000"/>
            </a:solidFill>
            <a:prstDash val="dash"/>
          </a:ln>
        </p:spPr>
        <p:txBody>
          <a:bodyPr wrap="square" lIns="0" tIns="0" rIns="0" bIns="0" rtlCol="0"/>
          <a:lstStyle/>
          <a:p>
            <a:endParaRPr/>
          </a:p>
        </p:txBody>
      </p:sp>
      <p:sp>
        <p:nvSpPr>
          <p:cNvPr id="16" name="object 16"/>
          <p:cNvSpPr/>
          <p:nvPr/>
        </p:nvSpPr>
        <p:spPr>
          <a:xfrm>
            <a:off x="2780584" y="2764478"/>
            <a:ext cx="3683000" cy="0"/>
          </a:xfrm>
          <a:custGeom>
            <a:avLst/>
            <a:gdLst/>
            <a:ahLst/>
            <a:cxnLst/>
            <a:rect l="l" t="t" r="r" b="b"/>
            <a:pathLst>
              <a:path w="3683000">
                <a:moveTo>
                  <a:pt x="0" y="0"/>
                </a:moveTo>
                <a:lnTo>
                  <a:pt x="3682933" y="0"/>
                </a:lnTo>
              </a:path>
            </a:pathLst>
          </a:custGeom>
          <a:ln w="3175">
            <a:solidFill>
              <a:srgbClr val="000000"/>
            </a:solidFill>
            <a:prstDash val="dash"/>
          </a:ln>
        </p:spPr>
        <p:txBody>
          <a:bodyPr wrap="square" lIns="0" tIns="0" rIns="0" bIns="0" rtlCol="0"/>
          <a:lstStyle/>
          <a:p>
            <a:endParaRPr/>
          </a:p>
        </p:txBody>
      </p:sp>
      <p:sp>
        <p:nvSpPr>
          <p:cNvPr id="17" name="object 17"/>
          <p:cNvSpPr/>
          <p:nvPr/>
        </p:nvSpPr>
        <p:spPr>
          <a:xfrm>
            <a:off x="2780584" y="2410863"/>
            <a:ext cx="3683000" cy="0"/>
          </a:xfrm>
          <a:custGeom>
            <a:avLst/>
            <a:gdLst/>
            <a:ahLst/>
            <a:cxnLst/>
            <a:rect l="l" t="t" r="r" b="b"/>
            <a:pathLst>
              <a:path w="3683000">
                <a:moveTo>
                  <a:pt x="0" y="0"/>
                </a:moveTo>
                <a:lnTo>
                  <a:pt x="3682933" y="0"/>
                </a:lnTo>
              </a:path>
            </a:pathLst>
          </a:custGeom>
          <a:ln w="3175">
            <a:solidFill>
              <a:srgbClr val="000000"/>
            </a:solidFill>
            <a:prstDash val="dash"/>
          </a:ln>
        </p:spPr>
        <p:txBody>
          <a:bodyPr wrap="square" lIns="0" tIns="0" rIns="0" bIns="0" rtlCol="0"/>
          <a:lstStyle/>
          <a:p>
            <a:endParaRPr/>
          </a:p>
        </p:txBody>
      </p:sp>
      <p:sp>
        <p:nvSpPr>
          <p:cNvPr id="18" name="object 18"/>
          <p:cNvSpPr/>
          <p:nvPr/>
        </p:nvSpPr>
        <p:spPr>
          <a:xfrm>
            <a:off x="2780584" y="3151457"/>
            <a:ext cx="3683000" cy="0"/>
          </a:xfrm>
          <a:custGeom>
            <a:avLst/>
            <a:gdLst/>
            <a:ahLst/>
            <a:cxnLst/>
            <a:rect l="l" t="t" r="r" b="b"/>
            <a:pathLst>
              <a:path w="3683000">
                <a:moveTo>
                  <a:pt x="0" y="0"/>
                </a:moveTo>
                <a:lnTo>
                  <a:pt x="3682933" y="0"/>
                </a:lnTo>
              </a:path>
            </a:pathLst>
          </a:custGeom>
          <a:ln w="3382">
            <a:solidFill>
              <a:srgbClr val="000000"/>
            </a:solidFill>
          </a:ln>
        </p:spPr>
        <p:txBody>
          <a:bodyPr wrap="square" lIns="0" tIns="0" rIns="0" bIns="0" rtlCol="0"/>
          <a:lstStyle/>
          <a:p>
            <a:endParaRPr/>
          </a:p>
        </p:txBody>
      </p:sp>
      <p:sp>
        <p:nvSpPr>
          <p:cNvPr id="19" name="object 19"/>
          <p:cNvSpPr/>
          <p:nvPr/>
        </p:nvSpPr>
        <p:spPr>
          <a:xfrm>
            <a:off x="2780584" y="2370829"/>
            <a:ext cx="3683000" cy="0"/>
          </a:xfrm>
          <a:custGeom>
            <a:avLst/>
            <a:gdLst/>
            <a:ahLst/>
            <a:cxnLst/>
            <a:rect l="l" t="t" r="r" b="b"/>
            <a:pathLst>
              <a:path w="3683000">
                <a:moveTo>
                  <a:pt x="0" y="0"/>
                </a:moveTo>
                <a:lnTo>
                  <a:pt x="3682933" y="0"/>
                </a:lnTo>
              </a:path>
            </a:pathLst>
          </a:custGeom>
          <a:ln w="3382">
            <a:solidFill>
              <a:srgbClr val="000000"/>
            </a:solidFill>
          </a:ln>
        </p:spPr>
        <p:txBody>
          <a:bodyPr wrap="square" lIns="0" tIns="0" rIns="0" bIns="0" rtlCol="0"/>
          <a:lstStyle/>
          <a:p>
            <a:endParaRPr/>
          </a:p>
        </p:txBody>
      </p:sp>
      <p:sp>
        <p:nvSpPr>
          <p:cNvPr id="20" name="object 20"/>
          <p:cNvSpPr/>
          <p:nvPr/>
        </p:nvSpPr>
        <p:spPr>
          <a:xfrm>
            <a:off x="2780584" y="2370829"/>
            <a:ext cx="0" cy="781050"/>
          </a:xfrm>
          <a:custGeom>
            <a:avLst/>
            <a:gdLst/>
            <a:ahLst/>
            <a:cxnLst/>
            <a:rect l="l" t="t" r="r" b="b"/>
            <a:pathLst>
              <a:path h="781050">
                <a:moveTo>
                  <a:pt x="0" y="780627"/>
                </a:moveTo>
                <a:lnTo>
                  <a:pt x="0" y="0"/>
                </a:lnTo>
              </a:path>
            </a:pathLst>
          </a:custGeom>
          <a:ln w="3382">
            <a:solidFill>
              <a:srgbClr val="000000"/>
            </a:solidFill>
          </a:ln>
        </p:spPr>
        <p:txBody>
          <a:bodyPr wrap="square" lIns="0" tIns="0" rIns="0" bIns="0" rtlCol="0"/>
          <a:lstStyle/>
          <a:p>
            <a:endParaRPr/>
          </a:p>
        </p:txBody>
      </p:sp>
      <p:sp>
        <p:nvSpPr>
          <p:cNvPr id="21" name="object 21"/>
          <p:cNvSpPr/>
          <p:nvPr/>
        </p:nvSpPr>
        <p:spPr>
          <a:xfrm>
            <a:off x="6463518" y="2370829"/>
            <a:ext cx="0" cy="781050"/>
          </a:xfrm>
          <a:custGeom>
            <a:avLst/>
            <a:gdLst/>
            <a:ahLst/>
            <a:cxnLst/>
            <a:rect l="l" t="t" r="r" b="b"/>
            <a:pathLst>
              <a:path h="781050">
                <a:moveTo>
                  <a:pt x="0" y="780627"/>
                </a:moveTo>
                <a:lnTo>
                  <a:pt x="0" y="0"/>
                </a:lnTo>
              </a:path>
            </a:pathLst>
          </a:custGeom>
          <a:ln w="3382">
            <a:solidFill>
              <a:srgbClr val="000000"/>
            </a:solidFill>
          </a:ln>
        </p:spPr>
        <p:txBody>
          <a:bodyPr wrap="square" lIns="0" tIns="0" rIns="0" bIns="0" rtlCol="0"/>
          <a:lstStyle/>
          <a:p>
            <a:endParaRPr/>
          </a:p>
        </p:txBody>
      </p:sp>
      <p:sp>
        <p:nvSpPr>
          <p:cNvPr id="22" name="object 22"/>
          <p:cNvSpPr/>
          <p:nvPr/>
        </p:nvSpPr>
        <p:spPr>
          <a:xfrm>
            <a:off x="2780584" y="3151457"/>
            <a:ext cx="3683000" cy="0"/>
          </a:xfrm>
          <a:custGeom>
            <a:avLst/>
            <a:gdLst/>
            <a:ahLst/>
            <a:cxnLst/>
            <a:rect l="l" t="t" r="r" b="b"/>
            <a:pathLst>
              <a:path w="3683000">
                <a:moveTo>
                  <a:pt x="0" y="0"/>
                </a:moveTo>
                <a:lnTo>
                  <a:pt x="3682933" y="0"/>
                </a:lnTo>
              </a:path>
            </a:pathLst>
          </a:custGeom>
          <a:ln w="3382">
            <a:solidFill>
              <a:srgbClr val="000000"/>
            </a:solidFill>
          </a:ln>
        </p:spPr>
        <p:txBody>
          <a:bodyPr wrap="square" lIns="0" tIns="0" rIns="0" bIns="0" rtlCol="0"/>
          <a:lstStyle/>
          <a:p>
            <a:endParaRPr/>
          </a:p>
        </p:txBody>
      </p:sp>
      <p:sp>
        <p:nvSpPr>
          <p:cNvPr id="23" name="object 23"/>
          <p:cNvSpPr/>
          <p:nvPr/>
        </p:nvSpPr>
        <p:spPr>
          <a:xfrm>
            <a:off x="2780584" y="2370829"/>
            <a:ext cx="0" cy="781050"/>
          </a:xfrm>
          <a:custGeom>
            <a:avLst/>
            <a:gdLst/>
            <a:ahLst/>
            <a:cxnLst/>
            <a:rect l="l" t="t" r="r" b="b"/>
            <a:pathLst>
              <a:path h="781050">
                <a:moveTo>
                  <a:pt x="0" y="780627"/>
                </a:moveTo>
                <a:lnTo>
                  <a:pt x="0" y="0"/>
                </a:lnTo>
              </a:path>
            </a:pathLst>
          </a:custGeom>
          <a:ln w="3382">
            <a:solidFill>
              <a:srgbClr val="000000"/>
            </a:solidFill>
          </a:ln>
        </p:spPr>
        <p:txBody>
          <a:bodyPr wrap="square" lIns="0" tIns="0" rIns="0" bIns="0" rtlCol="0"/>
          <a:lstStyle/>
          <a:p>
            <a:endParaRPr/>
          </a:p>
        </p:txBody>
      </p:sp>
      <p:sp>
        <p:nvSpPr>
          <p:cNvPr id="24" name="object 24"/>
          <p:cNvSpPr/>
          <p:nvPr/>
        </p:nvSpPr>
        <p:spPr>
          <a:xfrm>
            <a:off x="2780584" y="2377506"/>
            <a:ext cx="0" cy="33655"/>
          </a:xfrm>
          <a:custGeom>
            <a:avLst/>
            <a:gdLst/>
            <a:ahLst/>
            <a:cxnLst/>
            <a:rect l="l" t="t" r="r" b="b"/>
            <a:pathLst>
              <a:path h="33655">
                <a:moveTo>
                  <a:pt x="0" y="0"/>
                </a:moveTo>
                <a:lnTo>
                  <a:pt x="0" y="33356"/>
                </a:lnTo>
              </a:path>
            </a:pathLst>
          </a:custGeom>
          <a:ln w="3382">
            <a:solidFill>
              <a:srgbClr val="000000"/>
            </a:solidFill>
          </a:ln>
        </p:spPr>
        <p:txBody>
          <a:bodyPr wrap="square" lIns="0" tIns="0" rIns="0" bIns="0" rtlCol="0"/>
          <a:lstStyle/>
          <a:p>
            <a:endParaRPr/>
          </a:p>
        </p:txBody>
      </p:sp>
      <p:sp>
        <p:nvSpPr>
          <p:cNvPr id="25" name="object 25"/>
          <p:cNvSpPr txBox="1"/>
          <p:nvPr/>
        </p:nvSpPr>
        <p:spPr>
          <a:xfrm>
            <a:off x="2741198" y="3143946"/>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0</a:t>
            </a:r>
            <a:endParaRPr sz="850">
              <a:latin typeface="Arial"/>
              <a:cs typeface="Arial"/>
            </a:endParaRPr>
          </a:p>
        </p:txBody>
      </p:sp>
      <p:sp>
        <p:nvSpPr>
          <p:cNvPr id="26" name="object 26"/>
          <p:cNvSpPr/>
          <p:nvPr/>
        </p:nvSpPr>
        <p:spPr>
          <a:xfrm>
            <a:off x="3147545" y="2377506"/>
            <a:ext cx="0" cy="33655"/>
          </a:xfrm>
          <a:custGeom>
            <a:avLst/>
            <a:gdLst/>
            <a:ahLst/>
            <a:cxnLst/>
            <a:rect l="l" t="t" r="r" b="b"/>
            <a:pathLst>
              <a:path h="33655">
                <a:moveTo>
                  <a:pt x="0" y="0"/>
                </a:moveTo>
                <a:lnTo>
                  <a:pt x="0" y="33356"/>
                </a:lnTo>
              </a:path>
            </a:pathLst>
          </a:custGeom>
          <a:ln w="3382">
            <a:solidFill>
              <a:srgbClr val="000000"/>
            </a:solidFill>
          </a:ln>
        </p:spPr>
        <p:txBody>
          <a:bodyPr wrap="square" lIns="0" tIns="0" rIns="0" bIns="0" rtlCol="0"/>
          <a:lstStyle/>
          <a:p>
            <a:endParaRPr/>
          </a:p>
        </p:txBody>
      </p:sp>
      <p:sp>
        <p:nvSpPr>
          <p:cNvPr id="27" name="object 27"/>
          <p:cNvSpPr txBox="1"/>
          <p:nvPr/>
        </p:nvSpPr>
        <p:spPr>
          <a:xfrm>
            <a:off x="3108156" y="3143946"/>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1</a:t>
            </a:r>
            <a:endParaRPr sz="850">
              <a:latin typeface="Arial"/>
              <a:cs typeface="Arial"/>
            </a:endParaRPr>
          </a:p>
        </p:txBody>
      </p:sp>
      <p:sp>
        <p:nvSpPr>
          <p:cNvPr id="28" name="object 28"/>
          <p:cNvSpPr/>
          <p:nvPr/>
        </p:nvSpPr>
        <p:spPr>
          <a:xfrm>
            <a:off x="3514500" y="2377506"/>
            <a:ext cx="0" cy="33655"/>
          </a:xfrm>
          <a:custGeom>
            <a:avLst/>
            <a:gdLst/>
            <a:ahLst/>
            <a:cxnLst/>
            <a:rect l="l" t="t" r="r" b="b"/>
            <a:pathLst>
              <a:path h="33655">
                <a:moveTo>
                  <a:pt x="0" y="0"/>
                </a:moveTo>
                <a:lnTo>
                  <a:pt x="0" y="33356"/>
                </a:lnTo>
              </a:path>
            </a:pathLst>
          </a:custGeom>
          <a:ln w="3382">
            <a:solidFill>
              <a:srgbClr val="000000"/>
            </a:solidFill>
          </a:ln>
        </p:spPr>
        <p:txBody>
          <a:bodyPr wrap="square" lIns="0" tIns="0" rIns="0" bIns="0" rtlCol="0"/>
          <a:lstStyle/>
          <a:p>
            <a:endParaRPr/>
          </a:p>
        </p:txBody>
      </p:sp>
      <p:sp>
        <p:nvSpPr>
          <p:cNvPr id="29" name="object 29"/>
          <p:cNvSpPr txBox="1"/>
          <p:nvPr/>
        </p:nvSpPr>
        <p:spPr>
          <a:xfrm>
            <a:off x="3475113" y="3143946"/>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2</a:t>
            </a:r>
            <a:endParaRPr sz="850">
              <a:latin typeface="Arial"/>
              <a:cs typeface="Arial"/>
            </a:endParaRPr>
          </a:p>
        </p:txBody>
      </p:sp>
      <p:sp>
        <p:nvSpPr>
          <p:cNvPr id="30" name="object 30"/>
          <p:cNvSpPr/>
          <p:nvPr/>
        </p:nvSpPr>
        <p:spPr>
          <a:xfrm>
            <a:off x="3881462" y="2377506"/>
            <a:ext cx="0" cy="33655"/>
          </a:xfrm>
          <a:custGeom>
            <a:avLst/>
            <a:gdLst/>
            <a:ahLst/>
            <a:cxnLst/>
            <a:rect l="l" t="t" r="r" b="b"/>
            <a:pathLst>
              <a:path h="33655">
                <a:moveTo>
                  <a:pt x="0" y="0"/>
                </a:moveTo>
                <a:lnTo>
                  <a:pt x="0" y="33356"/>
                </a:lnTo>
              </a:path>
            </a:pathLst>
          </a:custGeom>
          <a:ln w="3382">
            <a:solidFill>
              <a:srgbClr val="000000"/>
            </a:solidFill>
          </a:ln>
        </p:spPr>
        <p:txBody>
          <a:bodyPr wrap="square" lIns="0" tIns="0" rIns="0" bIns="0" rtlCol="0"/>
          <a:lstStyle/>
          <a:p>
            <a:endParaRPr/>
          </a:p>
        </p:txBody>
      </p:sp>
      <p:sp>
        <p:nvSpPr>
          <p:cNvPr id="31" name="object 31"/>
          <p:cNvSpPr txBox="1"/>
          <p:nvPr/>
        </p:nvSpPr>
        <p:spPr>
          <a:xfrm>
            <a:off x="3842075" y="3143946"/>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3</a:t>
            </a:r>
            <a:endParaRPr sz="850">
              <a:latin typeface="Arial"/>
              <a:cs typeface="Arial"/>
            </a:endParaRPr>
          </a:p>
        </p:txBody>
      </p:sp>
      <p:sp>
        <p:nvSpPr>
          <p:cNvPr id="32" name="object 32"/>
          <p:cNvSpPr/>
          <p:nvPr/>
        </p:nvSpPr>
        <p:spPr>
          <a:xfrm>
            <a:off x="4248425" y="2377506"/>
            <a:ext cx="0" cy="33655"/>
          </a:xfrm>
          <a:custGeom>
            <a:avLst/>
            <a:gdLst/>
            <a:ahLst/>
            <a:cxnLst/>
            <a:rect l="l" t="t" r="r" b="b"/>
            <a:pathLst>
              <a:path h="33655">
                <a:moveTo>
                  <a:pt x="0" y="0"/>
                </a:moveTo>
                <a:lnTo>
                  <a:pt x="0" y="33356"/>
                </a:lnTo>
              </a:path>
            </a:pathLst>
          </a:custGeom>
          <a:ln w="3382">
            <a:solidFill>
              <a:srgbClr val="000000"/>
            </a:solidFill>
          </a:ln>
        </p:spPr>
        <p:txBody>
          <a:bodyPr wrap="square" lIns="0" tIns="0" rIns="0" bIns="0" rtlCol="0"/>
          <a:lstStyle/>
          <a:p>
            <a:endParaRPr/>
          </a:p>
        </p:txBody>
      </p:sp>
      <p:sp>
        <p:nvSpPr>
          <p:cNvPr id="33" name="object 33"/>
          <p:cNvSpPr txBox="1"/>
          <p:nvPr/>
        </p:nvSpPr>
        <p:spPr>
          <a:xfrm>
            <a:off x="4209031" y="3143946"/>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4</a:t>
            </a:r>
            <a:endParaRPr sz="850">
              <a:latin typeface="Arial"/>
              <a:cs typeface="Arial"/>
            </a:endParaRPr>
          </a:p>
        </p:txBody>
      </p:sp>
      <p:sp>
        <p:nvSpPr>
          <p:cNvPr id="34" name="object 34"/>
          <p:cNvSpPr/>
          <p:nvPr/>
        </p:nvSpPr>
        <p:spPr>
          <a:xfrm>
            <a:off x="4622050" y="2377506"/>
            <a:ext cx="0" cy="33655"/>
          </a:xfrm>
          <a:custGeom>
            <a:avLst/>
            <a:gdLst/>
            <a:ahLst/>
            <a:cxnLst/>
            <a:rect l="l" t="t" r="r" b="b"/>
            <a:pathLst>
              <a:path h="33655">
                <a:moveTo>
                  <a:pt x="0" y="0"/>
                </a:moveTo>
                <a:lnTo>
                  <a:pt x="0" y="33356"/>
                </a:lnTo>
              </a:path>
            </a:pathLst>
          </a:custGeom>
          <a:ln w="3382">
            <a:solidFill>
              <a:srgbClr val="000000"/>
            </a:solidFill>
          </a:ln>
        </p:spPr>
        <p:txBody>
          <a:bodyPr wrap="square" lIns="0" tIns="0" rIns="0" bIns="0" rtlCol="0"/>
          <a:lstStyle/>
          <a:p>
            <a:endParaRPr/>
          </a:p>
        </p:txBody>
      </p:sp>
      <p:sp>
        <p:nvSpPr>
          <p:cNvPr id="35" name="object 35"/>
          <p:cNvSpPr txBox="1"/>
          <p:nvPr/>
        </p:nvSpPr>
        <p:spPr>
          <a:xfrm>
            <a:off x="4582663" y="3143946"/>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5</a:t>
            </a:r>
            <a:endParaRPr sz="850">
              <a:latin typeface="Arial"/>
              <a:cs typeface="Arial"/>
            </a:endParaRPr>
          </a:p>
        </p:txBody>
      </p:sp>
      <p:sp>
        <p:nvSpPr>
          <p:cNvPr id="36" name="object 36"/>
          <p:cNvSpPr/>
          <p:nvPr/>
        </p:nvSpPr>
        <p:spPr>
          <a:xfrm>
            <a:off x="4989012" y="2377506"/>
            <a:ext cx="0" cy="33655"/>
          </a:xfrm>
          <a:custGeom>
            <a:avLst/>
            <a:gdLst/>
            <a:ahLst/>
            <a:cxnLst/>
            <a:rect l="l" t="t" r="r" b="b"/>
            <a:pathLst>
              <a:path h="33655">
                <a:moveTo>
                  <a:pt x="0" y="0"/>
                </a:moveTo>
                <a:lnTo>
                  <a:pt x="0" y="33356"/>
                </a:lnTo>
              </a:path>
            </a:pathLst>
          </a:custGeom>
          <a:ln w="3382">
            <a:solidFill>
              <a:srgbClr val="000000"/>
            </a:solidFill>
          </a:ln>
        </p:spPr>
        <p:txBody>
          <a:bodyPr wrap="square" lIns="0" tIns="0" rIns="0" bIns="0" rtlCol="0"/>
          <a:lstStyle/>
          <a:p>
            <a:endParaRPr/>
          </a:p>
        </p:txBody>
      </p:sp>
      <p:sp>
        <p:nvSpPr>
          <p:cNvPr id="37" name="object 37"/>
          <p:cNvSpPr txBox="1"/>
          <p:nvPr/>
        </p:nvSpPr>
        <p:spPr>
          <a:xfrm>
            <a:off x="4949626" y="3143946"/>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6</a:t>
            </a:r>
            <a:endParaRPr sz="850">
              <a:latin typeface="Arial"/>
              <a:cs typeface="Arial"/>
            </a:endParaRPr>
          </a:p>
        </p:txBody>
      </p:sp>
      <p:sp>
        <p:nvSpPr>
          <p:cNvPr id="38" name="object 38"/>
          <p:cNvSpPr/>
          <p:nvPr/>
        </p:nvSpPr>
        <p:spPr>
          <a:xfrm>
            <a:off x="5355968" y="2377506"/>
            <a:ext cx="0" cy="33655"/>
          </a:xfrm>
          <a:custGeom>
            <a:avLst/>
            <a:gdLst/>
            <a:ahLst/>
            <a:cxnLst/>
            <a:rect l="l" t="t" r="r" b="b"/>
            <a:pathLst>
              <a:path h="33655">
                <a:moveTo>
                  <a:pt x="0" y="0"/>
                </a:moveTo>
                <a:lnTo>
                  <a:pt x="0" y="33356"/>
                </a:lnTo>
              </a:path>
            </a:pathLst>
          </a:custGeom>
          <a:ln w="3382">
            <a:solidFill>
              <a:srgbClr val="000000"/>
            </a:solidFill>
          </a:ln>
        </p:spPr>
        <p:txBody>
          <a:bodyPr wrap="square" lIns="0" tIns="0" rIns="0" bIns="0" rtlCol="0"/>
          <a:lstStyle/>
          <a:p>
            <a:endParaRPr/>
          </a:p>
        </p:txBody>
      </p:sp>
      <p:sp>
        <p:nvSpPr>
          <p:cNvPr id="39" name="object 39"/>
          <p:cNvSpPr txBox="1"/>
          <p:nvPr/>
        </p:nvSpPr>
        <p:spPr>
          <a:xfrm>
            <a:off x="5316581" y="3143946"/>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7</a:t>
            </a:r>
            <a:endParaRPr sz="850">
              <a:latin typeface="Arial"/>
              <a:cs typeface="Arial"/>
            </a:endParaRPr>
          </a:p>
        </p:txBody>
      </p:sp>
      <p:sp>
        <p:nvSpPr>
          <p:cNvPr id="40" name="object 40"/>
          <p:cNvSpPr/>
          <p:nvPr/>
        </p:nvSpPr>
        <p:spPr>
          <a:xfrm>
            <a:off x="5722930" y="2377506"/>
            <a:ext cx="0" cy="33655"/>
          </a:xfrm>
          <a:custGeom>
            <a:avLst/>
            <a:gdLst/>
            <a:ahLst/>
            <a:cxnLst/>
            <a:rect l="l" t="t" r="r" b="b"/>
            <a:pathLst>
              <a:path h="33655">
                <a:moveTo>
                  <a:pt x="0" y="0"/>
                </a:moveTo>
                <a:lnTo>
                  <a:pt x="0" y="33356"/>
                </a:lnTo>
              </a:path>
            </a:pathLst>
          </a:custGeom>
          <a:ln w="3382">
            <a:solidFill>
              <a:srgbClr val="000000"/>
            </a:solidFill>
          </a:ln>
        </p:spPr>
        <p:txBody>
          <a:bodyPr wrap="square" lIns="0" tIns="0" rIns="0" bIns="0" rtlCol="0"/>
          <a:lstStyle/>
          <a:p>
            <a:endParaRPr/>
          </a:p>
        </p:txBody>
      </p:sp>
      <p:sp>
        <p:nvSpPr>
          <p:cNvPr id="41" name="object 41"/>
          <p:cNvSpPr txBox="1"/>
          <p:nvPr/>
        </p:nvSpPr>
        <p:spPr>
          <a:xfrm>
            <a:off x="5683543" y="3143946"/>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8</a:t>
            </a:r>
            <a:endParaRPr sz="850">
              <a:latin typeface="Arial"/>
              <a:cs typeface="Arial"/>
            </a:endParaRPr>
          </a:p>
        </p:txBody>
      </p:sp>
      <p:sp>
        <p:nvSpPr>
          <p:cNvPr id="42" name="object 42"/>
          <p:cNvSpPr/>
          <p:nvPr/>
        </p:nvSpPr>
        <p:spPr>
          <a:xfrm>
            <a:off x="6089886" y="2377506"/>
            <a:ext cx="0" cy="33655"/>
          </a:xfrm>
          <a:custGeom>
            <a:avLst/>
            <a:gdLst/>
            <a:ahLst/>
            <a:cxnLst/>
            <a:rect l="l" t="t" r="r" b="b"/>
            <a:pathLst>
              <a:path h="33655">
                <a:moveTo>
                  <a:pt x="0" y="0"/>
                </a:moveTo>
                <a:lnTo>
                  <a:pt x="0" y="33356"/>
                </a:lnTo>
              </a:path>
            </a:pathLst>
          </a:custGeom>
          <a:ln w="3382">
            <a:solidFill>
              <a:srgbClr val="000000"/>
            </a:solidFill>
          </a:ln>
        </p:spPr>
        <p:txBody>
          <a:bodyPr wrap="square" lIns="0" tIns="0" rIns="0" bIns="0" rtlCol="0"/>
          <a:lstStyle/>
          <a:p>
            <a:endParaRPr/>
          </a:p>
        </p:txBody>
      </p:sp>
      <p:sp>
        <p:nvSpPr>
          <p:cNvPr id="43" name="object 43"/>
          <p:cNvSpPr txBox="1"/>
          <p:nvPr/>
        </p:nvSpPr>
        <p:spPr>
          <a:xfrm>
            <a:off x="6050499" y="3143946"/>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9</a:t>
            </a:r>
            <a:endParaRPr sz="850">
              <a:latin typeface="Arial"/>
              <a:cs typeface="Arial"/>
            </a:endParaRPr>
          </a:p>
        </p:txBody>
      </p:sp>
      <p:sp>
        <p:nvSpPr>
          <p:cNvPr id="44" name="object 44"/>
          <p:cNvSpPr/>
          <p:nvPr/>
        </p:nvSpPr>
        <p:spPr>
          <a:xfrm>
            <a:off x="6463518" y="2377506"/>
            <a:ext cx="0" cy="33655"/>
          </a:xfrm>
          <a:custGeom>
            <a:avLst/>
            <a:gdLst/>
            <a:ahLst/>
            <a:cxnLst/>
            <a:rect l="l" t="t" r="r" b="b"/>
            <a:pathLst>
              <a:path h="33655">
                <a:moveTo>
                  <a:pt x="0" y="0"/>
                </a:moveTo>
                <a:lnTo>
                  <a:pt x="0" y="33356"/>
                </a:lnTo>
              </a:path>
            </a:pathLst>
          </a:custGeom>
          <a:ln w="3382">
            <a:solidFill>
              <a:srgbClr val="000000"/>
            </a:solidFill>
          </a:ln>
        </p:spPr>
        <p:txBody>
          <a:bodyPr wrap="square" lIns="0" tIns="0" rIns="0" bIns="0" rtlCol="0"/>
          <a:lstStyle/>
          <a:p>
            <a:endParaRPr/>
          </a:p>
        </p:txBody>
      </p:sp>
      <p:sp>
        <p:nvSpPr>
          <p:cNvPr id="45" name="object 45"/>
          <p:cNvSpPr txBox="1"/>
          <p:nvPr/>
        </p:nvSpPr>
        <p:spPr>
          <a:xfrm>
            <a:off x="6390775" y="3143946"/>
            <a:ext cx="146050"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10</a:t>
            </a:r>
            <a:endParaRPr sz="850">
              <a:latin typeface="Arial"/>
              <a:cs typeface="Arial"/>
            </a:endParaRPr>
          </a:p>
        </p:txBody>
      </p:sp>
      <p:sp>
        <p:nvSpPr>
          <p:cNvPr id="46" name="object 46"/>
          <p:cNvSpPr/>
          <p:nvPr/>
        </p:nvSpPr>
        <p:spPr>
          <a:xfrm>
            <a:off x="2780584" y="3111424"/>
            <a:ext cx="33655" cy="0"/>
          </a:xfrm>
          <a:custGeom>
            <a:avLst/>
            <a:gdLst/>
            <a:ahLst/>
            <a:cxnLst/>
            <a:rect l="l" t="t" r="r" b="b"/>
            <a:pathLst>
              <a:path w="33655">
                <a:moveTo>
                  <a:pt x="0" y="0"/>
                </a:moveTo>
                <a:lnTo>
                  <a:pt x="33361" y="0"/>
                </a:lnTo>
              </a:path>
            </a:pathLst>
          </a:custGeom>
          <a:ln w="3382">
            <a:solidFill>
              <a:srgbClr val="000000"/>
            </a:solidFill>
          </a:ln>
        </p:spPr>
        <p:txBody>
          <a:bodyPr wrap="square" lIns="0" tIns="0" rIns="0" bIns="0" rtlCol="0"/>
          <a:lstStyle/>
          <a:p>
            <a:endParaRPr/>
          </a:p>
        </p:txBody>
      </p:sp>
      <p:sp>
        <p:nvSpPr>
          <p:cNvPr id="47" name="object 47"/>
          <p:cNvSpPr/>
          <p:nvPr/>
        </p:nvSpPr>
        <p:spPr>
          <a:xfrm>
            <a:off x="6423485" y="3111424"/>
            <a:ext cx="40640" cy="0"/>
          </a:xfrm>
          <a:custGeom>
            <a:avLst/>
            <a:gdLst/>
            <a:ahLst/>
            <a:cxnLst/>
            <a:rect l="l" t="t" r="r" b="b"/>
            <a:pathLst>
              <a:path w="40639">
                <a:moveTo>
                  <a:pt x="40033" y="0"/>
                </a:moveTo>
                <a:lnTo>
                  <a:pt x="0" y="0"/>
                </a:lnTo>
              </a:path>
            </a:pathLst>
          </a:custGeom>
          <a:ln w="3382">
            <a:solidFill>
              <a:srgbClr val="000000"/>
            </a:solidFill>
          </a:ln>
        </p:spPr>
        <p:txBody>
          <a:bodyPr wrap="square" lIns="0" tIns="0" rIns="0" bIns="0" rtlCol="0"/>
          <a:lstStyle/>
          <a:p>
            <a:endParaRPr/>
          </a:p>
        </p:txBody>
      </p:sp>
      <p:sp>
        <p:nvSpPr>
          <p:cNvPr id="48" name="object 48"/>
          <p:cNvSpPr/>
          <p:nvPr/>
        </p:nvSpPr>
        <p:spPr>
          <a:xfrm>
            <a:off x="2780584" y="2764478"/>
            <a:ext cx="33655" cy="0"/>
          </a:xfrm>
          <a:custGeom>
            <a:avLst/>
            <a:gdLst/>
            <a:ahLst/>
            <a:cxnLst/>
            <a:rect l="l" t="t" r="r" b="b"/>
            <a:pathLst>
              <a:path w="33655">
                <a:moveTo>
                  <a:pt x="0" y="0"/>
                </a:moveTo>
                <a:lnTo>
                  <a:pt x="33361" y="0"/>
                </a:lnTo>
              </a:path>
            </a:pathLst>
          </a:custGeom>
          <a:ln w="3382">
            <a:solidFill>
              <a:srgbClr val="000000"/>
            </a:solidFill>
          </a:ln>
        </p:spPr>
        <p:txBody>
          <a:bodyPr wrap="square" lIns="0" tIns="0" rIns="0" bIns="0" rtlCol="0"/>
          <a:lstStyle/>
          <a:p>
            <a:endParaRPr/>
          </a:p>
        </p:txBody>
      </p:sp>
      <p:sp>
        <p:nvSpPr>
          <p:cNvPr id="49" name="object 49"/>
          <p:cNvSpPr/>
          <p:nvPr/>
        </p:nvSpPr>
        <p:spPr>
          <a:xfrm>
            <a:off x="6423485" y="2764478"/>
            <a:ext cx="40640" cy="0"/>
          </a:xfrm>
          <a:custGeom>
            <a:avLst/>
            <a:gdLst/>
            <a:ahLst/>
            <a:cxnLst/>
            <a:rect l="l" t="t" r="r" b="b"/>
            <a:pathLst>
              <a:path w="40639">
                <a:moveTo>
                  <a:pt x="40033" y="0"/>
                </a:moveTo>
                <a:lnTo>
                  <a:pt x="0" y="0"/>
                </a:lnTo>
              </a:path>
            </a:pathLst>
          </a:custGeom>
          <a:ln w="3382">
            <a:solidFill>
              <a:srgbClr val="000000"/>
            </a:solidFill>
          </a:ln>
        </p:spPr>
        <p:txBody>
          <a:bodyPr wrap="square" lIns="0" tIns="0" rIns="0" bIns="0" rtlCol="0"/>
          <a:lstStyle/>
          <a:p>
            <a:endParaRPr/>
          </a:p>
        </p:txBody>
      </p:sp>
      <p:sp>
        <p:nvSpPr>
          <p:cNvPr id="50" name="object 50"/>
          <p:cNvSpPr txBox="1"/>
          <p:nvPr/>
        </p:nvSpPr>
        <p:spPr>
          <a:xfrm>
            <a:off x="2627773" y="2683577"/>
            <a:ext cx="149225" cy="502284"/>
          </a:xfrm>
          <a:prstGeom prst="rect">
            <a:avLst/>
          </a:prstGeom>
        </p:spPr>
        <p:txBody>
          <a:bodyPr vert="horz" wrap="square" lIns="0" tIns="12700" rIns="0" bIns="0" rtlCol="0">
            <a:spAutoFit/>
          </a:bodyPr>
          <a:lstStyle/>
          <a:p>
            <a:pPr marL="72390">
              <a:lnSpc>
                <a:spcPct val="100000"/>
              </a:lnSpc>
              <a:spcBef>
                <a:spcPts val="100"/>
              </a:spcBef>
            </a:pPr>
            <a:r>
              <a:rPr sz="850" dirty="0">
                <a:latin typeface="Arial"/>
                <a:cs typeface="Arial"/>
              </a:rPr>
              <a:t>0</a:t>
            </a:r>
            <a:endParaRPr sz="850">
              <a:latin typeface="Arial"/>
              <a:cs typeface="Arial"/>
            </a:endParaRPr>
          </a:p>
          <a:p>
            <a:pPr>
              <a:lnSpc>
                <a:spcPct val="100000"/>
              </a:lnSpc>
            </a:pPr>
            <a:endParaRPr sz="900">
              <a:latin typeface="Times New Roman"/>
              <a:cs typeface="Times New Roman"/>
            </a:endParaRPr>
          </a:p>
          <a:p>
            <a:pPr marL="12700">
              <a:lnSpc>
                <a:spcPct val="100000"/>
              </a:lnSpc>
              <a:spcBef>
                <a:spcPts val="680"/>
              </a:spcBef>
            </a:pPr>
            <a:r>
              <a:rPr sz="850" dirty="0">
                <a:latin typeface="Arial"/>
                <a:cs typeface="Arial"/>
              </a:rPr>
              <a:t>−2</a:t>
            </a:r>
            <a:endParaRPr sz="850">
              <a:latin typeface="Arial"/>
              <a:cs typeface="Arial"/>
            </a:endParaRPr>
          </a:p>
        </p:txBody>
      </p:sp>
      <p:sp>
        <p:nvSpPr>
          <p:cNvPr id="51" name="object 51"/>
          <p:cNvSpPr/>
          <p:nvPr/>
        </p:nvSpPr>
        <p:spPr>
          <a:xfrm>
            <a:off x="2780584" y="2410863"/>
            <a:ext cx="33655" cy="0"/>
          </a:xfrm>
          <a:custGeom>
            <a:avLst/>
            <a:gdLst/>
            <a:ahLst/>
            <a:cxnLst/>
            <a:rect l="l" t="t" r="r" b="b"/>
            <a:pathLst>
              <a:path w="33655">
                <a:moveTo>
                  <a:pt x="0" y="0"/>
                </a:moveTo>
                <a:lnTo>
                  <a:pt x="33361" y="0"/>
                </a:lnTo>
              </a:path>
            </a:pathLst>
          </a:custGeom>
          <a:ln w="3382">
            <a:solidFill>
              <a:srgbClr val="000000"/>
            </a:solidFill>
          </a:ln>
        </p:spPr>
        <p:txBody>
          <a:bodyPr wrap="square" lIns="0" tIns="0" rIns="0" bIns="0" rtlCol="0"/>
          <a:lstStyle/>
          <a:p>
            <a:endParaRPr/>
          </a:p>
        </p:txBody>
      </p:sp>
      <p:sp>
        <p:nvSpPr>
          <p:cNvPr id="52" name="object 52"/>
          <p:cNvSpPr/>
          <p:nvPr/>
        </p:nvSpPr>
        <p:spPr>
          <a:xfrm>
            <a:off x="6423485" y="2410863"/>
            <a:ext cx="40640" cy="0"/>
          </a:xfrm>
          <a:custGeom>
            <a:avLst/>
            <a:gdLst/>
            <a:ahLst/>
            <a:cxnLst/>
            <a:rect l="l" t="t" r="r" b="b"/>
            <a:pathLst>
              <a:path w="40639">
                <a:moveTo>
                  <a:pt x="40033" y="0"/>
                </a:moveTo>
                <a:lnTo>
                  <a:pt x="0" y="0"/>
                </a:lnTo>
              </a:path>
            </a:pathLst>
          </a:custGeom>
          <a:ln w="3382">
            <a:solidFill>
              <a:srgbClr val="000000"/>
            </a:solidFill>
          </a:ln>
        </p:spPr>
        <p:txBody>
          <a:bodyPr wrap="square" lIns="0" tIns="0" rIns="0" bIns="0" rtlCol="0"/>
          <a:lstStyle/>
          <a:p>
            <a:endParaRPr/>
          </a:p>
        </p:txBody>
      </p:sp>
      <p:sp>
        <p:nvSpPr>
          <p:cNvPr id="53" name="object 53"/>
          <p:cNvSpPr txBox="1"/>
          <p:nvPr/>
        </p:nvSpPr>
        <p:spPr>
          <a:xfrm>
            <a:off x="347294" y="690850"/>
            <a:ext cx="8269656" cy="1488433"/>
          </a:xfrm>
          <a:prstGeom prst="rect">
            <a:avLst/>
          </a:prstGeom>
        </p:spPr>
        <p:txBody>
          <a:bodyPr vert="horz" wrap="square" lIns="0" tIns="10795" rIns="0" bIns="0" rtlCol="0">
            <a:spAutoFit/>
          </a:bodyPr>
          <a:lstStyle/>
          <a:p>
            <a:pPr marL="12700" marR="5080">
              <a:lnSpc>
                <a:spcPct val="101000"/>
              </a:lnSpc>
              <a:spcBef>
                <a:spcPts val="85"/>
              </a:spcBef>
              <a:tabLst>
                <a:tab pos="3120390" algn="l"/>
              </a:tabLst>
            </a:pPr>
            <a:r>
              <a:rPr dirty="0"/>
              <a:t>Sampling</a:t>
            </a:r>
            <a:r>
              <a:rPr lang="en-US" dirty="0"/>
              <a:t> </a:t>
            </a:r>
            <a:r>
              <a:rPr dirty="0"/>
              <a:t>continuous–time signal	x (t) into</a:t>
            </a:r>
            <a:r>
              <a:rPr lang="en-US" dirty="0"/>
              <a:t> </a:t>
            </a:r>
            <a:r>
              <a:rPr dirty="0"/>
              <a:t>discrete–time signal</a:t>
            </a:r>
            <a:r>
              <a:rPr lang="en-US" dirty="0"/>
              <a:t> </a:t>
            </a:r>
            <a:r>
              <a:rPr dirty="0"/>
              <a:t>sequence x [n]:</a:t>
            </a:r>
          </a:p>
          <a:p>
            <a:pPr marL="2759710">
              <a:lnSpc>
                <a:spcPct val="100000"/>
              </a:lnSpc>
              <a:spcBef>
                <a:spcPts val="1120"/>
              </a:spcBef>
            </a:pPr>
            <a:r>
              <a:rPr dirty="0"/>
              <a:t>x [n] = x (nTs ) = x (t)|t=nTs</a:t>
            </a:r>
          </a:p>
          <a:p>
            <a:pPr marL="12700">
              <a:lnSpc>
                <a:spcPct val="100000"/>
              </a:lnSpc>
              <a:spcBef>
                <a:spcPts val="1115"/>
              </a:spcBef>
              <a:tabLst>
                <a:tab pos="5045075" algn="l"/>
              </a:tabLst>
            </a:pPr>
            <a:r>
              <a:rPr dirty="0"/>
              <a:t>Ts :sampling perioddepends  on  frequency content of	x (t)</a:t>
            </a:r>
          </a:p>
          <a:p>
            <a:pPr marR="1002030" algn="ctr">
              <a:lnSpc>
                <a:spcPct val="100000"/>
              </a:lnSpc>
              <a:spcBef>
                <a:spcPts val="1765"/>
              </a:spcBef>
            </a:pPr>
            <a:r>
              <a:rPr sz="850" dirty="0">
                <a:latin typeface="Arial"/>
                <a:cs typeface="Arial"/>
              </a:rPr>
              <a:t>2</a:t>
            </a:r>
          </a:p>
        </p:txBody>
      </p:sp>
      <p:sp>
        <p:nvSpPr>
          <p:cNvPr id="54" name="object 54"/>
          <p:cNvSpPr/>
          <p:nvPr/>
        </p:nvSpPr>
        <p:spPr>
          <a:xfrm>
            <a:off x="2780584" y="3151457"/>
            <a:ext cx="3683000" cy="0"/>
          </a:xfrm>
          <a:custGeom>
            <a:avLst/>
            <a:gdLst/>
            <a:ahLst/>
            <a:cxnLst/>
            <a:rect l="l" t="t" r="r" b="b"/>
            <a:pathLst>
              <a:path w="3683000">
                <a:moveTo>
                  <a:pt x="0" y="0"/>
                </a:moveTo>
                <a:lnTo>
                  <a:pt x="3682933" y="0"/>
                </a:lnTo>
              </a:path>
            </a:pathLst>
          </a:custGeom>
          <a:ln w="3382">
            <a:solidFill>
              <a:srgbClr val="000000"/>
            </a:solidFill>
          </a:ln>
        </p:spPr>
        <p:txBody>
          <a:bodyPr wrap="square" lIns="0" tIns="0" rIns="0" bIns="0" rtlCol="0"/>
          <a:lstStyle/>
          <a:p>
            <a:endParaRPr/>
          </a:p>
        </p:txBody>
      </p:sp>
      <p:sp>
        <p:nvSpPr>
          <p:cNvPr id="55" name="object 55"/>
          <p:cNvSpPr/>
          <p:nvPr/>
        </p:nvSpPr>
        <p:spPr>
          <a:xfrm>
            <a:off x="2780584" y="2370829"/>
            <a:ext cx="3683000" cy="0"/>
          </a:xfrm>
          <a:custGeom>
            <a:avLst/>
            <a:gdLst/>
            <a:ahLst/>
            <a:cxnLst/>
            <a:rect l="l" t="t" r="r" b="b"/>
            <a:pathLst>
              <a:path w="3683000">
                <a:moveTo>
                  <a:pt x="0" y="0"/>
                </a:moveTo>
                <a:lnTo>
                  <a:pt x="3682933" y="0"/>
                </a:lnTo>
              </a:path>
            </a:pathLst>
          </a:custGeom>
          <a:ln w="3382">
            <a:solidFill>
              <a:srgbClr val="000000"/>
            </a:solidFill>
          </a:ln>
        </p:spPr>
        <p:txBody>
          <a:bodyPr wrap="square" lIns="0" tIns="0" rIns="0" bIns="0" rtlCol="0"/>
          <a:lstStyle/>
          <a:p>
            <a:endParaRPr/>
          </a:p>
        </p:txBody>
      </p:sp>
      <p:sp>
        <p:nvSpPr>
          <p:cNvPr id="56" name="object 56"/>
          <p:cNvSpPr/>
          <p:nvPr/>
        </p:nvSpPr>
        <p:spPr>
          <a:xfrm>
            <a:off x="2780584" y="2370829"/>
            <a:ext cx="0" cy="781050"/>
          </a:xfrm>
          <a:custGeom>
            <a:avLst/>
            <a:gdLst/>
            <a:ahLst/>
            <a:cxnLst/>
            <a:rect l="l" t="t" r="r" b="b"/>
            <a:pathLst>
              <a:path h="781050">
                <a:moveTo>
                  <a:pt x="0" y="0"/>
                </a:moveTo>
                <a:lnTo>
                  <a:pt x="0" y="780627"/>
                </a:lnTo>
              </a:path>
            </a:pathLst>
          </a:custGeom>
          <a:ln w="3382">
            <a:solidFill>
              <a:srgbClr val="000000"/>
            </a:solidFill>
          </a:ln>
        </p:spPr>
        <p:txBody>
          <a:bodyPr wrap="square" lIns="0" tIns="0" rIns="0" bIns="0" rtlCol="0"/>
          <a:lstStyle/>
          <a:p>
            <a:endParaRPr/>
          </a:p>
        </p:txBody>
      </p:sp>
      <p:sp>
        <p:nvSpPr>
          <p:cNvPr id="57" name="object 57"/>
          <p:cNvSpPr/>
          <p:nvPr/>
        </p:nvSpPr>
        <p:spPr>
          <a:xfrm>
            <a:off x="6463518" y="2370829"/>
            <a:ext cx="0" cy="781050"/>
          </a:xfrm>
          <a:custGeom>
            <a:avLst/>
            <a:gdLst/>
            <a:ahLst/>
            <a:cxnLst/>
            <a:rect l="l" t="t" r="r" b="b"/>
            <a:pathLst>
              <a:path h="781050">
                <a:moveTo>
                  <a:pt x="0" y="0"/>
                </a:moveTo>
                <a:lnTo>
                  <a:pt x="0" y="780627"/>
                </a:lnTo>
              </a:path>
            </a:pathLst>
          </a:custGeom>
          <a:ln w="3382">
            <a:solidFill>
              <a:srgbClr val="000000"/>
            </a:solidFill>
          </a:ln>
        </p:spPr>
        <p:txBody>
          <a:bodyPr wrap="square" lIns="0" tIns="0" rIns="0" bIns="0" rtlCol="0"/>
          <a:lstStyle/>
          <a:p>
            <a:endParaRPr/>
          </a:p>
        </p:txBody>
      </p:sp>
      <p:sp>
        <p:nvSpPr>
          <p:cNvPr id="58" name="object 58"/>
          <p:cNvSpPr/>
          <p:nvPr/>
        </p:nvSpPr>
        <p:spPr>
          <a:xfrm>
            <a:off x="2813945" y="2410863"/>
            <a:ext cx="3649979" cy="701040"/>
          </a:xfrm>
          <a:custGeom>
            <a:avLst/>
            <a:gdLst/>
            <a:ahLst/>
            <a:cxnLst/>
            <a:rect l="l" t="t" r="r" b="b"/>
            <a:pathLst>
              <a:path w="3649979" h="701039">
                <a:moveTo>
                  <a:pt x="0" y="66719"/>
                </a:moveTo>
                <a:lnTo>
                  <a:pt x="40030" y="240192"/>
                </a:lnTo>
                <a:lnTo>
                  <a:pt x="73391" y="460368"/>
                </a:lnTo>
                <a:lnTo>
                  <a:pt x="113424" y="633841"/>
                </a:lnTo>
                <a:lnTo>
                  <a:pt x="146782" y="700561"/>
                </a:lnTo>
                <a:lnTo>
                  <a:pt x="186815" y="633841"/>
                </a:lnTo>
                <a:lnTo>
                  <a:pt x="220175" y="460368"/>
                </a:lnTo>
                <a:lnTo>
                  <a:pt x="260206" y="240192"/>
                </a:lnTo>
                <a:lnTo>
                  <a:pt x="293567" y="66719"/>
                </a:lnTo>
                <a:lnTo>
                  <a:pt x="333599" y="0"/>
                </a:lnTo>
                <a:lnTo>
                  <a:pt x="366956" y="66719"/>
                </a:lnTo>
                <a:lnTo>
                  <a:pt x="406989" y="240192"/>
                </a:lnTo>
                <a:lnTo>
                  <a:pt x="440352" y="460368"/>
                </a:lnTo>
                <a:lnTo>
                  <a:pt x="480385" y="633841"/>
                </a:lnTo>
                <a:lnTo>
                  <a:pt x="513742" y="700561"/>
                </a:lnTo>
                <a:lnTo>
                  <a:pt x="553775" y="633841"/>
                </a:lnTo>
                <a:lnTo>
                  <a:pt x="587132" y="460368"/>
                </a:lnTo>
                <a:lnTo>
                  <a:pt x="627165" y="240192"/>
                </a:lnTo>
                <a:lnTo>
                  <a:pt x="660528" y="66719"/>
                </a:lnTo>
                <a:lnTo>
                  <a:pt x="700555" y="0"/>
                </a:lnTo>
                <a:lnTo>
                  <a:pt x="733918" y="66719"/>
                </a:lnTo>
                <a:lnTo>
                  <a:pt x="773951" y="240192"/>
                </a:lnTo>
                <a:lnTo>
                  <a:pt x="807308" y="460368"/>
                </a:lnTo>
                <a:lnTo>
                  <a:pt x="847341" y="633841"/>
                </a:lnTo>
                <a:lnTo>
                  <a:pt x="887374" y="700561"/>
                </a:lnTo>
                <a:lnTo>
                  <a:pt x="920731" y="633841"/>
                </a:lnTo>
                <a:lnTo>
                  <a:pt x="960764" y="460368"/>
                </a:lnTo>
                <a:lnTo>
                  <a:pt x="994120" y="240192"/>
                </a:lnTo>
                <a:lnTo>
                  <a:pt x="1034154" y="66719"/>
                </a:lnTo>
                <a:lnTo>
                  <a:pt x="1067517" y="0"/>
                </a:lnTo>
                <a:lnTo>
                  <a:pt x="1107550" y="66719"/>
                </a:lnTo>
                <a:lnTo>
                  <a:pt x="1140907" y="240192"/>
                </a:lnTo>
                <a:lnTo>
                  <a:pt x="1180940" y="460368"/>
                </a:lnTo>
                <a:lnTo>
                  <a:pt x="1214303" y="633841"/>
                </a:lnTo>
                <a:lnTo>
                  <a:pt x="1254330" y="700561"/>
                </a:lnTo>
                <a:lnTo>
                  <a:pt x="1287693" y="633841"/>
                </a:lnTo>
                <a:lnTo>
                  <a:pt x="1327726" y="460368"/>
                </a:lnTo>
                <a:lnTo>
                  <a:pt x="1361083" y="240192"/>
                </a:lnTo>
                <a:lnTo>
                  <a:pt x="1401116" y="66719"/>
                </a:lnTo>
                <a:lnTo>
                  <a:pt x="1434479" y="0"/>
                </a:lnTo>
                <a:lnTo>
                  <a:pt x="1474506" y="66719"/>
                </a:lnTo>
                <a:lnTo>
                  <a:pt x="1507869" y="240192"/>
                </a:lnTo>
                <a:lnTo>
                  <a:pt x="1547895" y="460368"/>
                </a:lnTo>
                <a:lnTo>
                  <a:pt x="1581259" y="633841"/>
                </a:lnTo>
                <a:lnTo>
                  <a:pt x="1621292" y="700561"/>
                </a:lnTo>
                <a:lnTo>
                  <a:pt x="1654648" y="633841"/>
                </a:lnTo>
                <a:lnTo>
                  <a:pt x="1694682" y="460368"/>
                </a:lnTo>
                <a:lnTo>
                  <a:pt x="1728038" y="240192"/>
                </a:lnTo>
                <a:lnTo>
                  <a:pt x="1768071" y="66719"/>
                </a:lnTo>
                <a:lnTo>
                  <a:pt x="1808105" y="0"/>
                </a:lnTo>
                <a:lnTo>
                  <a:pt x="1841468" y="66719"/>
                </a:lnTo>
                <a:lnTo>
                  <a:pt x="1881501" y="240192"/>
                </a:lnTo>
                <a:lnTo>
                  <a:pt x="1914858" y="460368"/>
                </a:lnTo>
                <a:lnTo>
                  <a:pt x="1954891" y="633841"/>
                </a:lnTo>
                <a:lnTo>
                  <a:pt x="1988247" y="700561"/>
                </a:lnTo>
                <a:lnTo>
                  <a:pt x="2028281" y="633841"/>
                </a:lnTo>
                <a:lnTo>
                  <a:pt x="2061644" y="460368"/>
                </a:lnTo>
                <a:lnTo>
                  <a:pt x="2101670" y="240192"/>
                </a:lnTo>
                <a:lnTo>
                  <a:pt x="2135034" y="66719"/>
                </a:lnTo>
                <a:lnTo>
                  <a:pt x="2175067" y="0"/>
                </a:lnTo>
                <a:lnTo>
                  <a:pt x="2208423" y="66719"/>
                </a:lnTo>
                <a:lnTo>
                  <a:pt x="2248457" y="240192"/>
                </a:lnTo>
                <a:lnTo>
                  <a:pt x="2281820" y="460368"/>
                </a:lnTo>
                <a:lnTo>
                  <a:pt x="2321846" y="633841"/>
                </a:lnTo>
                <a:lnTo>
                  <a:pt x="2355210" y="700561"/>
                </a:lnTo>
                <a:lnTo>
                  <a:pt x="2395243" y="633841"/>
                </a:lnTo>
                <a:lnTo>
                  <a:pt x="2428599" y="460368"/>
                </a:lnTo>
                <a:lnTo>
                  <a:pt x="2468633" y="240192"/>
                </a:lnTo>
                <a:lnTo>
                  <a:pt x="2501989" y="66719"/>
                </a:lnTo>
                <a:lnTo>
                  <a:pt x="2542022" y="0"/>
                </a:lnTo>
                <a:lnTo>
                  <a:pt x="2575386" y="66719"/>
                </a:lnTo>
                <a:lnTo>
                  <a:pt x="2615419" y="240192"/>
                </a:lnTo>
                <a:lnTo>
                  <a:pt x="2648775" y="460368"/>
                </a:lnTo>
                <a:lnTo>
                  <a:pt x="2688809" y="633841"/>
                </a:lnTo>
                <a:lnTo>
                  <a:pt x="2728842" y="700561"/>
                </a:lnTo>
                <a:lnTo>
                  <a:pt x="2762198" y="633841"/>
                </a:lnTo>
                <a:lnTo>
                  <a:pt x="2802232" y="460368"/>
                </a:lnTo>
                <a:lnTo>
                  <a:pt x="2835595" y="240192"/>
                </a:lnTo>
                <a:lnTo>
                  <a:pt x="2875621" y="66719"/>
                </a:lnTo>
                <a:lnTo>
                  <a:pt x="2908985" y="0"/>
                </a:lnTo>
                <a:lnTo>
                  <a:pt x="2949011" y="66719"/>
                </a:lnTo>
                <a:lnTo>
                  <a:pt x="2982374" y="240192"/>
                </a:lnTo>
                <a:lnTo>
                  <a:pt x="3022408" y="460368"/>
                </a:lnTo>
                <a:lnTo>
                  <a:pt x="3055764" y="633841"/>
                </a:lnTo>
                <a:lnTo>
                  <a:pt x="3095797" y="700561"/>
                </a:lnTo>
                <a:lnTo>
                  <a:pt x="3129154" y="633841"/>
                </a:lnTo>
                <a:lnTo>
                  <a:pt x="3169187" y="460368"/>
                </a:lnTo>
                <a:lnTo>
                  <a:pt x="3202550" y="240192"/>
                </a:lnTo>
                <a:lnTo>
                  <a:pt x="3242584" y="66719"/>
                </a:lnTo>
                <a:lnTo>
                  <a:pt x="3275940" y="0"/>
                </a:lnTo>
                <a:lnTo>
                  <a:pt x="3315973" y="66719"/>
                </a:lnTo>
                <a:lnTo>
                  <a:pt x="3349337" y="240192"/>
                </a:lnTo>
                <a:lnTo>
                  <a:pt x="3389370" y="460368"/>
                </a:lnTo>
                <a:lnTo>
                  <a:pt x="3422726" y="633841"/>
                </a:lnTo>
                <a:lnTo>
                  <a:pt x="3462760" y="700561"/>
                </a:lnTo>
                <a:lnTo>
                  <a:pt x="3496116" y="633841"/>
                </a:lnTo>
                <a:lnTo>
                  <a:pt x="3536149" y="460368"/>
                </a:lnTo>
                <a:lnTo>
                  <a:pt x="3569513" y="240192"/>
                </a:lnTo>
                <a:lnTo>
                  <a:pt x="3609539" y="66719"/>
                </a:lnTo>
                <a:lnTo>
                  <a:pt x="3649572" y="0"/>
                </a:lnTo>
              </a:path>
            </a:pathLst>
          </a:custGeom>
          <a:ln w="6899">
            <a:solidFill>
              <a:srgbClr val="FF0000"/>
            </a:solidFill>
            <a:prstDash val="dash"/>
          </a:ln>
        </p:spPr>
        <p:txBody>
          <a:bodyPr wrap="square" lIns="0" tIns="0" rIns="0" bIns="0" rtlCol="0"/>
          <a:lstStyle/>
          <a:p>
            <a:endParaRPr/>
          </a:p>
        </p:txBody>
      </p:sp>
      <p:sp>
        <p:nvSpPr>
          <p:cNvPr id="59" name="object 59"/>
          <p:cNvSpPr/>
          <p:nvPr/>
        </p:nvSpPr>
        <p:spPr>
          <a:xfrm>
            <a:off x="2756847" y="2387125"/>
            <a:ext cx="80832" cy="114200"/>
          </a:xfrm>
          <a:prstGeom prst="rect">
            <a:avLst/>
          </a:prstGeom>
          <a:blipFill>
            <a:blip r:embed="rId2" cstate="print"/>
            <a:stretch>
              <a:fillRect/>
            </a:stretch>
          </a:blipFill>
        </p:spPr>
        <p:txBody>
          <a:bodyPr wrap="square" lIns="0" tIns="0" rIns="0" bIns="0" rtlCol="0"/>
          <a:lstStyle/>
          <a:p>
            <a:endParaRPr/>
          </a:p>
        </p:txBody>
      </p:sp>
      <p:sp>
        <p:nvSpPr>
          <p:cNvPr id="60" name="object 60"/>
          <p:cNvSpPr/>
          <p:nvPr/>
        </p:nvSpPr>
        <p:spPr>
          <a:xfrm>
            <a:off x="2833959" y="2631039"/>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61" name="object 61"/>
          <p:cNvSpPr/>
          <p:nvPr/>
        </p:nvSpPr>
        <p:spPr>
          <a:xfrm>
            <a:off x="2867319" y="2851215"/>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62" name="object 62"/>
          <p:cNvSpPr/>
          <p:nvPr/>
        </p:nvSpPr>
        <p:spPr>
          <a:xfrm>
            <a:off x="2907350" y="3024688"/>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63" name="object 63"/>
          <p:cNvSpPr/>
          <p:nvPr/>
        </p:nvSpPr>
        <p:spPr>
          <a:xfrm>
            <a:off x="2940711" y="3091407"/>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64" name="object 64"/>
          <p:cNvSpPr/>
          <p:nvPr/>
        </p:nvSpPr>
        <p:spPr>
          <a:xfrm>
            <a:off x="2980741" y="3024688"/>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65" name="object 65"/>
          <p:cNvSpPr/>
          <p:nvPr/>
        </p:nvSpPr>
        <p:spPr>
          <a:xfrm>
            <a:off x="3014102" y="2851215"/>
            <a:ext cx="40640" cy="40640"/>
          </a:xfrm>
          <a:custGeom>
            <a:avLst/>
            <a:gdLst/>
            <a:ahLst/>
            <a:cxnLst/>
            <a:rect l="l" t="t" r="r" b="b"/>
            <a:pathLst>
              <a:path w="40639" h="40639">
                <a:moveTo>
                  <a:pt x="40032" y="20016"/>
                </a:moveTo>
                <a:lnTo>
                  <a:pt x="38459" y="27807"/>
                </a:lnTo>
                <a:lnTo>
                  <a:pt x="34169" y="34169"/>
                </a:lnTo>
                <a:lnTo>
                  <a:pt x="27806" y="38460"/>
                </a:lnTo>
                <a:lnTo>
                  <a:pt x="20015" y="40033"/>
                </a:lnTo>
                <a:lnTo>
                  <a:pt x="12225" y="38460"/>
                </a:lnTo>
                <a:lnTo>
                  <a:pt x="5863" y="34169"/>
                </a:lnTo>
                <a:lnTo>
                  <a:pt x="1573" y="27807"/>
                </a:lnTo>
                <a:lnTo>
                  <a:pt x="0" y="20016"/>
                </a:lnTo>
                <a:lnTo>
                  <a:pt x="1573" y="12225"/>
                </a:lnTo>
                <a:lnTo>
                  <a:pt x="5863" y="5863"/>
                </a:lnTo>
                <a:lnTo>
                  <a:pt x="12225" y="1573"/>
                </a:lnTo>
                <a:lnTo>
                  <a:pt x="20015" y="0"/>
                </a:lnTo>
                <a:lnTo>
                  <a:pt x="27806" y="1573"/>
                </a:lnTo>
                <a:lnTo>
                  <a:pt x="34169" y="5863"/>
                </a:lnTo>
                <a:lnTo>
                  <a:pt x="38459" y="12225"/>
                </a:lnTo>
                <a:lnTo>
                  <a:pt x="40032" y="20016"/>
                </a:lnTo>
              </a:path>
            </a:pathLst>
          </a:custGeom>
          <a:ln w="7441">
            <a:solidFill>
              <a:srgbClr val="000000"/>
            </a:solidFill>
          </a:ln>
        </p:spPr>
        <p:txBody>
          <a:bodyPr wrap="square" lIns="0" tIns="0" rIns="0" bIns="0" rtlCol="0"/>
          <a:lstStyle/>
          <a:p>
            <a:endParaRPr/>
          </a:p>
        </p:txBody>
      </p:sp>
      <p:sp>
        <p:nvSpPr>
          <p:cNvPr id="66" name="object 66"/>
          <p:cNvSpPr/>
          <p:nvPr/>
        </p:nvSpPr>
        <p:spPr>
          <a:xfrm>
            <a:off x="3054135" y="2631039"/>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67" name="object 67"/>
          <p:cNvSpPr/>
          <p:nvPr/>
        </p:nvSpPr>
        <p:spPr>
          <a:xfrm>
            <a:off x="3087493" y="245757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68" name="object 68"/>
          <p:cNvSpPr/>
          <p:nvPr/>
        </p:nvSpPr>
        <p:spPr>
          <a:xfrm>
            <a:off x="3127527" y="2390846"/>
            <a:ext cx="40640" cy="40640"/>
          </a:xfrm>
          <a:custGeom>
            <a:avLst/>
            <a:gdLst/>
            <a:ahLst/>
            <a:cxnLst/>
            <a:rect l="l" t="t" r="r" b="b"/>
            <a:pathLst>
              <a:path w="40639" h="40639">
                <a:moveTo>
                  <a:pt x="40034" y="20016"/>
                </a:moveTo>
                <a:lnTo>
                  <a:pt x="38461" y="27807"/>
                </a:lnTo>
                <a:lnTo>
                  <a:pt x="34171" y="34169"/>
                </a:lnTo>
                <a:lnTo>
                  <a:pt x="27808" y="38460"/>
                </a:lnTo>
                <a:lnTo>
                  <a:pt x="20017" y="40033"/>
                </a:lnTo>
                <a:lnTo>
                  <a:pt x="12226" y="38460"/>
                </a:lnTo>
                <a:lnTo>
                  <a:pt x="5863" y="34169"/>
                </a:lnTo>
                <a:lnTo>
                  <a:pt x="1573" y="27807"/>
                </a:lnTo>
                <a:lnTo>
                  <a:pt x="0" y="20016"/>
                </a:lnTo>
                <a:lnTo>
                  <a:pt x="1573" y="12225"/>
                </a:lnTo>
                <a:lnTo>
                  <a:pt x="5863" y="5863"/>
                </a:lnTo>
                <a:lnTo>
                  <a:pt x="12226" y="1573"/>
                </a:lnTo>
                <a:lnTo>
                  <a:pt x="20017" y="0"/>
                </a:lnTo>
                <a:lnTo>
                  <a:pt x="27808" y="1573"/>
                </a:lnTo>
                <a:lnTo>
                  <a:pt x="34171" y="5863"/>
                </a:lnTo>
                <a:lnTo>
                  <a:pt x="38461" y="12225"/>
                </a:lnTo>
                <a:lnTo>
                  <a:pt x="40034" y="20016"/>
                </a:lnTo>
              </a:path>
            </a:pathLst>
          </a:custGeom>
          <a:ln w="7441">
            <a:solidFill>
              <a:srgbClr val="000000"/>
            </a:solidFill>
          </a:ln>
        </p:spPr>
        <p:txBody>
          <a:bodyPr wrap="square" lIns="0" tIns="0" rIns="0" bIns="0" rtlCol="0"/>
          <a:lstStyle/>
          <a:p>
            <a:endParaRPr/>
          </a:p>
        </p:txBody>
      </p:sp>
      <p:sp>
        <p:nvSpPr>
          <p:cNvPr id="69" name="object 69"/>
          <p:cNvSpPr/>
          <p:nvPr/>
        </p:nvSpPr>
        <p:spPr>
          <a:xfrm>
            <a:off x="3160884" y="245757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70" name="object 70"/>
          <p:cNvSpPr/>
          <p:nvPr/>
        </p:nvSpPr>
        <p:spPr>
          <a:xfrm>
            <a:off x="3200918" y="2631039"/>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71" name="object 71"/>
          <p:cNvSpPr/>
          <p:nvPr/>
        </p:nvSpPr>
        <p:spPr>
          <a:xfrm>
            <a:off x="3234281" y="2851215"/>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72" name="object 72"/>
          <p:cNvSpPr/>
          <p:nvPr/>
        </p:nvSpPr>
        <p:spPr>
          <a:xfrm>
            <a:off x="3274307" y="3024688"/>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73" name="object 73"/>
          <p:cNvSpPr/>
          <p:nvPr/>
        </p:nvSpPr>
        <p:spPr>
          <a:xfrm>
            <a:off x="3307670" y="3091407"/>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74" name="object 74"/>
          <p:cNvSpPr/>
          <p:nvPr/>
        </p:nvSpPr>
        <p:spPr>
          <a:xfrm>
            <a:off x="3347697" y="3024688"/>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75" name="object 75"/>
          <p:cNvSpPr/>
          <p:nvPr/>
        </p:nvSpPr>
        <p:spPr>
          <a:xfrm>
            <a:off x="3381061" y="2851215"/>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76" name="object 76"/>
          <p:cNvSpPr/>
          <p:nvPr/>
        </p:nvSpPr>
        <p:spPr>
          <a:xfrm>
            <a:off x="3421094" y="2631039"/>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77" name="object 77"/>
          <p:cNvSpPr/>
          <p:nvPr/>
        </p:nvSpPr>
        <p:spPr>
          <a:xfrm>
            <a:off x="3454450" y="245757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78" name="object 78"/>
          <p:cNvSpPr/>
          <p:nvPr/>
        </p:nvSpPr>
        <p:spPr>
          <a:xfrm>
            <a:off x="3494483" y="2390846"/>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79" name="object 79"/>
          <p:cNvSpPr/>
          <p:nvPr/>
        </p:nvSpPr>
        <p:spPr>
          <a:xfrm>
            <a:off x="3527847" y="245757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80" name="object 80"/>
          <p:cNvSpPr/>
          <p:nvPr/>
        </p:nvSpPr>
        <p:spPr>
          <a:xfrm>
            <a:off x="3567873" y="2631039"/>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81" name="object 81"/>
          <p:cNvSpPr/>
          <p:nvPr/>
        </p:nvSpPr>
        <p:spPr>
          <a:xfrm>
            <a:off x="3601236" y="2851215"/>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82" name="object 82"/>
          <p:cNvSpPr/>
          <p:nvPr/>
        </p:nvSpPr>
        <p:spPr>
          <a:xfrm>
            <a:off x="3641269" y="3024688"/>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83" name="object 83"/>
          <p:cNvSpPr/>
          <p:nvPr/>
        </p:nvSpPr>
        <p:spPr>
          <a:xfrm>
            <a:off x="3681303" y="3091407"/>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84" name="object 84"/>
          <p:cNvSpPr/>
          <p:nvPr/>
        </p:nvSpPr>
        <p:spPr>
          <a:xfrm>
            <a:off x="3714659" y="3024688"/>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85" name="object 85"/>
          <p:cNvSpPr/>
          <p:nvPr/>
        </p:nvSpPr>
        <p:spPr>
          <a:xfrm>
            <a:off x="3754693" y="2851215"/>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86" name="object 86"/>
          <p:cNvSpPr/>
          <p:nvPr/>
        </p:nvSpPr>
        <p:spPr>
          <a:xfrm>
            <a:off x="3788056" y="2631039"/>
            <a:ext cx="40640" cy="40640"/>
          </a:xfrm>
          <a:custGeom>
            <a:avLst/>
            <a:gdLst/>
            <a:ahLst/>
            <a:cxnLst/>
            <a:rect l="l" t="t" r="r" b="b"/>
            <a:pathLst>
              <a:path w="40639" h="40639">
                <a:moveTo>
                  <a:pt x="40026" y="20016"/>
                </a:moveTo>
                <a:lnTo>
                  <a:pt x="38453" y="27807"/>
                </a:lnTo>
                <a:lnTo>
                  <a:pt x="34163" y="34169"/>
                </a:lnTo>
                <a:lnTo>
                  <a:pt x="27800" y="38460"/>
                </a:lnTo>
                <a:lnTo>
                  <a:pt x="20009" y="40033"/>
                </a:lnTo>
                <a:lnTo>
                  <a:pt x="12220" y="38460"/>
                </a:lnTo>
                <a:lnTo>
                  <a:pt x="5859" y="34169"/>
                </a:lnTo>
                <a:lnTo>
                  <a:pt x="1572" y="27807"/>
                </a:lnTo>
                <a:lnTo>
                  <a:pt x="0" y="20016"/>
                </a:lnTo>
                <a:lnTo>
                  <a:pt x="1572" y="12225"/>
                </a:lnTo>
                <a:lnTo>
                  <a:pt x="5859" y="5863"/>
                </a:lnTo>
                <a:lnTo>
                  <a:pt x="12220" y="1573"/>
                </a:lnTo>
                <a:lnTo>
                  <a:pt x="20009" y="0"/>
                </a:lnTo>
                <a:lnTo>
                  <a:pt x="27800" y="1573"/>
                </a:lnTo>
                <a:lnTo>
                  <a:pt x="34163" y="5863"/>
                </a:lnTo>
                <a:lnTo>
                  <a:pt x="38453" y="12225"/>
                </a:lnTo>
                <a:lnTo>
                  <a:pt x="40026" y="20016"/>
                </a:lnTo>
              </a:path>
            </a:pathLst>
          </a:custGeom>
          <a:ln w="7441">
            <a:solidFill>
              <a:srgbClr val="000000"/>
            </a:solidFill>
          </a:ln>
        </p:spPr>
        <p:txBody>
          <a:bodyPr wrap="square" lIns="0" tIns="0" rIns="0" bIns="0" rtlCol="0"/>
          <a:lstStyle/>
          <a:p>
            <a:endParaRPr/>
          </a:p>
        </p:txBody>
      </p:sp>
      <p:sp>
        <p:nvSpPr>
          <p:cNvPr id="87" name="object 87"/>
          <p:cNvSpPr/>
          <p:nvPr/>
        </p:nvSpPr>
        <p:spPr>
          <a:xfrm>
            <a:off x="3828083" y="245757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88" name="object 88"/>
          <p:cNvSpPr/>
          <p:nvPr/>
        </p:nvSpPr>
        <p:spPr>
          <a:xfrm>
            <a:off x="3861446" y="2390846"/>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89" name="object 89"/>
          <p:cNvSpPr/>
          <p:nvPr/>
        </p:nvSpPr>
        <p:spPr>
          <a:xfrm>
            <a:off x="3901479" y="245757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90" name="object 90"/>
          <p:cNvSpPr/>
          <p:nvPr/>
        </p:nvSpPr>
        <p:spPr>
          <a:xfrm>
            <a:off x="3934835" y="2631039"/>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91" name="object 91"/>
          <p:cNvSpPr/>
          <p:nvPr/>
        </p:nvSpPr>
        <p:spPr>
          <a:xfrm>
            <a:off x="3974869" y="2851215"/>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92" name="object 92"/>
          <p:cNvSpPr/>
          <p:nvPr/>
        </p:nvSpPr>
        <p:spPr>
          <a:xfrm>
            <a:off x="4008225" y="3024688"/>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93" name="object 93"/>
          <p:cNvSpPr/>
          <p:nvPr/>
        </p:nvSpPr>
        <p:spPr>
          <a:xfrm>
            <a:off x="4048258" y="3091407"/>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94" name="object 94"/>
          <p:cNvSpPr/>
          <p:nvPr/>
        </p:nvSpPr>
        <p:spPr>
          <a:xfrm>
            <a:off x="4081622" y="3024688"/>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95" name="object 95"/>
          <p:cNvSpPr/>
          <p:nvPr/>
        </p:nvSpPr>
        <p:spPr>
          <a:xfrm>
            <a:off x="4121648" y="2851215"/>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96" name="object 96"/>
          <p:cNvSpPr/>
          <p:nvPr/>
        </p:nvSpPr>
        <p:spPr>
          <a:xfrm>
            <a:off x="4155011" y="2631039"/>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97" name="object 97"/>
          <p:cNvSpPr/>
          <p:nvPr/>
        </p:nvSpPr>
        <p:spPr>
          <a:xfrm>
            <a:off x="4195045" y="245757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98" name="object 98"/>
          <p:cNvSpPr/>
          <p:nvPr/>
        </p:nvSpPr>
        <p:spPr>
          <a:xfrm>
            <a:off x="4228401" y="2390846"/>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99" name="object 99"/>
          <p:cNvSpPr/>
          <p:nvPr/>
        </p:nvSpPr>
        <p:spPr>
          <a:xfrm>
            <a:off x="4268434" y="245757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00" name="object 100"/>
          <p:cNvSpPr/>
          <p:nvPr/>
        </p:nvSpPr>
        <p:spPr>
          <a:xfrm>
            <a:off x="4301791" y="2631039"/>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01" name="object 101"/>
          <p:cNvSpPr/>
          <p:nvPr/>
        </p:nvSpPr>
        <p:spPr>
          <a:xfrm>
            <a:off x="4341824" y="2851215"/>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02" name="object 102"/>
          <p:cNvSpPr/>
          <p:nvPr/>
        </p:nvSpPr>
        <p:spPr>
          <a:xfrm>
            <a:off x="4375187" y="3024688"/>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03" name="object 103"/>
          <p:cNvSpPr/>
          <p:nvPr/>
        </p:nvSpPr>
        <p:spPr>
          <a:xfrm>
            <a:off x="4415221" y="3091407"/>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04" name="object 104"/>
          <p:cNvSpPr/>
          <p:nvPr/>
        </p:nvSpPr>
        <p:spPr>
          <a:xfrm>
            <a:off x="4448577" y="3024688"/>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05" name="object 105"/>
          <p:cNvSpPr/>
          <p:nvPr/>
        </p:nvSpPr>
        <p:spPr>
          <a:xfrm>
            <a:off x="4488610" y="2851215"/>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06" name="object 106"/>
          <p:cNvSpPr/>
          <p:nvPr/>
        </p:nvSpPr>
        <p:spPr>
          <a:xfrm>
            <a:off x="4521967" y="2631039"/>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07" name="object 107"/>
          <p:cNvSpPr/>
          <p:nvPr/>
        </p:nvSpPr>
        <p:spPr>
          <a:xfrm>
            <a:off x="4562000" y="245757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08" name="object 108"/>
          <p:cNvSpPr/>
          <p:nvPr/>
        </p:nvSpPr>
        <p:spPr>
          <a:xfrm>
            <a:off x="4602033" y="2390846"/>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09" name="object 109"/>
          <p:cNvSpPr/>
          <p:nvPr/>
        </p:nvSpPr>
        <p:spPr>
          <a:xfrm>
            <a:off x="4635396" y="245757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10" name="object 110"/>
          <p:cNvSpPr/>
          <p:nvPr/>
        </p:nvSpPr>
        <p:spPr>
          <a:xfrm>
            <a:off x="4675423" y="2631039"/>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11" name="object 111"/>
          <p:cNvSpPr/>
          <p:nvPr/>
        </p:nvSpPr>
        <p:spPr>
          <a:xfrm>
            <a:off x="4708786" y="2851215"/>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12" name="object 112"/>
          <p:cNvSpPr/>
          <p:nvPr/>
        </p:nvSpPr>
        <p:spPr>
          <a:xfrm>
            <a:off x="4748813" y="3024688"/>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13" name="object 113"/>
          <p:cNvSpPr/>
          <p:nvPr/>
        </p:nvSpPr>
        <p:spPr>
          <a:xfrm>
            <a:off x="4782176" y="3091407"/>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14" name="object 114"/>
          <p:cNvSpPr/>
          <p:nvPr/>
        </p:nvSpPr>
        <p:spPr>
          <a:xfrm>
            <a:off x="4822209" y="3024688"/>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15" name="object 115"/>
          <p:cNvSpPr/>
          <p:nvPr/>
        </p:nvSpPr>
        <p:spPr>
          <a:xfrm>
            <a:off x="4855566" y="2851215"/>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16" name="object 116"/>
          <p:cNvSpPr/>
          <p:nvPr/>
        </p:nvSpPr>
        <p:spPr>
          <a:xfrm>
            <a:off x="4895599" y="2631039"/>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17" name="object 117"/>
          <p:cNvSpPr/>
          <p:nvPr/>
        </p:nvSpPr>
        <p:spPr>
          <a:xfrm>
            <a:off x="4928962" y="245757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18" name="object 118"/>
          <p:cNvSpPr/>
          <p:nvPr/>
        </p:nvSpPr>
        <p:spPr>
          <a:xfrm>
            <a:off x="4968989" y="2390846"/>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8" y="38460"/>
                </a:lnTo>
                <a:lnTo>
                  <a:pt x="5865" y="34169"/>
                </a:lnTo>
                <a:lnTo>
                  <a:pt x="1574" y="27807"/>
                </a:lnTo>
                <a:lnTo>
                  <a:pt x="0" y="20016"/>
                </a:lnTo>
                <a:lnTo>
                  <a:pt x="1574" y="12225"/>
                </a:lnTo>
                <a:lnTo>
                  <a:pt x="5865" y="5863"/>
                </a:lnTo>
                <a:lnTo>
                  <a:pt x="12228"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19" name="object 119"/>
          <p:cNvSpPr/>
          <p:nvPr/>
        </p:nvSpPr>
        <p:spPr>
          <a:xfrm>
            <a:off x="5002352" y="245757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20" name="object 120"/>
          <p:cNvSpPr/>
          <p:nvPr/>
        </p:nvSpPr>
        <p:spPr>
          <a:xfrm>
            <a:off x="5042385" y="2631039"/>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21" name="object 121"/>
          <p:cNvSpPr/>
          <p:nvPr/>
        </p:nvSpPr>
        <p:spPr>
          <a:xfrm>
            <a:off x="5075742" y="2851215"/>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22" name="object 122"/>
          <p:cNvSpPr/>
          <p:nvPr/>
        </p:nvSpPr>
        <p:spPr>
          <a:xfrm>
            <a:off x="5115775" y="3024688"/>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23" name="object 123"/>
          <p:cNvSpPr/>
          <p:nvPr/>
        </p:nvSpPr>
        <p:spPr>
          <a:xfrm>
            <a:off x="5149138" y="3091407"/>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24" name="object 124"/>
          <p:cNvSpPr/>
          <p:nvPr/>
        </p:nvSpPr>
        <p:spPr>
          <a:xfrm>
            <a:off x="5189172" y="3024688"/>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25" name="object 125"/>
          <p:cNvSpPr/>
          <p:nvPr/>
        </p:nvSpPr>
        <p:spPr>
          <a:xfrm>
            <a:off x="5222528" y="2851215"/>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26" name="object 126"/>
          <p:cNvSpPr/>
          <p:nvPr/>
        </p:nvSpPr>
        <p:spPr>
          <a:xfrm>
            <a:off x="5262561" y="2631039"/>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27" name="object 127"/>
          <p:cNvSpPr/>
          <p:nvPr/>
        </p:nvSpPr>
        <p:spPr>
          <a:xfrm>
            <a:off x="5295918" y="245757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28" name="object 128"/>
          <p:cNvSpPr/>
          <p:nvPr/>
        </p:nvSpPr>
        <p:spPr>
          <a:xfrm>
            <a:off x="5335951" y="2390846"/>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29" name="object 129"/>
          <p:cNvSpPr/>
          <p:nvPr/>
        </p:nvSpPr>
        <p:spPr>
          <a:xfrm>
            <a:off x="5369314" y="245757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30" name="object 130"/>
          <p:cNvSpPr/>
          <p:nvPr/>
        </p:nvSpPr>
        <p:spPr>
          <a:xfrm>
            <a:off x="5409341" y="2631039"/>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31" name="object 131"/>
          <p:cNvSpPr/>
          <p:nvPr/>
        </p:nvSpPr>
        <p:spPr>
          <a:xfrm>
            <a:off x="5442704" y="2851215"/>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32" name="object 132"/>
          <p:cNvSpPr/>
          <p:nvPr/>
        </p:nvSpPr>
        <p:spPr>
          <a:xfrm>
            <a:off x="5482737" y="3024688"/>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33" name="object 133"/>
          <p:cNvSpPr/>
          <p:nvPr/>
        </p:nvSpPr>
        <p:spPr>
          <a:xfrm>
            <a:off x="5522764" y="3091407"/>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34" name="object 134"/>
          <p:cNvSpPr/>
          <p:nvPr/>
        </p:nvSpPr>
        <p:spPr>
          <a:xfrm>
            <a:off x="5556127" y="3024688"/>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35" name="object 135"/>
          <p:cNvSpPr/>
          <p:nvPr/>
        </p:nvSpPr>
        <p:spPr>
          <a:xfrm>
            <a:off x="5596160" y="2851215"/>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36" name="object 136"/>
          <p:cNvSpPr/>
          <p:nvPr/>
        </p:nvSpPr>
        <p:spPr>
          <a:xfrm>
            <a:off x="5629517" y="2631039"/>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37" name="object 137"/>
          <p:cNvSpPr/>
          <p:nvPr/>
        </p:nvSpPr>
        <p:spPr>
          <a:xfrm>
            <a:off x="5669550" y="245757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38" name="object 138"/>
          <p:cNvSpPr/>
          <p:nvPr/>
        </p:nvSpPr>
        <p:spPr>
          <a:xfrm>
            <a:off x="5702906" y="2390846"/>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39" name="object 139"/>
          <p:cNvSpPr/>
          <p:nvPr/>
        </p:nvSpPr>
        <p:spPr>
          <a:xfrm>
            <a:off x="5742940" y="245757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40" name="object 140"/>
          <p:cNvSpPr/>
          <p:nvPr/>
        </p:nvSpPr>
        <p:spPr>
          <a:xfrm>
            <a:off x="5776303" y="2631039"/>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41" name="object 141"/>
          <p:cNvSpPr/>
          <p:nvPr/>
        </p:nvSpPr>
        <p:spPr>
          <a:xfrm>
            <a:off x="5816336" y="2851215"/>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42" name="object 142"/>
          <p:cNvSpPr/>
          <p:nvPr/>
        </p:nvSpPr>
        <p:spPr>
          <a:xfrm>
            <a:off x="5849693" y="3024688"/>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43" name="object 143"/>
          <p:cNvSpPr/>
          <p:nvPr/>
        </p:nvSpPr>
        <p:spPr>
          <a:xfrm>
            <a:off x="5889726" y="3091407"/>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44" name="object 144"/>
          <p:cNvSpPr/>
          <p:nvPr/>
        </p:nvSpPr>
        <p:spPr>
          <a:xfrm>
            <a:off x="5923089" y="3024688"/>
            <a:ext cx="40640" cy="40640"/>
          </a:xfrm>
          <a:custGeom>
            <a:avLst/>
            <a:gdLst/>
            <a:ahLst/>
            <a:cxnLst/>
            <a:rect l="l" t="t" r="r" b="b"/>
            <a:pathLst>
              <a:path w="40639" h="40639">
                <a:moveTo>
                  <a:pt x="40026" y="20016"/>
                </a:moveTo>
                <a:lnTo>
                  <a:pt x="38453" y="27807"/>
                </a:lnTo>
                <a:lnTo>
                  <a:pt x="34163" y="34169"/>
                </a:lnTo>
                <a:lnTo>
                  <a:pt x="27800" y="38460"/>
                </a:lnTo>
                <a:lnTo>
                  <a:pt x="20009" y="40033"/>
                </a:lnTo>
                <a:lnTo>
                  <a:pt x="12222" y="38460"/>
                </a:lnTo>
                <a:lnTo>
                  <a:pt x="5862" y="34169"/>
                </a:lnTo>
                <a:lnTo>
                  <a:pt x="1573" y="27807"/>
                </a:lnTo>
                <a:lnTo>
                  <a:pt x="0" y="20016"/>
                </a:lnTo>
                <a:lnTo>
                  <a:pt x="1573" y="12225"/>
                </a:lnTo>
                <a:lnTo>
                  <a:pt x="5862" y="5863"/>
                </a:lnTo>
                <a:lnTo>
                  <a:pt x="12222" y="1573"/>
                </a:lnTo>
                <a:lnTo>
                  <a:pt x="20009" y="0"/>
                </a:lnTo>
                <a:lnTo>
                  <a:pt x="27800" y="1573"/>
                </a:lnTo>
                <a:lnTo>
                  <a:pt x="34163" y="5863"/>
                </a:lnTo>
                <a:lnTo>
                  <a:pt x="38453" y="12225"/>
                </a:lnTo>
                <a:lnTo>
                  <a:pt x="40026" y="20016"/>
                </a:lnTo>
              </a:path>
            </a:pathLst>
          </a:custGeom>
          <a:ln w="7441">
            <a:solidFill>
              <a:srgbClr val="000000"/>
            </a:solidFill>
          </a:ln>
        </p:spPr>
        <p:txBody>
          <a:bodyPr wrap="square" lIns="0" tIns="0" rIns="0" bIns="0" rtlCol="0"/>
          <a:lstStyle/>
          <a:p>
            <a:endParaRPr/>
          </a:p>
        </p:txBody>
      </p:sp>
      <p:sp>
        <p:nvSpPr>
          <p:cNvPr id="145" name="object 145"/>
          <p:cNvSpPr/>
          <p:nvPr/>
        </p:nvSpPr>
        <p:spPr>
          <a:xfrm>
            <a:off x="5963116" y="2851215"/>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46" name="object 146"/>
          <p:cNvSpPr/>
          <p:nvPr/>
        </p:nvSpPr>
        <p:spPr>
          <a:xfrm>
            <a:off x="5996479" y="2631039"/>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47" name="object 147"/>
          <p:cNvSpPr/>
          <p:nvPr/>
        </p:nvSpPr>
        <p:spPr>
          <a:xfrm>
            <a:off x="6036512" y="245757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48" name="object 148"/>
          <p:cNvSpPr/>
          <p:nvPr/>
        </p:nvSpPr>
        <p:spPr>
          <a:xfrm>
            <a:off x="6069869" y="2390846"/>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49" name="object 149"/>
          <p:cNvSpPr/>
          <p:nvPr/>
        </p:nvSpPr>
        <p:spPr>
          <a:xfrm>
            <a:off x="6109902" y="245757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50" name="object 150"/>
          <p:cNvSpPr/>
          <p:nvPr/>
        </p:nvSpPr>
        <p:spPr>
          <a:xfrm>
            <a:off x="6143265" y="2631039"/>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51" name="object 151"/>
          <p:cNvSpPr/>
          <p:nvPr/>
        </p:nvSpPr>
        <p:spPr>
          <a:xfrm>
            <a:off x="6183292" y="2851215"/>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52" name="object 152"/>
          <p:cNvSpPr/>
          <p:nvPr/>
        </p:nvSpPr>
        <p:spPr>
          <a:xfrm>
            <a:off x="6216655" y="3024688"/>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53" name="object 153"/>
          <p:cNvSpPr/>
          <p:nvPr/>
        </p:nvSpPr>
        <p:spPr>
          <a:xfrm>
            <a:off x="6256682" y="3091407"/>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54" name="object 154"/>
          <p:cNvSpPr/>
          <p:nvPr/>
        </p:nvSpPr>
        <p:spPr>
          <a:xfrm>
            <a:off x="6290045" y="3024688"/>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55" name="object 155"/>
          <p:cNvSpPr/>
          <p:nvPr/>
        </p:nvSpPr>
        <p:spPr>
          <a:xfrm>
            <a:off x="6330078" y="2851215"/>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56" name="object 156"/>
          <p:cNvSpPr/>
          <p:nvPr/>
        </p:nvSpPr>
        <p:spPr>
          <a:xfrm>
            <a:off x="6363435" y="2631039"/>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57" name="object 157"/>
          <p:cNvSpPr/>
          <p:nvPr/>
        </p:nvSpPr>
        <p:spPr>
          <a:xfrm>
            <a:off x="6403468" y="245757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58" name="object 158"/>
          <p:cNvSpPr/>
          <p:nvPr/>
        </p:nvSpPr>
        <p:spPr>
          <a:xfrm>
            <a:off x="6443501" y="2390846"/>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159" name="object 159"/>
          <p:cNvSpPr/>
          <p:nvPr/>
        </p:nvSpPr>
        <p:spPr>
          <a:xfrm>
            <a:off x="2780584" y="2410863"/>
            <a:ext cx="0" cy="353695"/>
          </a:xfrm>
          <a:custGeom>
            <a:avLst/>
            <a:gdLst/>
            <a:ahLst/>
            <a:cxnLst/>
            <a:rect l="l" t="t" r="r" b="b"/>
            <a:pathLst>
              <a:path h="353694">
                <a:moveTo>
                  <a:pt x="0" y="353615"/>
                </a:moveTo>
                <a:lnTo>
                  <a:pt x="0" y="0"/>
                </a:lnTo>
              </a:path>
            </a:pathLst>
          </a:custGeom>
          <a:ln w="7441">
            <a:solidFill>
              <a:srgbClr val="000000"/>
            </a:solidFill>
          </a:ln>
        </p:spPr>
        <p:txBody>
          <a:bodyPr wrap="square" lIns="0" tIns="0" rIns="0" bIns="0" rtlCol="0"/>
          <a:lstStyle/>
          <a:p>
            <a:endParaRPr/>
          </a:p>
        </p:txBody>
      </p:sp>
      <p:sp>
        <p:nvSpPr>
          <p:cNvPr id="160" name="object 160"/>
          <p:cNvSpPr/>
          <p:nvPr/>
        </p:nvSpPr>
        <p:spPr>
          <a:xfrm>
            <a:off x="2813945" y="2477582"/>
            <a:ext cx="0" cy="287020"/>
          </a:xfrm>
          <a:custGeom>
            <a:avLst/>
            <a:gdLst/>
            <a:ahLst/>
            <a:cxnLst/>
            <a:rect l="l" t="t" r="r" b="b"/>
            <a:pathLst>
              <a:path h="287019">
                <a:moveTo>
                  <a:pt x="0" y="286895"/>
                </a:moveTo>
                <a:lnTo>
                  <a:pt x="0" y="0"/>
                </a:lnTo>
              </a:path>
            </a:pathLst>
          </a:custGeom>
          <a:ln w="7441">
            <a:solidFill>
              <a:srgbClr val="000000"/>
            </a:solidFill>
          </a:ln>
        </p:spPr>
        <p:txBody>
          <a:bodyPr wrap="square" lIns="0" tIns="0" rIns="0" bIns="0" rtlCol="0"/>
          <a:lstStyle/>
          <a:p>
            <a:endParaRPr/>
          </a:p>
        </p:txBody>
      </p:sp>
      <p:sp>
        <p:nvSpPr>
          <p:cNvPr id="161" name="object 161"/>
          <p:cNvSpPr/>
          <p:nvPr/>
        </p:nvSpPr>
        <p:spPr>
          <a:xfrm>
            <a:off x="2853975" y="2651055"/>
            <a:ext cx="0" cy="113664"/>
          </a:xfrm>
          <a:custGeom>
            <a:avLst/>
            <a:gdLst/>
            <a:ahLst/>
            <a:cxnLst/>
            <a:rect l="l" t="t" r="r" b="b"/>
            <a:pathLst>
              <a:path h="113664">
                <a:moveTo>
                  <a:pt x="0" y="113422"/>
                </a:moveTo>
                <a:lnTo>
                  <a:pt x="0" y="0"/>
                </a:lnTo>
              </a:path>
            </a:pathLst>
          </a:custGeom>
          <a:ln w="7441">
            <a:solidFill>
              <a:srgbClr val="000000"/>
            </a:solidFill>
          </a:ln>
        </p:spPr>
        <p:txBody>
          <a:bodyPr wrap="square" lIns="0" tIns="0" rIns="0" bIns="0" rtlCol="0"/>
          <a:lstStyle/>
          <a:p>
            <a:endParaRPr/>
          </a:p>
        </p:txBody>
      </p:sp>
      <p:sp>
        <p:nvSpPr>
          <p:cNvPr id="162" name="object 162"/>
          <p:cNvSpPr/>
          <p:nvPr/>
        </p:nvSpPr>
        <p:spPr>
          <a:xfrm>
            <a:off x="2887336" y="2764478"/>
            <a:ext cx="0" cy="107314"/>
          </a:xfrm>
          <a:custGeom>
            <a:avLst/>
            <a:gdLst/>
            <a:ahLst/>
            <a:cxnLst/>
            <a:rect l="l" t="t" r="r" b="b"/>
            <a:pathLst>
              <a:path h="107314">
                <a:moveTo>
                  <a:pt x="0" y="0"/>
                </a:moveTo>
                <a:lnTo>
                  <a:pt x="0" y="106753"/>
                </a:lnTo>
              </a:path>
            </a:pathLst>
          </a:custGeom>
          <a:ln w="7441">
            <a:solidFill>
              <a:srgbClr val="000000"/>
            </a:solidFill>
          </a:ln>
        </p:spPr>
        <p:txBody>
          <a:bodyPr wrap="square" lIns="0" tIns="0" rIns="0" bIns="0" rtlCol="0"/>
          <a:lstStyle/>
          <a:p>
            <a:endParaRPr/>
          </a:p>
        </p:txBody>
      </p:sp>
      <p:sp>
        <p:nvSpPr>
          <p:cNvPr id="163" name="object 163"/>
          <p:cNvSpPr/>
          <p:nvPr/>
        </p:nvSpPr>
        <p:spPr>
          <a:xfrm>
            <a:off x="2927369" y="2764478"/>
            <a:ext cx="0" cy="280670"/>
          </a:xfrm>
          <a:custGeom>
            <a:avLst/>
            <a:gdLst/>
            <a:ahLst/>
            <a:cxnLst/>
            <a:rect l="l" t="t" r="r" b="b"/>
            <a:pathLst>
              <a:path h="280669">
                <a:moveTo>
                  <a:pt x="0" y="0"/>
                </a:moveTo>
                <a:lnTo>
                  <a:pt x="0" y="280225"/>
                </a:lnTo>
              </a:path>
            </a:pathLst>
          </a:custGeom>
          <a:ln w="7441">
            <a:solidFill>
              <a:srgbClr val="000000"/>
            </a:solidFill>
          </a:ln>
        </p:spPr>
        <p:txBody>
          <a:bodyPr wrap="square" lIns="0" tIns="0" rIns="0" bIns="0" rtlCol="0"/>
          <a:lstStyle/>
          <a:p>
            <a:endParaRPr/>
          </a:p>
        </p:txBody>
      </p:sp>
      <p:sp>
        <p:nvSpPr>
          <p:cNvPr id="164" name="object 164"/>
          <p:cNvSpPr/>
          <p:nvPr/>
        </p:nvSpPr>
        <p:spPr>
          <a:xfrm>
            <a:off x="2960727" y="2764478"/>
            <a:ext cx="0" cy="347345"/>
          </a:xfrm>
          <a:custGeom>
            <a:avLst/>
            <a:gdLst/>
            <a:ahLst/>
            <a:cxnLst/>
            <a:rect l="l" t="t" r="r" b="b"/>
            <a:pathLst>
              <a:path h="347344">
                <a:moveTo>
                  <a:pt x="0" y="0"/>
                </a:moveTo>
                <a:lnTo>
                  <a:pt x="0" y="346945"/>
                </a:lnTo>
              </a:path>
            </a:pathLst>
          </a:custGeom>
          <a:ln w="7441">
            <a:solidFill>
              <a:srgbClr val="000000"/>
            </a:solidFill>
          </a:ln>
        </p:spPr>
        <p:txBody>
          <a:bodyPr wrap="square" lIns="0" tIns="0" rIns="0" bIns="0" rtlCol="0"/>
          <a:lstStyle/>
          <a:p>
            <a:endParaRPr/>
          </a:p>
        </p:txBody>
      </p:sp>
      <p:sp>
        <p:nvSpPr>
          <p:cNvPr id="165" name="object 165"/>
          <p:cNvSpPr/>
          <p:nvPr/>
        </p:nvSpPr>
        <p:spPr>
          <a:xfrm>
            <a:off x="3000760" y="2764478"/>
            <a:ext cx="0" cy="280670"/>
          </a:xfrm>
          <a:custGeom>
            <a:avLst/>
            <a:gdLst/>
            <a:ahLst/>
            <a:cxnLst/>
            <a:rect l="l" t="t" r="r" b="b"/>
            <a:pathLst>
              <a:path h="280669">
                <a:moveTo>
                  <a:pt x="0" y="0"/>
                </a:moveTo>
                <a:lnTo>
                  <a:pt x="0" y="280225"/>
                </a:lnTo>
              </a:path>
            </a:pathLst>
          </a:custGeom>
          <a:ln w="7441">
            <a:solidFill>
              <a:srgbClr val="000000"/>
            </a:solidFill>
          </a:ln>
        </p:spPr>
        <p:txBody>
          <a:bodyPr wrap="square" lIns="0" tIns="0" rIns="0" bIns="0" rtlCol="0"/>
          <a:lstStyle/>
          <a:p>
            <a:endParaRPr/>
          </a:p>
        </p:txBody>
      </p:sp>
      <p:sp>
        <p:nvSpPr>
          <p:cNvPr id="166" name="object 166"/>
          <p:cNvSpPr/>
          <p:nvPr/>
        </p:nvSpPr>
        <p:spPr>
          <a:xfrm>
            <a:off x="3034121" y="2764478"/>
            <a:ext cx="0" cy="107314"/>
          </a:xfrm>
          <a:custGeom>
            <a:avLst/>
            <a:gdLst/>
            <a:ahLst/>
            <a:cxnLst/>
            <a:rect l="l" t="t" r="r" b="b"/>
            <a:pathLst>
              <a:path h="107314">
                <a:moveTo>
                  <a:pt x="0" y="0"/>
                </a:moveTo>
                <a:lnTo>
                  <a:pt x="0" y="106753"/>
                </a:lnTo>
              </a:path>
            </a:pathLst>
          </a:custGeom>
          <a:ln w="7441">
            <a:solidFill>
              <a:srgbClr val="000000"/>
            </a:solidFill>
          </a:ln>
        </p:spPr>
        <p:txBody>
          <a:bodyPr wrap="square" lIns="0" tIns="0" rIns="0" bIns="0" rtlCol="0"/>
          <a:lstStyle/>
          <a:p>
            <a:endParaRPr/>
          </a:p>
        </p:txBody>
      </p:sp>
      <p:sp>
        <p:nvSpPr>
          <p:cNvPr id="167" name="object 167"/>
          <p:cNvSpPr/>
          <p:nvPr/>
        </p:nvSpPr>
        <p:spPr>
          <a:xfrm>
            <a:off x="3074151" y="2651055"/>
            <a:ext cx="0" cy="113664"/>
          </a:xfrm>
          <a:custGeom>
            <a:avLst/>
            <a:gdLst/>
            <a:ahLst/>
            <a:cxnLst/>
            <a:rect l="l" t="t" r="r" b="b"/>
            <a:pathLst>
              <a:path h="113664">
                <a:moveTo>
                  <a:pt x="0" y="113422"/>
                </a:moveTo>
                <a:lnTo>
                  <a:pt x="0" y="0"/>
                </a:lnTo>
              </a:path>
            </a:pathLst>
          </a:custGeom>
          <a:ln w="7441">
            <a:solidFill>
              <a:srgbClr val="000000"/>
            </a:solidFill>
          </a:ln>
        </p:spPr>
        <p:txBody>
          <a:bodyPr wrap="square" lIns="0" tIns="0" rIns="0" bIns="0" rtlCol="0"/>
          <a:lstStyle/>
          <a:p>
            <a:endParaRPr/>
          </a:p>
        </p:txBody>
      </p:sp>
      <p:sp>
        <p:nvSpPr>
          <p:cNvPr id="168" name="object 168"/>
          <p:cNvSpPr/>
          <p:nvPr/>
        </p:nvSpPr>
        <p:spPr>
          <a:xfrm>
            <a:off x="3107513" y="2477582"/>
            <a:ext cx="0" cy="287020"/>
          </a:xfrm>
          <a:custGeom>
            <a:avLst/>
            <a:gdLst/>
            <a:ahLst/>
            <a:cxnLst/>
            <a:rect l="l" t="t" r="r" b="b"/>
            <a:pathLst>
              <a:path h="287019">
                <a:moveTo>
                  <a:pt x="0" y="286895"/>
                </a:moveTo>
                <a:lnTo>
                  <a:pt x="0" y="0"/>
                </a:lnTo>
              </a:path>
            </a:pathLst>
          </a:custGeom>
          <a:ln w="7441">
            <a:solidFill>
              <a:srgbClr val="000000"/>
            </a:solidFill>
          </a:ln>
        </p:spPr>
        <p:txBody>
          <a:bodyPr wrap="square" lIns="0" tIns="0" rIns="0" bIns="0" rtlCol="0"/>
          <a:lstStyle/>
          <a:p>
            <a:endParaRPr/>
          </a:p>
        </p:txBody>
      </p:sp>
      <p:sp>
        <p:nvSpPr>
          <p:cNvPr id="169" name="object 169"/>
          <p:cNvSpPr/>
          <p:nvPr/>
        </p:nvSpPr>
        <p:spPr>
          <a:xfrm>
            <a:off x="3147545" y="2410863"/>
            <a:ext cx="0" cy="353695"/>
          </a:xfrm>
          <a:custGeom>
            <a:avLst/>
            <a:gdLst/>
            <a:ahLst/>
            <a:cxnLst/>
            <a:rect l="l" t="t" r="r" b="b"/>
            <a:pathLst>
              <a:path h="353694">
                <a:moveTo>
                  <a:pt x="0" y="353615"/>
                </a:moveTo>
                <a:lnTo>
                  <a:pt x="0" y="0"/>
                </a:lnTo>
              </a:path>
            </a:pathLst>
          </a:custGeom>
          <a:ln w="7441">
            <a:solidFill>
              <a:srgbClr val="000000"/>
            </a:solidFill>
          </a:ln>
        </p:spPr>
        <p:txBody>
          <a:bodyPr wrap="square" lIns="0" tIns="0" rIns="0" bIns="0" rtlCol="0"/>
          <a:lstStyle/>
          <a:p>
            <a:endParaRPr/>
          </a:p>
        </p:txBody>
      </p:sp>
      <p:sp>
        <p:nvSpPr>
          <p:cNvPr id="170" name="object 170"/>
          <p:cNvSpPr/>
          <p:nvPr/>
        </p:nvSpPr>
        <p:spPr>
          <a:xfrm>
            <a:off x="3180901" y="2477582"/>
            <a:ext cx="0" cy="287020"/>
          </a:xfrm>
          <a:custGeom>
            <a:avLst/>
            <a:gdLst/>
            <a:ahLst/>
            <a:cxnLst/>
            <a:rect l="l" t="t" r="r" b="b"/>
            <a:pathLst>
              <a:path h="287019">
                <a:moveTo>
                  <a:pt x="0" y="286895"/>
                </a:moveTo>
                <a:lnTo>
                  <a:pt x="0" y="0"/>
                </a:lnTo>
              </a:path>
            </a:pathLst>
          </a:custGeom>
          <a:ln w="7441">
            <a:solidFill>
              <a:srgbClr val="000000"/>
            </a:solidFill>
          </a:ln>
        </p:spPr>
        <p:txBody>
          <a:bodyPr wrap="square" lIns="0" tIns="0" rIns="0" bIns="0" rtlCol="0"/>
          <a:lstStyle/>
          <a:p>
            <a:endParaRPr/>
          </a:p>
        </p:txBody>
      </p:sp>
      <p:sp>
        <p:nvSpPr>
          <p:cNvPr id="171" name="object 171"/>
          <p:cNvSpPr/>
          <p:nvPr/>
        </p:nvSpPr>
        <p:spPr>
          <a:xfrm>
            <a:off x="3220934" y="2651055"/>
            <a:ext cx="0" cy="113664"/>
          </a:xfrm>
          <a:custGeom>
            <a:avLst/>
            <a:gdLst/>
            <a:ahLst/>
            <a:cxnLst/>
            <a:rect l="l" t="t" r="r" b="b"/>
            <a:pathLst>
              <a:path h="113664">
                <a:moveTo>
                  <a:pt x="0" y="113422"/>
                </a:moveTo>
                <a:lnTo>
                  <a:pt x="0" y="0"/>
                </a:lnTo>
              </a:path>
            </a:pathLst>
          </a:custGeom>
          <a:ln w="7441">
            <a:solidFill>
              <a:srgbClr val="000000"/>
            </a:solidFill>
          </a:ln>
        </p:spPr>
        <p:txBody>
          <a:bodyPr wrap="square" lIns="0" tIns="0" rIns="0" bIns="0" rtlCol="0"/>
          <a:lstStyle/>
          <a:p>
            <a:endParaRPr/>
          </a:p>
        </p:txBody>
      </p:sp>
      <p:sp>
        <p:nvSpPr>
          <p:cNvPr id="172" name="object 172"/>
          <p:cNvSpPr/>
          <p:nvPr/>
        </p:nvSpPr>
        <p:spPr>
          <a:xfrm>
            <a:off x="3254297" y="2764478"/>
            <a:ext cx="0" cy="107314"/>
          </a:xfrm>
          <a:custGeom>
            <a:avLst/>
            <a:gdLst/>
            <a:ahLst/>
            <a:cxnLst/>
            <a:rect l="l" t="t" r="r" b="b"/>
            <a:pathLst>
              <a:path h="107314">
                <a:moveTo>
                  <a:pt x="0" y="0"/>
                </a:moveTo>
                <a:lnTo>
                  <a:pt x="0" y="106753"/>
                </a:lnTo>
              </a:path>
            </a:pathLst>
          </a:custGeom>
          <a:ln w="7441">
            <a:solidFill>
              <a:srgbClr val="000000"/>
            </a:solidFill>
          </a:ln>
        </p:spPr>
        <p:txBody>
          <a:bodyPr wrap="square" lIns="0" tIns="0" rIns="0" bIns="0" rtlCol="0"/>
          <a:lstStyle/>
          <a:p>
            <a:endParaRPr/>
          </a:p>
        </p:txBody>
      </p:sp>
      <p:sp>
        <p:nvSpPr>
          <p:cNvPr id="173" name="object 173"/>
          <p:cNvSpPr/>
          <p:nvPr/>
        </p:nvSpPr>
        <p:spPr>
          <a:xfrm>
            <a:off x="3294331" y="2764478"/>
            <a:ext cx="0" cy="280670"/>
          </a:xfrm>
          <a:custGeom>
            <a:avLst/>
            <a:gdLst/>
            <a:ahLst/>
            <a:cxnLst/>
            <a:rect l="l" t="t" r="r" b="b"/>
            <a:pathLst>
              <a:path h="280669">
                <a:moveTo>
                  <a:pt x="0" y="0"/>
                </a:moveTo>
                <a:lnTo>
                  <a:pt x="0" y="280225"/>
                </a:lnTo>
              </a:path>
            </a:pathLst>
          </a:custGeom>
          <a:ln w="7441">
            <a:solidFill>
              <a:srgbClr val="000000"/>
            </a:solidFill>
          </a:ln>
        </p:spPr>
        <p:txBody>
          <a:bodyPr wrap="square" lIns="0" tIns="0" rIns="0" bIns="0" rtlCol="0"/>
          <a:lstStyle/>
          <a:p>
            <a:endParaRPr/>
          </a:p>
        </p:txBody>
      </p:sp>
      <p:sp>
        <p:nvSpPr>
          <p:cNvPr id="174" name="object 174"/>
          <p:cNvSpPr/>
          <p:nvPr/>
        </p:nvSpPr>
        <p:spPr>
          <a:xfrm>
            <a:off x="3327687" y="2764478"/>
            <a:ext cx="0" cy="347345"/>
          </a:xfrm>
          <a:custGeom>
            <a:avLst/>
            <a:gdLst/>
            <a:ahLst/>
            <a:cxnLst/>
            <a:rect l="l" t="t" r="r" b="b"/>
            <a:pathLst>
              <a:path h="347344">
                <a:moveTo>
                  <a:pt x="0" y="0"/>
                </a:moveTo>
                <a:lnTo>
                  <a:pt x="0" y="346945"/>
                </a:lnTo>
              </a:path>
            </a:pathLst>
          </a:custGeom>
          <a:ln w="7441">
            <a:solidFill>
              <a:srgbClr val="000000"/>
            </a:solidFill>
          </a:ln>
        </p:spPr>
        <p:txBody>
          <a:bodyPr wrap="square" lIns="0" tIns="0" rIns="0" bIns="0" rtlCol="0"/>
          <a:lstStyle/>
          <a:p>
            <a:endParaRPr/>
          </a:p>
        </p:txBody>
      </p:sp>
      <p:sp>
        <p:nvSpPr>
          <p:cNvPr id="175" name="object 175"/>
          <p:cNvSpPr/>
          <p:nvPr/>
        </p:nvSpPr>
        <p:spPr>
          <a:xfrm>
            <a:off x="3367721" y="2764478"/>
            <a:ext cx="0" cy="280670"/>
          </a:xfrm>
          <a:custGeom>
            <a:avLst/>
            <a:gdLst/>
            <a:ahLst/>
            <a:cxnLst/>
            <a:rect l="l" t="t" r="r" b="b"/>
            <a:pathLst>
              <a:path h="280669">
                <a:moveTo>
                  <a:pt x="0" y="0"/>
                </a:moveTo>
                <a:lnTo>
                  <a:pt x="0" y="280225"/>
                </a:lnTo>
              </a:path>
            </a:pathLst>
          </a:custGeom>
          <a:ln w="7441">
            <a:solidFill>
              <a:srgbClr val="000000"/>
            </a:solidFill>
          </a:ln>
        </p:spPr>
        <p:txBody>
          <a:bodyPr wrap="square" lIns="0" tIns="0" rIns="0" bIns="0" rtlCol="0"/>
          <a:lstStyle/>
          <a:p>
            <a:endParaRPr/>
          </a:p>
        </p:txBody>
      </p:sp>
      <p:sp>
        <p:nvSpPr>
          <p:cNvPr id="176" name="object 176"/>
          <p:cNvSpPr/>
          <p:nvPr/>
        </p:nvSpPr>
        <p:spPr>
          <a:xfrm>
            <a:off x="3401077" y="2764478"/>
            <a:ext cx="0" cy="107314"/>
          </a:xfrm>
          <a:custGeom>
            <a:avLst/>
            <a:gdLst/>
            <a:ahLst/>
            <a:cxnLst/>
            <a:rect l="l" t="t" r="r" b="b"/>
            <a:pathLst>
              <a:path h="107314">
                <a:moveTo>
                  <a:pt x="0" y="0"/>
                </a:moveTo>
                <a:lnTo>
                  <a:pt x="0" y="106753"/>
                </a:lnTo>
              </a:path>
            </a:pathLst>
          </a:custGeom>
          <a:ln w="7441">
            <a:solidFill>
              <a:srgbClr val="000000"/>
            </a:solidFill>
          </a:ln>
        </p:spPr>
        <p:txBody>
          <a:bodyPr wrap="square" lIns="0" tIns="0" rIns="0" bIns="0" rtlCol="0"/>
          <a:lstStyle/>
          <a:p>
            <a:endParaRPr/>
          </a:p>
        </p:txBody>
      </p:sp>
      <p:sp>
        <p:nvSpPr>
          <p:cNvPr id="177" name="object 177"/>
          <p:cNvSpPr/>
          <p:nvPr/>
        </p:nvSpPr>
        <p:spPr>
          <a:xfrm>
            <a:off x="3441110" y="2651055"/>
            <a:ext cx="0" cy="113664"/>
          </a:xfrm>
          <a:custGeom>
            <a:avLst/>
            <a:gdLst/>
            <a:ahLst/>
            <a:cxnLst/>
            <a:rect l="l" t="t" r="r" b="b"/>
            <a:pathLst>
              <a:path h="113664">
                <a:moveTo>
                  <a:pt x="0" y="113422"/>
                </a:moveTo>
                <a:lnTo>
                  <a:pt x="0" y="0"/>
                </a:lnTo>
              </a:path>
            </a:pathLst>
          </a:custGeom>
          <a:ln w="7441">
            <a:solidFill>
              <a:srgbClr val="000000"/>
            </a:solidFill>
          </a:ln>
        </p:spPr>
        <p:txBody>
          <a:bodyPr wrap="square" lIns="0" tIns="0" rIns="0" bIns="0" rtlCol="0"/>
          <a:lstStyle/>
          <a:p>
            <a:endParaRPr/>
          </a:p>
        </p:txBody>
      </p:sp>
      <p:sp>
        <p:nvSpPr>
          <p:cNvPr id="178" name="object 178"/>
          <p:cNvSpPr/>
          <p:nvPr/>
        </p:nvSpPr>
        <p:spPr>
          <a:xfrm>
            <a:off x="3474473" y="2477582"/>
            <a:ext cx="0" cy="287020"/>
          </a:xfrm>
          <a:custGeom>
            <a:avLst/>
            <a:gdLst/>
            <a:ahLst/>
            <a:cxnLst/>
            <a:rect l="l" t="t" r="r" b="b"/>
            <a:pathLst>
              <a:path h="287019">
                <a:moveTo>
                  <a:pt x="0" y="286895"/>
                </a:moveTo>
                <a:lnTo>
                  <a:pt x="0" y="0"/>
                </a:lnTo>
              </a:path>
            </a:pathLst>
          </a:custGeom>
          <a:ln w="7441">
            <a:solidFill>
              <a:srgbClr val="000000"/>
            </a:solidFill>
          </a:ln>
        </p:spPr>
        <p:txBody>
          <a:bodyPr wrap="square" lIns="0" tIns="0" rIns="0" bIns="0" rtlCol="0"/>
          <a:lstStyle/>
          <a:p>
            <a:endParaRPr/>
          </a:p>
        </p:txBody>
      </p:sp>
      <p:sp>
        <p:nvSpPr>
          <p:cNvPr id="179" name="object 179"/>
          <p:cNvSpPr/>
          <p:nvPr/>
        </p:nvSpPr>
        <p:spPr>
          <a:xfrm>
            <a:off x="3514500" y="2410863"/>
            <a:ext cx="0" cy="353695"/>
          </a:xfrm>
          <a:custGeom>
            <a:avLst/>
            <a:gdLst/>
            <a:ahLst/>
            <a:cxnLst/>
            <a:rect l="l" t="t" r="r" b="b"/>
            <a:pathLst>
              <a:path h="353694">
                <a:moveTo>
                  <a:pt x="0" y="353615"/>
                </a:moveTo>
                <a:lnTo>
                  <a:pt x="0" y="0"/>
                </a:lnTo>
              </a:path>
            </a:pathLst>
          </a:custGeom>
          <a:ln w="7441">
            <a:solidFill>
              <a:srgbClr val="000000"/>
            </a:solidFill>
          </a:ln>
        </p:spPr>
        <p:txBody>
          <a:bodyPr wrap="square" lIns="0" tIns="0" rIns="0" bIns="0" rtlCol="0"/>
          <a:lstStyle/>
          <a:p>
            <a:endParaRPr/>
          </a:p>
        </p:txBody>
      </p:sp>
      <p:sp>
        <p:nvSpPr>
          <p:cNvPr id="180" name="object 180"/>
          <p:cNvSpPr/>
          <p:nvPr/>
        </p:nvSpPr>
        <p:spPr>
          <a:xfrm>
            <a:off x="3547863" y="2477582"/>
            <a:ext cx="0" cy="287020"/>
          </a:xfrm>
          <a:custGeom>
            <a:avLst/>
            <a:gdLst/>
            <a:ahLst/>
            <a:cxnLst/>
            <a:rect l="l" t="t" r="r" b="b"/>
            <a:pathLst>
              <a:path h="287019">
                <a:moveTo>
                  <a:pt x="0" y="286895"/>
                </a:moveTo>
                <a:lnTo>
                  <a:pt x="0" y="0"/>
                </a:lnTo>
              </a:path>
            </a:pathLst>
          </a:custGeom>
          <a:ln w="7441">
            <a:solidFill>
              <a:srgbClr val="000000"/>
            </a:solidFill>
          </a:ln>
        </p:spPr>
        <p:txBody>
          <a:bodyPr wrap="square" lIns="0" tIns="0" rIns="0" bIns="0" rtlCol="0"/>
          <a:lstStyle/>
          <a:p>
            <a:endParaRPr/>
          </a:p>
        </p:txBody>
      </p:sp>
      <p:sp>
        <p:nvSpPr>
          <p:cNvPr id="181" name="object 181"/>
          <p:cNvSpPr/>
          <p:nvPr/>
        </p:nvSpPr>
        <p:spPr>
          <a:xfrm>
            <a:off x="3587896" y="2651055"/>
            <a:ext cx="0" cy="113664"/>
          </a:xfrm>
          <a:custGeom>
            <a:avLst/>
            <a:gdLst/>
            <a:ahLst/>
            <a:cxnLst/>
            <a:rect l="l" t="t" r="r" b="b"/>
            <a:pathLst>
              <a:path h="113664">
                <a:moveTo>
                  <a:pt x="0" y="113422"/>
                </a:moveTo>
                <a:lnTo>
                  <a:pt x="0" y="0"/>
                </a:lnTo>
              </a:path>
            </a:pathLst>
          </a:custGeom>
          <a:ln w="7441">
            <a:solidFill>
              <a:srgbClr val="000000"/>
            </a:solidFill>
          </a:ln>
        </p:spPr>
        <p:txBody>
          <a:bodyPr wrap="square" lIns="0" tIns="0" rIns="0" bIns="0" rtlCol="0"/>
          <a:lstStyle/>
          <a:p>
            <a:endParaRPr/>
          </a:p>
        </p:txBody>
      </p:sp>
      <p:sp>
        <p:nvSpPr>
          <p:cNvPr id="182" name="object 182"/>
          <p:cNvSpPr/>
          <p:nvPr/>
        </p:nvSpPr>
        <p:spPr>
          <a:xfrm>
            <a:off x="3621253" y="2764478"/>
            <a:ext cx="0" cy="107314"/>
          </a:xfrm>
          <a:custGeom>
            <a:avLst/>
            <a:gdLst/>
            <a:ahLst/>
            <a:cxnLst/>
            <a:rect l="l" t="t" r="r" b="b"/>
            <a:pathLst>
              <a:path h="107314">
                <a:moveTo>
                  <a:pt x="0" y="0"/>
                </a:moveTo>
                <a:lnTo>
                  <a:pt x="0" y="106753"/>
                </a:lnTo>
              </a:path>
            </a:pathLst>
          </a:custGeom>
          <a:ln w="7441">
            <a:solidFill>
              <a:srgbClr val="000000"/>
            </a:solidFill>
          </a:ln>
        </p:spPr>
        <p:txBody>
          <a:bodyPr wrap="square" lIns="0" tIns="0" rIns="0" bIns="0" rtlCol="0"/>
          <a:lstStyle/>
          <a:p>
            <a:endParaRPr/>
          </a:p>
        </p:txBody>
      </p:sp>
      <p:sp>
        <p:nvSpPr>
          <p:cNvPr id="183" name="object 183"/>
          <p:cNvSpPr/>
          <p:nvPr/>
        </p:nvSpPr>
        <p:spPr>
          <a:xfrm>
            <a:off x="3661286" y="2764478"/>
            <a:ext cx="0" cy="280670"/>
          </a:xfrm>
          <a:custGeom>
            <a:avLst/>
            <a:gdLst/>
            <a:ahLst/>
            <a:cxnLst/>
            <a:rect l="l" t="t" r="r" b="b"/>
            <a:pathLst>
              <a:path h="280669">
                <a:moveTo>
                  <a:pt x="0" y="0"/>
                </a:moveTo>
                <a:lnTo>
                  <a:pt x="0" y="280225"/>
                </a:lnTo>
              </a:path>
            </a:pathLst>
          </a:custGeom>
          <a:ln w="7441">
            <a:solidFill>
              <a:srgbClr val="000000"/>
            </a:solidFill>
          </a:ln>
        </p:spPr>
        <p:txBody>
          <a:bodyPr wrap="square" lIns="0" tIns="0" rIns="0" bIns="0" rtlCol="0"/>
          <a:lstStyle/>
          <a:p>
            <a:endParaRPr/>
          </a:p>
        </p:txBody>
      </p:sp>
      <p:sp>
        <p:nvSpPr>
          <p:cNvPr id="184" name="object 184"/>
          <p:cNvSpPr/>
          <p:nvPr/>
        </p:nvSpPr>
        <p:spPr>
          <a:xfrm>
            <a:off x="3701319" y="2764478"/>
            <a:ext cx="0" cy="347345"/>
          </a:xfrm>
          <a:custGeom>
            <a:avLst/>
            <a:gdLst/>
            <a:ahLst/>
            <a:cxnLst/>
            <a:rect l="l" t="t" r="r" b="b"/>
            <a:pathLst>
              <a:path h="347344">
                <a:moveTo>
                  <a:pt x="0" y="0"/>
                </a:moveTo>
                <a:lnTo>
                  <a:pt x="0" y="346945"/>
                </a:lnTo>
              </a:path>
            </a:pathLst>
          </a:custGeom>
          <a:ln w="7441">
            <a:solidFill>
              <a:srgbClr val="000000"/>
            </a:solidFill>
          </a:ln>
        </p:spPr>
        <p:txBody>
          <a:bodyPr wrap="square" lIns="0" tIns="0" rIns="0" bIns="0" rtlCol="0"/>
          <a:lstStyle/>
          <a:p>
            <a:endParaRPr/>
          </a:p>
        </p:txBody>
      </p:sp>
      <p:sp>
        <p:nvSpPr>
          <p:cNvPr id="185" name="object 185"/>
          <p:cNvSpPr/>
          <p:nvPr/>
        </p:nvSpPr>
        <p:spPr>
          <a:xfrm>
            <a:off x="3734676" y="2764478"/>
            <a:ext cx="0" cy="280670"/>
          </a:xfrm>
          <a:custGeom>
            <a:avLst/>
            <a:gdLst/>
            <a:ahLst/>
            <a:cxnLst/>
            <a:rect l="l" t="t" r="r" b="b"/>
            <a:pathLst>
              <a:path h="280669">
                <a:moveTo>
                  <a:pt x="0" y="0"/>
                </a:moveTo>
                <a:lnTo>
                  <a:pt x="0" y="280225"/>
                </a:lnTo>
              </a:path>
            </a:pathLst>
          </a:custGeom>
          <a:ln w="7441">
            <a:solidFill>
              <a:srgbClr val="000000"/>
            </a:solidFill>
          </a:ln>
        </p:spPr>
        <p:txBody>
          <a:bodyPr wrap="square" lIns="0" tIns="0" rIns="0" bIns="0" rtlCol="0"/>
          <a:lstStyle/>
          <a:p>
            <a:endParaRPr/>
          </a:p>
        </p:txBody>
      </p:sp>
      <p:sp>
        <p:nvSpPr>
          <p:cNvPr id="186" name="object 186"/>
          <p:cNvSpPr/>
          <p:nvPr/>
        </p:nvSpPr>
        <p:spPr>
          <a:xfrm>
            <a:off x="3774709" y="2764478"/>
            <a:ext cx="0" cy="107314"/>
          </a:xfrm>
          <a:custGeom>
            <a:avLst/>
            <a:gdLst/>
            <a:ahLst/>
            <a:cxnLst/>
            <a:rect l="l" t="t" r="r" b="b"/>
            <a:pathLst>
              <a:path h="107314">
                <a:moveTo>
                  <a:pt x="0" y="0"/>
                </a:moveTo>
                <a:lnTo>
                  <a:pt x="0" y="106753"/>
                </a:lnTo>
              </a:path>
            </a:pathLst>
          </a:custGeom>
          <a:ln w="7441">
            <a:solidFill>
              <a:srgbClr val="000000"/>
            </a:solidFill>
          </a:ln>
        </p:spPr>
        <p:txBody>
          <a:bodyPr wrap="square" lIns="0" tIns="0" rIns="0" bIns="0" rtlCol="0"/>
          <a:lstStyle/>
          <a:p>
            <a:endParaRPr/>
          </a:p>
        </p:txBody>
      </p:sp>
      <p:sp>
        <p:nvSpPr>
          <p:cNvPr id="187" name="object 187"/>
          <p:cNvSpPr/>
          <p:nvPr/>
        </p:nvSpPr>
        <p:spPr>
          <a:xfrm>
            <a:off x="3808066" y="2651055"/>
            <a:ext cx="0" cy="113664"/>
          </a:xfrm>
          <a:custGeom>
            <a:avLst/>
            <a:gdLst/>
            <a:ahLst/>
            <a:cxnLst/>
            <a:rect l="l" t="t" r="r" b="b"/>
            <a:pathLst>
              <a:path h="113664">
                <a:moveTo>
                  <a:pt x="0" y="113422"/>
                </a:moveTo>
                <a:lnTo>
                  <a:pt x="0" y="0"/>
                </a:lnTo>
              </a:path>
            </a:pathLst>
          </a:custGeom>
          <a:ln w="7441">
            <a:solidFill>
              <a:srgbClr val="000000"/>
            </a:solidFill>
          </a:ln>
        </p:spPr>
        <p:txBody>
          <a:bodyPr wrap="square" lIns="0" tIns="0" rIns="0" bIns="0" rtlCol="0"/>
          <a:lstStyle/>
          <a:p>
            <a:endParaRPr/>
          </a:p>
        </p:txBody>
      </p:sp>
      <p:sp>
        <p:nvSpPr>
          <p:cNvPr id="188" name="object 188"/>
          <p:cNvSpPr/>
          <p:nvPr/>
        </p:nvSpPr>
        <p:spPr>
          <a:xfrm>
            <a:off x="3848099" y="2477582"/>
            <a:ext cx="0" cy="287020"/>
          </a:xfrm>
          <a:custGeom>
            <a:avLst/>
            <a:gdLst/>
            <a:ahLst/>
            <a:cxnLst/>
            <a:rect l="l" t="t" r="r" b="b"/>
            <a:pathLst>
              <a:path h="287019">
                <a:moveTo>
                  <a:pt x="0" y="286895"/>
                </a:moveTo>
                <a:lnTo>
                  <a:pt x="0" y="0"/>
                </a:lnTo>
              </a:path>
            </a:pathLst>
          </a:custGeom>
          <a:ln w="7441">
            <a:solidFill>
              <a:srgbClr val="000000"/>
            </a:solidFill>
          </a:ln>
        </p:spPr>
        <p:txBody>
          <a:bodyPr wrap="square" lIns="0" tIns="0" rIns="0" bIns="0" rtlCol="0"/>
          <a:lstStyle/>
          <a:p>
            <a:endParaRPr/>
          </a:p>
        </p:txBody>
      </p:sp>
      <p:sp>
        <p:nvSpPr>
          <p:cNvPr id="189" name="object 189"/>
          <p:cNvSpPr/>
          <p:nvPr/>
        </p:nvSpPr>
        <p:spPr>
          <a:xfrm>
            <a:off x="3881462" y="2410863"/>
            <a:ext cx="0" cy="353695"/>
          </a:xfrm>
          <a:custGeom>
            <a:avLst/>
            <a:gdLst/>
            <a:ahLst/>
            <a:cxnLst/>
            <a:rect l="l" t="t" r="r" b="b"/>
            <a:pathLst>
              <a:path h="353694">
                <a:moveTo>
                  <a:pt x="0" y="353615"/>
                </a:moveTo>
                <a:lnTo>
                  <a:pt x="0" y="0"/>
                </a:lnTo>
              </a:path>
            </a:pathLst>
          </a:custGeom>
          <a:ln w="7441">
            <a:solidFill>
              <a:srgbClr val="000000"/>
            </a:solidFill>
          </a:ln>
        </p:spPr>
        <p:txBody>
          <a:bodyPr wrap="square" lIns="0" tIns="0" rIns="0" bIns="0" rtlCol="0"/>
          <a:lstStyle/>
          <a:p>
            <a:endParaRPr/>
          </a:p>
        </p:txBody>
      </p:sp>
      <p:sp>
        <p:nvSpPr>
          <p:cNvPr id="190" name="object 190"/>
          <p:cNvSpPr/>
          <p:nvPr/>
        </p:nvSpPr>
        <p:spPr>
          <a:xfrm>
            <a:off x="3921495" y="2477582"/>
            <a:ext cx="0" cy="287020"/>
          </a:xfrm>
          <a:custGeom>
            <a:avLst/>
            <a:gdLst/>
            <a:ahLst/>
            <a:cxnLst/>
            <a:rect l="l" t="t" r="r" b="b"/>
            <a:pathLst>
              <a:path h="287019">
                <a:moveTo>
                  <a:pt x="0" y="286895"/>
                </a:moveTo>
                <a:lnTo>
                  <a:pt x="0" y="0"/>
                </a:lnTo>
              </a:path>
            </a:pathLst>
          </a:custGeom>
          <a:ln w="7441">
            <a:solidFill>
              <a:srgbClr val="000000"/>
            </a:solidFill>
          </a:ln>
        </p:spPr>
        <p:txBody>
          <a:bodyPr wrap="square" lIns="0" tIns="0" rIns="0" bIns="0" rtlCol="0"/>
          <a:lstStyle/>
          <a:p>
            <a:endParaRPr/>
          </a:p>
        </p:txBody>
      </p:sp>
      <p:sp>
        <p:nvSpPr>
          <p:cNvPr id="191" name="object 191"/>
          <p:cNvSpPr/>
          <p:nvPr/>
        </p:nvSpPr>
        <p:spPr>
          <a:xfrm>
            <a:off x="3954852" y="2651055"/>
            <a:ext cx="0" cy="113664"/>
          </a:xfrm>
          <a:custGeom>
            <a:avLst/>
            <a:gdLst/>
            <a:ahLst/>
            <a:cxnLst/>
            <a:rect l="l" t="t" r="r" b="b"/>
            <a:pathLst>
              <a:path h="113664">
                <a:moveTo>
                  <a:pt x="0" y="113422"/>
                </a:moveTo>
                <a:lnTo>
                  <a:pt x="0" y="0"/>
                </a:lnTo>
              </a:path>
            </a:pathLst>
          </a:custGeom>
          <a:ln w="7441">
            <a:solidFill>
              <a:srgbClr val="000000"/>
            </a:solidFill>
          </a:ln>
        </p:spPr>
        <p:txBody>
          <a:bodyPr wrap="square" lIns="0" tIns="0" rIns="0" bIns="0" rtlCol="0"/>
          <a:lstStyle/>
          <a:p>
            <a:endParaRPr/>
          </a:p>
        </p:txBody>
      </p:sp>
      <p:sp>
        <p:nvSpPr>
          <p:cNvPr id="192" name="object 192"/>
          <p:cNvSpPr/>
          <p:nvPr/>
        </p:nvSpPr>
        <p:spPr>
          <a:xfrm>
            <a:off x="3994885" y="2764478"/>
            <a:ext cx="0" cy="107314"/>
          </a:xfrm>
          <a:custGeom>
            <a:avLst/>
            <a:gdLst/>
            <a:ahLst/>
            <a:cxnLst/>
            <a:rect l="l" t="t" r="r" b="b"/>
            <a:pathLst>
              <a:path h="107314">
                <a:moveTo>
                  <a:pt x="0" y="0"/>
                </a:moveTo>
                <a:lnTo>
                  <a:pt x="0" y="106753"/>
                </a:lnTo>
              </a:path>
            </a:pathLst>
          </a:custGeom>
          <a:ln w="7441">
            <a:solidFill>
              <a:srgbClr val="000000"/>
            </a:solidFill>
          </a:ln>
        </p:spPr>
        <p:txBody>
          <a:bodyPr wrap="square" lIns="0" tIns="0" rIns="0" bIns="0" rtlCol="0"/>
          <a:lstStyle/>
          <a:p>
            <a:endParaRPr/>
          </a:p>
        </p:txBody>
      </p:sp>
      <p:sp>
        <p:nvSpPr>
          <p:cNvPr id="193" name="object 193"/>
          <p:cNvSpPr/>
          <p:nvPr/>
        </p:nvSpPr>
        <p:spPr>
          <a:xfrm>
            <a:off x="4028249" y="2764478"/>
            <a:ext cx="0" cy="280670"/>
          </a:xfrm>
          <a:custGeom>
            <a:avLst/>
            <a:gdLst/>
            <a:ahLst/>
            <a:cxnLst/>
            <a:rect l="l" t="t" r="r" b="b"/>
            <a:pathLst>
              <a:path h="280669">
                <a:moveTo>
                  <a:pt x="0" y="0"/>
                </a:moveTo>
                <a:lnTo>
                  <a:pt x="0" y="280225"/>
                </a:lnTo>
              </a:path>
            </a:pathLst>
          </a:custGeom>
          <a:ln w="7441">
            <a:solidFill>
              <a:srgbClr val="000000"/>
            </a:solidFill>
          </a:ln>
        </p:spPr>
        <p:txBody>
          <a:bodyPr wrap="square" lIns="0" tIns="0" rIns="0" bIns="0" rtlCol="0"/>
          <a:lstStyle/>
          <a:p>
            <a:endParaRPr/>
          </a:p>
        </p:txBody>
      </p:sp>
      <p:sp>
        <p:nvSpPr>
          <p:cNvPr id="194" name="object 194"/>
          <p:cNvSpPr/>
          <p:nvPr/>
        </p:nvSpPr>
        <p:spPr>
          <a:xfrm>
            <a:off x="4068275" y="2764478"/>
            <a:ext cx="0" cy="347345"/>
          </a:xfrm>
          <a:custGeom>
            <a:avLst/>
            <a:gdLst/>
            <a:ahLst/>
            <a:cxnLst/>
            <a:rect l="l" t="t" r="r" b="b"/>
            <a:pathLst>
              <a:path h="347344">
                <a:moveTo>
                  <a:pt x="0" y="0"/>
                </a:moveTo>
                <a:lnTo>
                  <a:pt x="0" y="346945"/>
                </a:lnTo>
              </a:path>
            </a:pathLst>
          </a:custGeom>
          <a:ln w="7441">
            <a:solidFill>
              <a:srgbClr val="000000"/>
            </a:solidFill>
          </a:ln>
        </p:spPr>
        <p:txBody>
          <a:bodyPr wrap="square" lIns="0" tIns="0" rIns="0" bIns="0" rtlCol="0"/>
          <a:lstStyle/>
          <a:p>
            <a:endParaRPr/>
          </a:p>
        </p:txBody>
      </p:sp>
      <p:sp>
        <p:nvSpPr>
          <p:cNvPr id="195" name="object 195"/>
          <p:cNvSpPr/>
          <p:nvPr/>
        </p:nvSpPr>
        <p:spPr>
          <a:xfrm>
            <a:off x="4101638" y="2764478"/>
            <a:ext cx="0" cy="280670"/>
          </a:xfrm>
          <a:custGeom>
            <a:avLst/>
            <a:gdLst/>
            <a:ahLst/>
            <a:cxnLst/>
            <a:rect l="l" t="t" r="r" b="b"/>
            <a:pathLst>
              <a:path h="280669">
                <a:moveTo>
                  <a:pt x="0" y="0"/>
                </a:moveTo>
                <a:lnTo>
                  <a:pt x="0" y="280225"/>
                </a:lnTo>
              </a:path>
            </a:pathLst>
          </a:custGeom>
          <a:ln w="7441">
            <a:solidFill>
              <a:srgbClr val="000000"/>
            </a:solidFill>
          </a:ln>
        </p:spPr>
        <p:txBody>
          <a:bodyPr wrap="square" lIns="0" tIns="0" rIns="0" bIns="0" rtlCol="0"/>
          <a:lstStyle/>
          <a:p>
            <a:endParaRPr/>
          </a:p>
        </p:txBody>
      </p:sp>
      <p:sp>
        <p:nvSpPr>
          <p:cNvPr id="196" name="object 196"/>
          <p:cNvSpPr/>
          <p:nvPr/>
        </p:nvSpPr>
        <p:spPr>
          <a:xfrm>
            <a:off x="4141672" y="2764478"/>
            <a:ext cx="0" cy="107314"/>
          </a:xfrm>
          <a:custGeom>
            <a:avLst/>
            <a:gdLst/>
            <a:ahLst/>
            <a:cxnLst/>
            <a:rect l="l" t="t" r="r" b="b"/>
            <a:pathLst>
              <a:path h="107314">
                <a:moveTo>
                  <a:pt x="0" y="0"/>
                </a:moveTo>
                <a:lnTo>
                  <a:pt x="0" y="106753"/>
                </a:lnTo>
              </a:path>
            </a:pathLst>
          </a:custGeom>
          <a:ln w="7441">
            <a:solidFill>
              <a:srgbClr val="000000"/>
            </a:solidFill>
          </a:ln>
        </p:spPr>
        <p:txBody>
          <a:bodyPr wrap="square" lIns="0" tIns="0" rIns="0" bIns="0" rtlCol="0"/>
          <a:lstStyle/>
          <a:p>
            <a:endParaRPr/>
          </a:p>
        </p:txBody>
      </p:sp>
      <p:sp>
        <p:nvSpPr>
          <p:cNvPr id="197" name="object 197"/>
          <p:cNvSpPr/>
          <p:nvPr/>
        </p:nvSpPr>
        <p:spPr>
          <a:xfrm>
            <a:off x="4175028" y="2651055"/>
            <a:ext cx="0" cy="113664"/>
          </a:xfrm>
          <a:custGeom>
            <a:avLst/>
            <a:gdLst/>
            <a:ahLst/>
            <a:cxnLst/>
            <a:rect l="l" t="t" r="r" b="b"/>
            <a:pathLst>
              <a:path h="113664">
                <a:moveTo>
                  <a:pt x="0" y="113422"/>
                </a:moveTo>
                <a:lnTo>
                  <a:pt x="0" y="0"/>
                </a:lnTo>
              </a:path>
            </a:pathLst>
          </a:custGeom>
          <a:ln w="7441">
            <a:solidFill>
              <a:srgbClr val="000000"/>
            </a:solidFill>
          </a:ln>
        </p:spPr>
        <p:txBody>
          <a:bodyPr wrap="square" lIns="0" tIns="0" rIns="0" bIns="0" rtlCol="0"/>
          <a:lstStyle/>
          <a:p>
            <a:endParaRPr/>
          </a:p>
        </p:txBody>
      </p:sp>
      <p:sp>
        <p:nvSpPr>
          <p:cNvPr id="198" name="object 198"/>
          <p:cNvSpPr/>
          <p:nvPr/>
        </p:nvSpPr>
        <p:spPr>
          <a:xfrm>
            <a:off x="4215061" y="2477582"/>
            <a:ext cx="0" cy="287020"/>
          </a:xfrm>
          <a:custGeom>
            <a:avLst/>
            <a:gdLst/>
            <a:ahLst/>
            <a:cxnLst/>
            <a:rect l="l" t="t" r="r" b="b"/>
            <a:pathLst>
              <a:path h="287019">
                <a:moveTo>
                  <a:pt x="0" y="286895"/>
                </a:moveTo>
                <a:lnTo>
                  <a:pt x="0" y="0"/>
                </a:lnTo>
              </a:path>
            </a:pathLst>
          </a:custGeom>
          <a:ln w="7441">
            <a:solidFill>
              <a:srgbClr val="000000"/>
            </a:solidFill>
          </a:ln>
        </p:spPr>
        <p:txBody>
          <a:bodyPr wrap="square" lIns="0" tIns="0" rIns="0" bIns="0" rtlCol="0"/>
          <a:lstStyle/>
          <a:p>
            <a:endParaRPr/>
          </a:p>
        </p:txBody>
      </p:sp>
      <p:sp>
        <p:nvSpPr>
          <p:cNvPr id="199" name="object 199"/>
          <p:cNvSpPr/>
          <p:nvPr/>
        </p:nvSpPr>
        <p:spPr>
          <a:xfrm>
            <a:off x="4248425" y="2410863"/>
            <a:ext cx="0" cy="353695"/>
          </a:xfrm>
          <a:custGeom>
            <a:avLst/>
            <a:gdLst/>
            <a:ahLst/>
            <a:cxnLst/>
            <a:rect l="l" t="t" r="r" b="b"/>
            <a:pathLst>
              <a:path h="353694">
                <a:moveTo>
                  <a:pt x="0" y="353615"/>
                </a:moveTo>
                <a:lnTo>
                  <a:pt x="0" y="0"/>
                </a:lnTo>
              </a:path>
            </a:pathLst>
          </a:custGeom>
          <a:ln w="7441">
            <a:solidFill>
              <a:srgbClr val="000000"/>
            </a:solidFill>
          </a:ln>
        </p:spPr>
        <p:txBody>
          <a:bodyPr wrap="square" lIns="0" tIns="0" rIns="0" bIns="0" rtlCol="0"/>
          <a:lstStyle/>
          <a:p>
            <a:endParaRPr/>
          </a:p>
        </p:txBody>
      </p:sp>
      <p:sp>
        <p:nvSpPr>
          <p:cNvPr id="200" name="object 200"/>
          <p:cNvSpPr/>
          <p:nvPr/>
        </p:nvSpPr>
        <p:spPr>
          <a:xfrm>
            <a:off x="4288451" y="2477582"/>
            <a:ext cx="0" cy="287020"/>
          </a:xfrm>
          <a:custGeom>
            <a:avLst/>
            <a:gdLst/>
            <a:ahLst/>
            <a:cxnLst/>
            <a:rect l="l" t="t" r="r" b="b"/>
            <a:pathLst>
              <a:path h="287019">
                <a:moveTo>
                  <a:pt x="0" y="286895"/>
                </a:moveTo>
                <a:lnTo>
                  <a:pt x="0" y="0"/>
                </a:lnTo>
              </a:path>
            </a:pathLst>
          </a:custGeom>
          <a:ln w="7441">
            <a:solidFill>
              <a:srgbClr val="000000"/>
            </a:solidFill>
          </a:ln>
        </p:spPr>
        <p:txBody>
          <a:bodyPr wrap="square" lIns="0" tIns="0" rIns="0" bIns="0" rtlCol="0"/>
          <a:lstStyle/>
          <a:p>
            <a:endParaRPr/>
          </a:p>
        </p:txBody>
      </p:sp>
      <p:sp>
        <p:nvSpPr>
          <p:cNvPr id="201" name="object 201"/>
          <p:cNvSpPr/>
          <p:nvPr/>
        </p:nvSpPr>
        <p:spPr>
          <a:xfrm>
            <a:off x="4321814" y="2651055"/>
            <a:ext cx="0" cy="113664"/>
          </a:xfrm>
          <a:custGeom>
            <a:avLst/>
            <a:gdLst/>
            <a:ahLst/>
            <a:cxnLst/>
            <a:rect l="l" t="t" r="r" b="b"/>
            <a:pathLst>
              <a:path h="113664">
                <a:moveTo>
                  <a:pt x="0" y="113422"/>
                </a:moveTo>
                <a:lnTo>
                  <a:pt x="0" y="0"/>
                </a:lnTo>
              </a:path>
            </a:pathLst>
          </a:custGeom>
          <a:ln w="7441">
            <a:solidFill>
              <a:srgbClr val="000000"/>
            </a:solidFill>
          </a:ln>
        </p:spPr>
        <p:txBody>
          <a:bodyPr wrap="square" lIns="0" tIns="0" rIns="0" bIns="0" rtlCol="0"/>
          <a:lstStyle/>
          <a:p>
            <a:endParaRPr/>
          </a:p>
        </p:txBody>
      </p:sp>
      <p:sp>
        <p:nvSpPr>
          <p:cNvPr id="202" name="object 202"/>
          <p:cNvSpPr/>
          <p:nvPr/>
        </p:nvSpPr>
        <p:spPr>
          <a:xfrm>
            <a:off x="4361841" y="2764478"/>
            <a:ext cx="0" cy="107314"/>
          </a:xfrm>
          <a:custGeom>
            <a:avLst/>
            <a:gdLst/>
            <a:ahLst/>
            <a:cxnLst/>
            <a:rect l="l" t="t" r="r" b="b"/>
            <a:pathLst>
              <a:path h="107314">
                <a:moveTo>
                  <a:pt x="0" y="0"/>
                </a:moveTo>
                <a:lnTo>
                  <a:pt x="0" y="106753"/>
                </a:lnTo>
              </a:path>
            </a:pathLst>
          </a:custGeom>
          <a:ln w="7441">
            <a:solidFill>
              <a:srgbClr val="000000"/>
            </a:solidFill>
          </a:ln>
        </p:spPr>
        <p:txBody>
          <a:bodyPr wrap="square" lIns="0" tIns="0" rIns="0" bIns="0" rtlCol="0"/>
          <a:lstStyle/>
          <a:p>
            <a:endParaRPr/>
          </a:p>
        </p:txBody>
      </p:sp>
      <p:sp>
        <p:nvSpPr>
          <p:cNvPr id="203" name="object 203"/>
          <p:cNvSpPr/>
          <p:nvPr/>
        </p:nvSpPr>
        <p:spPr>
          <a:xfrm>
            <a:off x="4395204" y="2764478"/>
            <a:ext cx="0" cy="280670"/>
          </a:xfrm>
          <a:custGeom>
            <a:avLst/>
            <a:gdLst/>
            <a:ahLst/>
            <a:cxnLst/>
            <a:rect l="l" t="t" r="r" b="b"/>
            <a:pathLst>
              <a:path h="280669">
                <a:moveTo>
                  <a:pt x="0" y="0"/>
                </a:moveTo>
                <a:lnTo>
                  <a:pt x="0" y="280225"/>
                </a:lnTo>
              </a:path>
            </a:pathLst>
          </a:custGeom>
          <a:ln w="7441">
            <a:solidFill>
              <a:srgbClr val="000000"/>
            </a:solidFill>
          </a:ln>
        </p:spPr>
        <p:txBody>
          <a:bodyPr wrap="square" lIns="0" tIns="0" rIns="0" bIns="0" rtlCol="0"/>
          <a:lstStyle/>
          <a:p>
            <a:endParaRPr/>
          </a:p>
        </p:txBody>
      </p:sp>
      <p:sp>
        <p:nvSpPr>
          <p:cNvPr id="204" name="object 204"/>
          <p:cNvSpPr/>
          <p:nvPr/>
        </p:nvSpPr>
        <p:spPr>
          <a:xfrm>
            <a:off x="4435237" y="2764478"/>
            <a:ext cx="0" cy="347345"/>
          </a:xfrm>
          <a:custGeom>
            <a:avLst/>
            <a:gdLst/>
            <a:ahLst/>
            <a:cxnLst/>
            <a:rect l="l" t="t" r="r" b="b"/>
            <a:pathLst>
              <a:path h="347344">
                <a:moveTo>
                  <a:pt x="0" y="0"/>
                </a:moveTo>
                <a:lnTo>
                  <a:pt x="0" y="346945"/>
                </a:lnTo>
              </a:path>
            </a:pathLst>
          </a:custGeom>
          <a:ln w="7441">
            <a:solidFill>
              <a:srgbClr val="000000"/>
            </a:solidFill>
          </a:ln>
        </p:spPr>
        <p:txBody>
          <a:bodyPr wrap="square" lIns="0" tIns="0" rIns="0" bIns="0" rtlCol="0"/>
          <a:lstStyle/>
          <a:p>
            <a:endParaRPr/>
          </a:p>
        </p:txBody>
      </p:sp>
      <p:sp>
        <p:nvSpPr>
          <p:cNvPr id="205" name="object 205"/>
          <p:cNvSpPr/>
          <p:nvPr/>
        </p:nvSpPr>
        <p:spPr>
          <a:xfrm>
            <a:off x="4468594" y="2764478"/>
            <a:ext cx="0" cy="280670"/>
          </a:xfrm>
          <a:custGeom>
            <a:avLst/>
            <a:gdLst/>
            <a:ahLst/>
            <a:cxnLst/>
            <a:rect l="l" t="t" r="r" b="b"/>
            <a:pathLst>
              <a:path h="280669">
                <a:moveTo>
                  <a:pt x="0" y="0"/>
                </a:moveTo>
                <a:lnTo>
                  <a:pt x="0" y="280225"/>
                </a:lnTo>
              </a:path>
            </a:pathLst>
          </a:custGeom>
          <a:ln w="7441">
            <a:solidFill>
              <a:srgbClr val="000000"/>
            </a:solidFill>
          </a:ln>
        </p:spPr>
        <p:txBody>
          <a:bodyPr wrap="square" lIns="0" tIns="0" rIns="0" bIns="0" rtlCol="0"/>
          <a:lstStyle/>
          <a:p>
            <a:endParaRPr/>
          </a:p>
        </p:txBody>
      </p:sp>
      <p:sp>
        <p:nvSpPr>
          <p:cNvPr id="206" name="object 206"/>
          <p:cNvSpPr/>
          <p:nvPr/>
        </p:nvSpPr>
        <p:spPr>
          <a:xfrm>
            <a:off x="4508627" y="2764478"/>
            <a:ext cx="0" cy="107314"/>
          </a:xfrm>
          <a:custGeom>
            <a:avLst/>
            <a:gdLst/>
            <a:ahLst/>
            <a:cxnLst/>
            <a:rect l="l" t="t" r="r" b="b"/>
            <a:pathLst>
              <a:path h="107314">
                <a:moveTo>
                  <a:pt x="0" y="0"/>
                </a:moveTo>
                <a:lnTo>
                  <a:pt x="0" y="106753"/>
                </a:lnTo>
              </a:path>
            </a:pathLst>
          </a:custGeom>
          <a:ln w="7441">
            <a:solidFill>
              <a:srgbClr val="000000"/>
            </a:solidFill>
          </a:ln>
        </p:spPr>
        <p:txBody>
          <a:bodyPr wrap="square" lIns="0" tIns="0" rIns="0" bIns="0" rtlCol="0"/>
          <a:lstStyle/>
          <a:p>
            <a:endParaRPr/>
          </a:p>
        </p:txBody>
      </p:sp>
      <p:sp>
        <p:nvSpPr>
          <p:cNvPr id="207" name="object 207"/>
          <p:cNvSpPr/>
          <p:nvPr/>
        </p:nvSpPr>
        <p:spPr>
          <a:xfrm>
            <a:off x="4541984" y="2651055"/>
            <a:ext cx="0" cy="113664"/>
          </a:xfrm>
          <a:custGeom>
            <a:avLst/>
            <a:gdLst/>
            <a:ahLst/>
            <a:cxnLst/>
            <a:rect l="l" t="t" r="r" b="b"/>
            <a:pathLst>
              <a:path h="113664">
                <a:moveTo>
                  <a:pt x="0" y="113422"/>
                </a:moveTo>
                <a:lnTo>
                  <a:pt x="0" y="0"/>
                </a:lnTo>
              </a:path>
            </a:pathLst>
          </a:custGeom>
          <a:ln w="7441">
            <a:solidFill>
              <a:srgbClr val="000000"/>
            </a:solidFill>
          </a:ln>
        </p:spPr>
        <p:txBody>
          <a:bodyPr wrap="square" lIns="0" tIns="0" rIns="0" bIns="0" rtlCol="0"/>
          <a:lstStyle/>
          <a:p>
            <a:endParaRPr/>
          </a:p>
        </p:txBody>
      </p:sp>
      <p:sp>
        <p:nvSpPr>
          <p:cNvPr id="208" name="object 208"/>
          <p:cNvSpPr/>
          <p:nvPr/>
        </p:nvSpPr>
        <p:spPr>
          <a:xfrm>
            <a:off x="4582017" y="2477582"/>
            <a:ext cx="0" cy="287020"/>
          </a:xfrm>
          <a:custGeom>
            <a:avLst/>
            <a:gdLst/>
            <a:ahLst/>
            <a:cxnLst/>
            <a:rect l="l" t="t" r="r" b="b"/>
            <a:pathLst>
              <a:path h="287019">
                <a:moveTo>
                  <a:pt x="0" y="286895"/>
                </a:moveTo>
                <a:lnTo>
                  <a:pt x="0" y="0"/>
                </a:lnTo>
              </a:path>
            </a:pathLst>
          </a:custGeom>
          <a:ln w="7441">
            <a:solidFill>
              <a:srgbClr val="000000"/>
            </a:solidFill>
          </a:ln>
        </p:spPr>
        <p:txBody>
          <a:bodyPr wrap="square" lIns="0" tIns="0" rIns="0" bIns="0" rtlCol="0"/>
          <a:lstStyle/>
          <a:p>
            <a:endParaRPr/>
          </a:p>
        </p:txBody>
      </p:sp>
      <p:sp>
        <p:nvSpPr>
          <p:cNvPr id="209" name="object 209"/>
          <p:cNvSpPr/>
          <p:nvPr/>
        </p:nvSpPr>
        <p:spPr>
          <a:xfrm>
            <a:off x="4622050" y="2410863"/>
            <a:ext cx="0" cy="353695"/>
          </a:xfrm>
          <a:custGeom>
            <a:avLst/>
            <a:gdLst/>
            <a:ahLst/>
            <a:cxnLst/>
            <a:rect l="l" t="t" r="r" b="b"/>
            <a:pathLst>
              <a:path h="353694">
                <a:moveTo>
                  <a:pt x="0" y="353615"/>
                </a:moveTo>
                <a:lnTo>
                  <a:pt x="0" y="0"/>
                </a:lnTo>
              </a:path>
            </a:pathLst>
          </a:custGeom>
          <a:ln w="7441">
            <a:solidFill>
              <a:srgbClr val="000000"/>
            </a:solidFill>
          </a:ln>
        </p:spPr>
        <p:txBody>
          <a:bodyPr wrap="square" lIns="0" tIns="0" rIns="0" bIns="0" rtlCol="0"/>
          <a:lstStyle/>
          <a:p>
            <a:endParaRPr/>
          </a:p>
        </p:txBody>
      </p:sp>
      <p:sp>
        <p:nvSpPr>
          <p:cNvPr id="210" name="object 210"/>
          <p:cNvSpPr/>
          <p:nvPr/>
        </p:nvSpPr>
        <p:spPr>
          <a:xfrm>
            <a:off x="4655413" y="2477582"/>
            <a:ext cx="0" cy="287020"/>
          </a:xfrm>
          <a:custGeom>
            <a:avLst/>
            <a:gdLst/>
            <a:ahLst/>
            <a:cxnLst/>
            <a:rect l="l" t="t" r="r" b="b"/>
            <a:pathLst>
              <a:path h="287019">
                <a:moveTo>
                  <a:pt x="0" y="286895"/>
                </a:moveTo>
                <a:lnTo>
                  <a:pt x="0" y="0"/>
                </a:lnTo>
              </a:path>
            </a:pathLst>
          </a:custGeom>
          <a:ln w="7441">
            <a:solidFill>
              <a:srgbClr val="000000"/>
            </a:solidFill>
          </a:ln>
        </p:spPr>
        <p:txBody>
          <a:bodyPr wrap="square" lIns="0" tIns="0" rIns="0" bIns="0" rtlCol="0"/>
          <a:lstStyle/>
          <a:p>
            <a:endParaRPr/>
          </a:p>
        </p:txBody>
      </p:sp>
      <p:sp>
        <p:nvSpPr>
          <p:cNvPr id="211" name="object 211"/>
          <p:cNvSpPr/>
          <p:nvPr/>
        </p:nvSpPr>
        <p:spPr>
          <a:xfrm>
            <a:off x="4695447" y="2651055"/>
            <a:ext cx="0" cy="113664"/>
          </a:xfrm>
          <a:custGeom>
            <a:avLst/>
            <a:gdLst/>
            <a:ahLst/>
            <a:cxnLst/>
            <a:rect l="l" t="t" r="r" b="b"/>
            <a:pathLst>
              <a:path h="113664">
                <a:moveTo>
                  <a:pt x="0" y="113422"/>
                </a:moveTo>
                <a:lnTo>
                  <a:pt x="0" y="0"/>
                </a:lnTo>
              </a:path>
            </a:pathLst>
          </a:custGeom>
          <a:ln w="7441">
            <a:solidFill>
              <a:srgbClr val="000000"/>
            </a:solidFill>
          </a:ln>
        </p:spPr>
        <p:txBody>
          <a:bodyPr wrap="square" lIns="0" tIns="0" rIns="0" bIns="0" rtlCol="0"/>
          <a:lstStyle/>
          <a:p>
            <a:endParaRPr/>
          </a:p>
        </p:txBody>
      </p:sp>
      <p:sp>
        <p:nvSpPr>
          <p:cNvPr id="212" name="object 212"/>
          <p:cNvSpPr/>
          <p:nvPr/>
        </p:nvSpPr>
        <p:spPr>
          <a:xfrm>
            <a:off x="4728803" y="2764478"/>
            <a:ext cx="0" cy="107314"/>
          </a:xfrm>
          <a:custGeom>
            <a:avLst/>
            <a:gdLst/>
            <a:ahLst/>
            <a:cxnLst/>
            <a:rect l="l" t="t" r="r" b="b"/>
            <a:pathLst>
              <a:path h="107314">
                <a:moveTo>
                  <a:pt x="0" y="0"/>
                </a:moveTo>
                <a:lnTo>
                  <a:pt x="0" y="106753"/>
                </a:lnTo>
              </a:path>
            </a:pathLst>
          </a:custGeom>
          <a:ln w="7441">
            <a:solidFill>
              <a:srgbClr val="000000"/>
            </a:solidFill>
          </a:ln>
        </p:spPr>
        <p:txBody>
          <a:bodyPr wrap="square" lIns="0" tIns="0" rIns="0" bIns="0" rtlCol="0"/>
          <a:lstStyle/>
          <a:p>
            <a:endParaRPr/>
          </a:p>
        </p:txBody>
      </p:sp>
      <p:sp>
        <p:nvSpPr>
          <p:cNvPr id="213" name="object 213"/>
          <p:cNvSpPr/>
          <p:nvPr/>
        </p:nvSpPr>
        <p:spPr>
          <a:xfrm>
            <a:off x="4768836" y="2764478"/>
            <a:ext cx="0" cy="280670"/>
          </a:xfrm>
          <a:custGeom>
            <a:avLst/>
            <a:gdLst/>
            <a:ahLst/>
            <a:cxnLst/>
            <a:rect l="l" t="t" r="r" b="b"/>
            <a:pathLst>
              <a:path h="280669">
                <a:moveTo>
                  <a:pt x="0" y="0"/>
                </a:moveTo>
                <a:lnTo>
                  <a:pt x="0" y="280225"/>
                </a:lnTo>
              </a:path>
            </a:pathLst>
          </a:custGeom>
          <a:ln w="7441">
            <a:solidFill>
              <a:srgbClr val="000000"/>
            </a:solidFill>
          </a:ln>
        </p:spPr>
        <p:txBody>
          <a:bodyPr wrap="square" lIns="0" tIns="0" rIns="0" bIns="0" rtlCol="0"/>
          <a:lstStyle/>
          <a:p>
            <a:endParaRPr/>
          </a:p>
        </p:txBody>
      </p:sp>
      <p:sp>
        <p:nvSpPr>
          <p:cNvPr id="214" name="object 214"/>
          <p:cNvSpPr/>
          <p:nvPr/>
        </p:nvSpPr>
        <p:spPr>
          <a:xfrm>
            <a:off x="4802193" y="2764478"/>
            <a:ext cx="0" cy="347345"/>
          </a:xfrm>
          <a:custGeom>
            <a:avLst/>
            <a:gdLst/>
            <a:ahLst/>
            <a:cxnLst/>
            <a:rect l="l" t="t" r="r" b="b"/>
            <a:pathLst>
              <a:path h="347344">
                <a:moveTo>
                  <a:pt x="0" y="0"/>
                </a:moveTo>
                <a:lnTo>
                  <a:pt x="0" y="346945"/>
                </a:lnTo>
              </a:path>
            </a:pathLst>
          </a:custGeom>
          <a:ln w="7441">
            <a:solidFill>
              <a:srgbClr val="000000"/>
            </a:solidFill>
          </a:ln>
        </p:spPr>
        <p:txBody>
          <a:bodyPr wrap="square" lIns="0" tIns="0" rIns="0" bIns="0" rtlCol="0"/>
          <a:lstStyle/>
          <a:p>
            <a:endParaRPr/>
          </a:p>
        </p:txBody>
      </p:sp>
      <p:sp>
        <p:nvSpPr>
          <p:cNvPr id="215" name="object 215"/>
          <p:cNvSpPr/>
          <p:nvPr/>
        </p:nvSpPr>
        <p:spPr>
          <a:xfrm>
            <a:off x="4842226" y="2764478"/>
            <a:ext cx="0" cy="280670"/>
          </a:xfrm>
          <a:custGeom>
            <a:avLst/>
            <a:gdLst/>
            <a:ahLst/>
            <a:cxnLst/>
            <a:rect l="l" t="t" r="r" b="b"/>
            <a:pathLst>
              <a:path h="280669">
                <a:moveTo>
                  <a:pt x="0" y="0"/>
                </a:moveTo>
                <a:lnTo>
                  <a:pt x="0" y="280225"/>
                </a:lnTo>
              </a:path>
            </a:pathLst>
          </a:custGeom>
          <a:ln w="7441">
            <a:solidFill>
              <a:srgbClr val="000000"/>
            </a:solidFill>
          </a:ln>
        </p:spPr>
        <p:txBody>
          <a:bodyPr wrap="square" lIns="0" tIns="0" rIns="0" bIns="0" rtlCol="0"/>
          <a:lstStyle/>
          <a:p>
            <a:endParaRPr/>
          </a:p>
        </p:txBody>
      </p:sp>
      <p:sp>
        <p:nvSpPr>
          <p:cNvPr id="216" name="object 216"/>
          <p:cNvSpPr/>
          <p:nvPr/>
        </p:nvSpPr>
        <p:spPr>
          <a:xfrm>
            <a:off x="4875589" y="2764478"/>
            <a:ext cx="0" cy="107314"/>
          </a:xfrm>
          <a:custGeom>
            <a:avLst/>
            <a:gdLst/>
            <a:ahLst/>
            <a:cxnLst/>
            <a:rect l="l" t="t" r="r" b="b"/>
            <a:pathLst>
              <a:path h="107314">
                <a:moveTo>
                  <a:pt x="0" y="0"/>
                </a:moveTo>
                <a:lnTo>
                  <a:pt x="0" y="106753"/>
                </a:lnTo>
              </a:path>
            </a:pathLst>
          </a:custGeom>
          <a:ln w="7441">
            <a:solidFill>
              <a:srgbClr val="000000"/>
            </a:solidFill>
          </a:ln>
        </p:spPr>
        <p:txBody>
          <a:bodyPr wrap="square" lIns="0" tIns="0" rIns="0" bIns="0" rtlCol="0"/>
          <a:lstStyle/>
          <a:p>
            <a:endParaRPr/>
          </a:p>
        </p:txBody>
      </p:sp>
      <p:sp>
        <p:nvSpPr>
          <p:cNvPr id="217" name="object 217"/>
          <p:cNvSpPr/>
          <p:nvPr/>
        </p:nvSpPr>
        <p:spPr>
          <a:xfrm>
            <a:off x="4915616" y="2651055"/>
            <a:ext cx="0" cy="113664"/>
          </a:xfrm>
          <a:custGeom>
            <a:avLst/>
            <a:gdLst/>
            <a:ahLst/>
            <a:cxnLst/>
            <a:rect l="l" t="t" r="r" b="b"/>
            <a:pathLst>
              <a:path h="113664">
                <a:moveTo>
                  <a:pt x="0" y="113422"/>
                </a:moveTo>
                <a:lnTo>
                  <a:pt x="0" y="0"/>
                </a:lnTo>
              </a:path>
            </a:pathLst>
          </a:custGeom>
          <a:ln w="7441">
            <a:solidFill>
              <a:srgbClr val="000000"/>
            </a:solidFill>
          </a:ln>
        </p:spPr>
        <p:txBody>
          <a:bodyPr wrap="square" lIns="0" tIns="0" rIns="0" bIns="0" rtlCol="0"/>
          <a:lstStyle/>
          <a:p>
            <a:endParaRPr/>
          </a:p>
        </p:txBody>
      </p:sp>
      <p:sp>
        <p:nvSpPr>
          <p:cNvPr id="218" name="object 218"/>
          <p:cNvSpPr/>
          <p:nvPr/>
        </p:nvSpPr>
        <p:spPr>
          <a:xfrm>
            <a:off x="4948979" y="2477582"/>
            <a:ext cx="0" cy="287020"/>
          </a:xfrm>
          <a:custGeom>
            <a:avLst/>
            <a:gdLst/>
            <a:ahLst/>
            <a:cxnLst/>
            <a:rect l="l" t="t" r="r" b="b"/>
            <a:pathLst>
              <a:path h="287019">
                <a:moveTo>
                  <a:pt x="0" y="286895"/>
                </a:moveTo>
                <a:lnTo>
                  <a:pt x="0" y="0"/>
                </a:lnTo>
              </a:path>
            </a:pathLst>
          </a:custGeom>
          <a:ln w="7441">
            <a:solidFill>
              <a:srgbClr val="000000"/>
            </a:solidFill>
          </a:ln>
        </p:spPr>
        <p:txBody>
          <a:bodyPr wrap="square" lIns="0" tIns="0" rIns="0" bIns="0" rtlCol="0"/>
          <a:lstStyle/>
          <a:p>
            <a:endParaRPr/>
          </a:p>
        </p:txBody>
      </p:sp>
      <p:sp>
        <p:nvSpPr>
          <p:cNvPr id="219" name="object 219"/>
          <p:cNvSpPr/>
          <p:nvPr/>
        </p:nvSpPr>
        <p:spPr>
          <a:xfrm>
            <a:off x="4989012" y="2410863"/>
            <a:ext cx="0" cy="353695"/>
          </a:xfrm>
          <a:custGeom>
            <a:avLst/>
            <a:gdLst/>
            <a:ahLst/>
            <a:cxnLst/>
            <a:rect l="l" t="t" r="r" b="b"/>
            <a:pathLst>
              <a:path h="353694">
                <a:moveTo>
                  <a:pt x="0" y="353615"/>
                </a:moveTo>
                <a:lnTo>
                  <a:pt x="0" y="0"/>
                </a:lnTo>
              </a:path>
            </a:pathLst>
          </a:custGeom>
          <a:ln w="7441">
            <a:solidFill>
              <a:srgbClr val="000000"/>
            </a:solidFill>
          </a:ln>
        </p:spPr>
        <p:txBody>
          <a:bodyPr wrap="square" lIns="0" tIns="0" rIns="0" bIns="0" rtlCol="0"/>
          <a:lstStyle/>
          <a:p>
            <a:endParaRPr/>
          </a:p>
        </p:txBody>
      </p:sp>
      <p:sp>
        <p:nvSpPr>
          <p:cNvPr id="220" name="object 220"/>
          <p:cNvSpPr/>
          <p:nvPr/>
        </p:nvSpPr>
        <p:spPr>
          <a:xfrm>
            <a:off x="5022369" y="2477582"/>
            <a:ext cx="0" cy="287020"/>
          </a:xfrm>
          <a:custGeom>
            <a:avLst/>
            <a:gdLst/>
            <a:ahLst/>
            <a:cxnLst/>
            <a:rect l="l" t="t" r="r" b="b"/>
            <a:pathLst>
              <a:path h="287019">
                <a:moveTo>
                  <a:pt x="0" y="286895"/>
                </a:moveTo>
                <a:lnTo>
                  <a:pt x="0" y="0"/>
                </a:lnTo>
              </a:path>
            </a:pathLst>
          </a:custGeom>
          <a:ln w="7441">
            <a:solidFill>
              <a:srgbClr val="000000"/>
            </a:solidFill>
          </a:ln>
        </p:spPr>
        <p:txBody>
          <a:bodyPr wrap="square" lIns="0" tIns="0" rIns="0" bIns="0" rtlCol="0"/>
          <a:lstStyle/>
          <a:p>
            <a:endParaRPr/>
          </a:p>
        </p:txBody>
      </p:sp>
      <p:sp>
        <p:nvSpPr>
          <p:cNvPr id="221" name="object 221"/>
          <p:cNvSpPr/>
          <p:nvPr/>
        </p:nvSpPr>
        <p:spPr>
          <a:xfrm>
            <a:off x="5062402" y="2651055"/>
            <a:ext cx="0" cy="113664"/>
          </a:xfrm>
          <a:custGeom>
            <a:avLst/>
            <a:gdLst/>
            <a:ahLst/>
            <a:cxnLst/>
            <a:rect l="l" t="t" r="r" b="b"/>
            <a:pathLst>
              <a:path h="113664">
                <a:moveTo>
                  <a:pt x="0" y="113422"/>
                </a:moveTo>
                <a:lnTo>
                  <a:pt x="0" y="0"/>
                </a:lnTo>
              </a:path>
            </a:pathLst>
          </a:custGeom>
          <a:ln w="7441">
            <a:solidFill>
              <a:srgbClr val="000000"/>
            </a:solidFill>
          </a:ln>
        </p:spPr>
        <p:txBody>
          <a:bodyPr wrap="square" lIns="0" tIns="0" rIns="0" bIns="0" rtlCol="0"/>
          <a:lstStyle/>
          <a:p>
            <a:endParaRPr/>
          </a:p>
        </p:txBody>
      </p:sp>
      <p:sp>
        <p:nvSpPr>
          <p:cNvPr id="222" name="object 222"/>
          <p:cNvSpPr/>
          <p:nvPr/>
        </p:nvSpPr>
        <p:spPr>
          <a:xfrm>
            <a:off x="5095765" y="2764478"/>
            <a:ext cx="0" cy="107314"/>
          </a:xfrm>
          <a:custGeom>
            <a:avLst/>
            <a:gdLst/>
            <a:ahLst/>
            <a:cxnLst/>
            <a:rect l="l" t="t" r="r" b="b"/>
            <a:pathLst>
              <a:path h="107314">
                <a:moveTo>
                  <a:pt x="0" y="0"/>
                </a:moveTo>
                <a:lnTo>
                  <a:pt x="0" y="106753"/>
                </a:lnTo>
              </a:path>
            </a:pathLst>
          </a:custGeom>
          <a:ln w="7441">
            <a:solidFill>
              <a:srgbClr val="000000"/>
            </a:solidFill>
          </a:ln>
        </p:spPr>
        <p:txBody>
          <a:bodyPr wrap="square" lIns="0" tIns="0" rIns="0" bIns="0" rtlCol="0"/>
          <a:lstStyle/>
          <a:p>
            <a:endParaRPr/>
          </a:p>
        </p:txBody>
      </p:sp>
      <p:sp>
        <p:nvSpPr>
          <p:cNvPr id="223" name="object 223"/>
          <p:cNvSpPr/>
          <p:nvPr/>
        </p:nvSpPr>
        <p:spPr>
          <a:xfrm>
            <a:off x="5135792" y="2764478"/>
            <a:ext cx="0" cy="280670"/>
          </a:xfrm>
          <a:custGeom>
            <a:avLst/>
            <a:gdLst/>
            <a:ahLst/>
            <a:cxnLst/>
            <a:rect l="l" t="t" r="r" b="b"/>
            <a:pathLst>
              <a:path h="280669">
                <a:moveTo>
                  <a:pt x="0" y="0"/>
                </a:moveTo>
                <a:lnTo>
                  <a:pt x="0" y="280225"/>
                </a:lnTo>
              </a:path>
            </a:pathLst>
          </a:custGeom>
          <a:ln w="7441">
            <a:solidFill>
              <a:srgbClr val="000000"/>
            </a:solidFill>
          </a:ln>
        </p:spPr>
        <p:txBody>
          <a:bodyPr wrap="square" lIns="0" tIns="0" rIns="0" bIns="0" rtlCol="0"/>
          <a:lstStyle/>
          <a:p>
            <a:endParaRPr/>
          </a:p>
        </p:txBody>
      </p:sp>
      <p:sp>
        <p:nvSpPr>
          <p:cNvPr id="224" name="object 224"/>
          <p:cNvSpPr/>
          <p:nvPr/>
        </p:nvSpPr>
        <p:spPr>
          <a:xfrm>
            <a:off x="5169155" y="2764478"/>
            <a:ext cx="0" cy="347345"/>
          </a:xfrm>
          <a:custGeom>
            <a:avLst/>
            <a:gdLst/>
            <a:ahLst/>
            <a:cxnLst/>
            <a:rect l="l" t="t" r="r" b="b"/>
            <a:pathLst>
              <a:path h="347344">
                <a:moveTo>
                  <a:pt x="0" y="0"/>
                </a:moveTo>
                <a:lnTo>
                  <a:pt x="0" y="346945"/>
                </a:lnTo>
              </a:path>
            </a:pathLst>
          </a:custGeom>
          <a:ln w="7441">
            <a:solidFill>
              <a:srgbClr val="000000"/>
            </a:solidFill>
          </a:ln>
        </p:spPr>
        <p:txBody>
          <a:bodyPr wrap="square" lIns="0" tIns="0" rIns="0" bIns="0" rtlCol="0"/>
          <a:lstStyle/>
          <a:p>
            <a:endParaRPr/>
          </a:p>
        </p:txBody>
      </p:sp>
      <p:sp>
        <p:nvSpPr>
          <p:cNvPr id="225" name="object 225"/>
          <p:cNvSpPr/>
          <p:nvPr/>
        </p:nvSpPr>
        <p:spPr>
          <a:xfrm>
            <a:off x="5209188" y="2764478"/>
            <a:ext cx="0" cy="280670"/>
          </a:xfrm>
          <a:custGeom>
            <a:avLst/>
            <a:gdLst/>
            <a:ahLst/>
            <a:cxnLst/>
            <a:rect l="l" t="t" r="r" b="b"/>
            <a:pathLst>
              <a:path h="280669">
                <a:moveTo>
                  <a:pt x="0" y="0"/>
                </a:moveTo>
                <a:lnTo>
                  <a:pt x="0" y="280225"/>
                </a:lnTo>
              </a:path>
            </a:pathLst>
          </a:custGeom>
          <a:ln w="7441">
            <a:solidFill>
              <a:srgbClr val="000000"/>
            </a:solidFill>
          </a:ln>
        </p:spPr>
        <p:txBody>
          <a:bodyPr wrap="square" lIns="0" tIns="0" rIns="0" bIns="0" rtlCol="0"/>
          <a:lstStyle/>
          <a:p>
            <a:endParaRPr/>
          </a:p>
        </p:txBody>
      </p:sp>
      <p:sp>
        <p:nvSpPr>
          <p:cNvPr id="226" name="object 226"/>
          <p:cNvSpPr/>
          <p:nvPr/>
        </p:nvSpPr>
        <p:spPr>
          <a:xfrm>
            <a:off x="5242545" y="2764478"/>
            <a:ext cx="0" cy="107314"/>
          </a:xfrm>
          <a:custGeom>
            <a:avLst/>
            <a:gdLst/>
            <a:ahLst/>
            <a:cxnLst/>
            <a:rect l="l" t="t" r="r" b="b"/>
            <a:pathLst>
              <a:path h="107314">
                <a:moveTo>
                  <a:pt x="0" y="0"/>
                </a:moveTo>
                <a:lnTo>
                  <a:pt x="0" y="106753"/>
                </a:lnTo>
              </a:path>
            </a:pathLst>
          </a:custGeom>
          <a:ln w="7441">
            <a:solidFill>
              <a:srgbClr val="000000"/>
            </a:solidFill>
          </a:ln>
        </p:spPr>
        <p:txBody>
          <a:bodyPr wrap="square" lIns="0" tIns="0" rIns="0" bIns="0" rtlCol="0"/>
          <a:lstStyle/>
          <a:p>
            <a:endParaRPr/>
          </a:p>
        </p:txBody>
      </p:sp>
      <p:sp>
        <p:nvSpPr>
          <p:cNvPr id="227" name="object 227"/>
          <p:cNvSpPr/>
          <p:nvPr/>
        </p:nvSpPr>
        <p:spPr>
          <a:xfrm>
            <a:off x="5282578" y="2651055"/>
            <a:ext cx="0" cy="113664"/>
          </a:xfrm>
          <a:custGeom>
            <a:avLst/>
            <a:gdLst/>
            <a:ahLst/>
            <a:cxnLst/>
            <a:rect l="l" t="t" r="r" b="b"/>
            <a:pathLst>
              <a:path h="113664">
                <a:moveTo>
                  <a:pt x="0" y="113422"/>
                </a:moveTo>
                <a:lnTo>
                  <a:pt x="0" y="0"/>
                </a:lnTo>
              </a:path>
            </a:pathLst>
          </a:custGeom>
          <a:ln w="7441">
            <a:solidFill>
              <a:srgbClr val="000000"/>
            </a:solidFill>
          </a:ln>
        </p:spPr>
        <p:txBody>
          <a:bodyPr wrap="square" lIns="0" tIns="0" rIns="0" bIns="0" rtlCol="0"/>
          <a:lstStyle/>
          <a:p>
            <a:endParaRPr/>
          </a:p>
        </p:txBody>
      </p:sp>
      <p:sp>
        <p:nvSpPr>
          <p:cNvPr id="228" name="object 228"/>
          <p:cNvSpPr/>
          <p:nvPr/>
        </p:nvSpPr>
        <p:spPr>
          <a:xfrm>
            <a:off x="5315934" y="2477582"/>
            <a:ext cx="0" cy="287020"/>
          </a:xfrm>
          <a:custGeom>
            <a:avLst/>
            <a:gdLst/>
            <a:ahLst/>
            <a:cxnLst/>
            <a:rect l="l" t="t" r="r" b="b"/>
            <a:pathLst>
              <a:path h="287019">
                <a:moveTo>
                  <a:pt x="0" y="286895"/>
                </a:moveTo>
                <a:lnTo>
                  <a:pt x="0" y="0"/>
                </a:lnTo>
              </a:path>
            </a:pathLst>
          </a:custGeom>
          <a:ln w="7441">
            <a:solidFill>
              <a:srgbClr val="000000"/>
            </a:solidFill>
          </a:ln>
        </p:spPr>
        <p:txBody>
          <a:bodyPr wrap="square" lIns="0" tIns="0" rIns="0" bIns="0" rtlCol="0"/>
          <a:lstStyle/>
          <a:p>
            <a:endParaRPr/>
          </a:p>
        </p:txBody>
      </p:sp>
      <p:sp>
        <p:nvSpPr>
          <p:cNvPr id="229" name="object 229"/>
          <p:cNvSpPr/>
          <p:nvPr/>
        </p:nvSpPr>
        <p:spPr>
          <a:xfrm>
            <a:off x="5355968" y="2410863"/>
            <a:ext cx="0" cy="353695"/>
          </a:xfrm>
          <a:custGeom>
            <a:avLst/>
            <a:gdLst/>
            <a:ahLst/>
            <a:cxnLst/>
            <a:rect l="l" t="t" r="r" b="b"/>
            <a:pathLst>
              <a:path h="353694">
                <a:moveTo>
                  <a:pt x="0" y="353615"/>
                </a:moveTo>
                <a:lnTo>
                  <a:pt x="0" y="0"/>
                </a:lnTo>
              </a:path>
            </a:pathLst>
          </a:custGeom>
          <a:ln w="7441">
            <a:solidFill>
              <a:srgbClr val="000000"/>
            </a:solidFill>
          </a:ln>
        </p:spPr>
        <p:txBody>
          <a:bodyPr wrap="square" lIns="0" tIns="0" rIns="0" bIns="0" rtlCol="0"/>
          <a:lstStyle/>
          <a:p>
            <a:endParaRPr/>
          </a:p>
        </p:txBody>
      </p:sp>
      <p:sp>
        <p:nvSpPr>
          <p:cNvPr id="230" name="object 230"/>
          <p:cNvSpPr/>
          <p:nvPr/>
        </p:nvSpPr>
        <p:spPr>
          <a:xfrm>
            <a:off x="5389331" y="2477582"/>
            <a:ext cx="0" cy="287020"/>
          </a:xfrm>
          <a:custGeom>
            <a:avLst/>
            <a:gdLst/>
            <a:ahLst/>
            <a:cxnLst/>
            <a:rect l="l" t="t" r="r" b="b"/>
            <a:pathLst>
              <a:path h="287019">
                <a:moveTo>
                  <a:pt x="0" y="286895"/>
                </a:moveTo>
                <a:lnTo>
                  <a:pt x="0" y="0"/>
                </a:lnTo>
              </a:path>
            </a:pathLst>
          </a:custGeom>
          <a:ln w="7441">
            <a:solidFill>
              <a:srgbClr val="000000"/>
            </a:solidFill>
          </a:ln>
        </p:spPr>
        <p:txBody>
          <a:bodyPr wrap="square" lIns="0" tIns="0" rIns="0" bIns="0" rtlCol="0"/>
          <a:lstStyle/>
          <a:p>
            <a:endParaRPr/>
          </a:p>
        </p:txBody>
      </p:sp>
      <p:sp>
        <p:nvSpPr>
          <p:cNvPr id="231" name="object 231"/>
          <p:cNvSpPr/>
          <p:nvPr/>
        </p:nvSpPr>
        <p:spPr>
          <a:xfrm>
            <a:off x="5429364" y="2651055"/>
            <a:ext cx="0" cy="113664"/>
          </a:xfrm>
          <a:custGeom>
            <a:avLst/>
            <a:gdLst/>
            <a:ahLst/>
            <a:cxnLst/>
            <a:rect l="l" t="t" r="r" b="b"/>
            <a:pathLst>
              <a:path h="113664">
                <a:moveTo>
                  <a:pt x="0" y="113422"/>
                </a:moveTo>
                <a:lnTo>
                  <a:pt x="0" y="0"/>
                </a:lnTo>
              </a:path>
            </a:pathLst>
          </a:custGeom>
          <a:ln w="7441">
            <a:solidFill>
              <a:srgbClr val="000000"/>
            </a:solidFill>
          </a:ln>
        </p:spPr>
        <p:txBody>
          <a:bodyPr wrap="square" lIns="0" tIns="0" rIns="0" bIns="0" rtlCol="0"/>
          <a:lstStyle/>
          <a:p>
            <a:endParaRPr/>
          </a:p>
        </p:txBody>
      </p:sp>
      <p:sp>
        <p:nvSpPr>
          <p:cNvPr id="232" name="object 232"/>
          <p:cNvSpPr/>
          <p:nvPr/>
        </p:nvSpPr>
        <p:spPr>
          <a:xfrm>
            <a:off x="5462721" y="2764478"/>
            <a:ext cx="0" cy="107314"/>
          </a:xfrm>
          <a:custGeom>
            <a:avLst/>
            <a:gdLst/>
            <a:ahLst/>
            <a:cxnLst/>
            <a:rect l="l" t="t" r="r" b="b"/>
            <a:pathLst>
              <a:path h="107314">
                <a:moveTo>
                  <a:pt x="0" y="0"/>
                </a:moveTo>
                <a:lnTo>
                  <a:pt x="0" y="106753"/>
                </a:lnTo>
              </a:path>
            </a:pathLst>
          </a:custGeom>
          <a:ln w="7441">
            <a:solidFill>
              <a:srgbClr val="000000"/>
            </a:solidFill>
          </a:ln>
        </p:spPr>
        <p:txBody>
          <a:bodyPr wrap="square" lIns="0" tIns="0" rIns="0" bIns="0" rtlCol="0"/>
          <a:lstStyle/>
          <a:p>
            <a:endParaRPr/>
          </a:p>
        </p:txBody>
      </p:sp>
      <p:sp>
        <p:nvSpPr>
          <p:cNvPr id="233" name="object 233"/>
          <p:cNvSpPr/>
          <p:nvPr/>
        </p:nvSpPr>
        <p:spPr>
          <a:xfrm>
            <a:off x="5502754" y="2764478"/>
            <a:ext cx="0" cy="280670"/>
          </a:xfrm>
          <a:custGeom>
            <a:avLst/>
            <a:gdLst/>
            <a:ahLst/>
            <a:cxnLst/>
            <a:rect l="l" t="t" r="r" b="b"/>
            <a:pathLst>
              <a:path h="280669">
                <a:moveTo>
                  <a:pt x="0" y="0"/>
                </a:moveTo>
                <a:lnTo>
                  <a:pt x="0" y="280225"/>
                </a:lnTo>
              </a:path>
            </a:pathLst>
          </a:custGeom>
          <a:ln w="7441">
            <a:solidFill>
              <a:srgbClr val="000000"/>
            </a:solidFill>
          </a:ln>
        </p:spPr>
        <p:txBody>
          <a:bodyPr wrap="square" lIns="0" tIns="0" rIns="0" bIns="0" rtlCol="0"/>
          <a:lstStyle/>
          <a:p>
            <a:endParaRPr/>
          </a:p>
        </p:txBody>
      </p:sp>
      <p:sp>
        <p:nvSpPr>
          <p:cNvPr id="234" name="object 234"/>
          <p:cNvSpPr/>
          <p:nvPr/>
        </p:nvSpPr>
        <p:spPr>
          <a:xfrm>
            <a:off x="5542787" y="2764478"/>
            <a:ext cx="0" cy="347345"/>
          </a:xfrm>
          <a:custGeom>
            <a:avLst/>
            <a:gdLst/>
            <a:ahLst/>
            <a:cxnLst/>
            <a:rect l="l" t="t" r="r" b="b"/>
            <a:pathLst>
              <a:path h="347344">
                <a:moveTo>
                  <a:pt x="0" y="0"/>
                </a:moveTo>
                <a:lnTo>
                  <a:pt x="0" y="346945"/>
                </a:lnTo>
              </a:path>
            </a:pathLst>
          </a:custGeom>
          <a:ln w="7441">
            <a:solidFill>
              <a:srgbClr val="000000"/>
            </a:solidFill>
          </a:ln>
        </p:spPr>
        <p:txBody>
          <a:bodyPr wrap="square" lIns="0" tIns="0" rIns="0" bIns="0" rtlCol="0"/>
          <a:lstStyle/>
          <a:p>
            <a:endParaRPr/>
          </a:p>
        </p:txBody>
      </p:sp>
      <p:sp>
        <p:nvSpPr>
          <p:cNvPr id="235" name="object 235"/>
          <p:cNvSpPr/>
          <p:nvPr/>
        </p:nvSpPr>
        <p:spPr>
          <a:xfrm>
            <a:off x="5576144" y="2764478"/>
            <a:ext cx="0" cy="280670"/>
          </a:xfrm>
          <a:custGeom>
            <a:avLst/>
            <a:gdLst/>
            <a:ahLst/>
            <a:cxnLst/>
            <a:rect l="l" t="t" r="r" b="b"/>
            <a:pathLst>
              <a:path h="280669">
                <a:moveTo>
                  <a:pt x="0" y="0"/>
                </a:moveTo>
                <a:lnTo>
                  <a:pt x="0" y="280225"/>
                </a:lnTo>
              </a:path>
            </a:pathLst>
          </a:custGeom>
          <a:ln w="7441">
            <a:solidFill>
              <a:srgbClr val="000000"/>
            </a:solidFill>
          </a:ln>
        </p:spPr>
        <p:txBody>
          <a:bodyPr wrap="square" lIns="0" tIns="0" rIns="0" bIns="0" rtlCol="0"/>
          <a:lstStyle/>
          <a:p>
            <a:endParaRPr/>
          </a:p>
        </p:txBody>
      </p:sp>
      <p:sp>
        <p:nvSpPr>
          <p:cNvPr id="236" name="object 236"/>
          <p:cNvSpPr/>
          <p:nvPr/>
        </p:nvSpPr>
        <p:spPr>
          <a:xfrm>
            <a:off x="5616177" y="2764478"/>
            <a:ext cx="0" cy="107314"/>
          </a:xfrm>
          <a:custGeom>
            <a:avLst/>
            <a:gdLst/>
            <a:ahLst/>
            <a:cxnLst/>
            <a:rect l="l" t="t" r="r" b="b"/>
            <a:pathLst>
              <a:path h="107314">
                <a:moveTo>
                  <a:pt x="0" y="0"/>
                </a:moveTo>
                <a:lnTo>
                  <a:pt x="0" y="106753"/>
                </a:lnTo>
              </a:path>
            </a:pathLst>
          </a:custGeom>
          <a:ln w="7441">
            <a:solidFill>
              <a:srgbClr val="000000"/>
            </a:solidFill>
          </a:ln>
        </p:spPr>
        <p:txBody>
          <a:bodyPr wrap="square" lIns="0" tIns="0" rIns="0" bIns="0" rtlCol="0"/>
          <a:lstStyle/>
          <a:p>
            <a:endParaRPr/>
          </a:p>
        </p:txBody>
      </p:sp>
      <p:sp>
        <p:nvSpPr>
          <p:cNvPr id="237" name="object 237"/>
          <p:cNvSpPr/>
          <p:nvPr/>
        </p:nvSpPr>
        <p:spPr>
          <a:xfrm>
            <a:off x="5649540" y="2651055"/>
            <a:ext cx="0" cy="113664"/>
          </a:xfrm>
          <a:custGeom>
            <a:avLst/>
            <a:gdLst/>
            <a:ahLst/>
            <a:cxnLst/>
            <a:rect l="l" t="t" r="r" b="b"/>
            <a:pathLst>
              <a:path h="113664">
                <a:moveTo>
                  <a:pt x="0" y="113422"/>
                </a:moveTo>
                <a:lnTo>
                  <a:pt x="0" y="0"/>
                </a:lnTo>
              </a:path>
            </a:pathLst>
          </a:custGeom>
          <a:ln w="7441">
            <a:solidFill>
              <a:srgbClr val="000000"/>
            </a:solidFill>
          </a:ln>
        </p:spPr>
        <p:txBody>
          <a:bodyPr wrap="square" lIns="0" tIns="0" rIns="0" bIns="0" rtlCol="0"/>
          <a:lstStyle/>
          <a:p>
            <a:endParaRPr/>
          </a:p>
        </p:txBody>
      </p:sp>
      <p:sp>
        <p:nvSpPr>
          <p:cNvPr id="238" name="object 238"/>
          <p:cNvSpPr/>
          <p:nvPr/>
        </p:nvSpPr>
        <p:spPr>
          <a:xfrm>
            <a:off x="5689567" y="2477582"/>
            <a:ext cx="0" cy="287020"/>
          </a:xfrm>
          <a:custGeom>
            <a:avLst/>
            <a:gdLst/>
            <a:ahLst/>
            <a:cxnLst/>
            <a:rect l="l" t="t" r="r" b="b"/>
            <a:pathLst>
              <a:path h="287019">
                <a:moveTo>
                  <a:pt x="0" y="286895"/>
                </a:moveTo>
                <a:lnTo>
                  <a:pt x="0" y="0"/>
                </a:lnTo>
              </a:path>
            </a:pathLst>
          </a:custGeom>
          <a:ln w="7441">
            <a:solidFill>
              <a:srgbClr val="000000"/>
            </a:solidFill>
          </a:ln>
        </p:spPr>
        <p:txBody>
          <a:bodyPr wrap="square" lIns="0" tIns="0" rIns="0" bIns="0" rtlCol="0"/>
          <a:lstStyle/>
          <a:p>
            <a:endParaRPr/>
          </a:p>
        </p:txBody>
      </p:sp>
      <p:sp>
        <p:nvSpPr>
          <p:cNvPr id="239" name="object 239"/>
          <p:cNvSpPr/>
          <p:nvPr/>
        </p:nvSpPr>
        <p:spPr>
          <a:xfrm>
            <a:off x="5722930" y="2410863"/>
            <a:ext cx="0" cy="353695"/>
          </a:xfrm>
          <a:custGeom>
            <a:avLst/>
            <a:gdLst/>
            <a:ahLst/>
            <a:cxnLst/>
            <a:rect l="l" t="t" r="r" b="b"/>
            <a:pathLst>
              <a:path h="353694">
                <a:moveTo>
                  <a:pt x="0" y="353615"/>
                </a:moveTo>
                <a:lnTo>
                  <a:pt x="0" y="0"/>
                </a:lnTo>
              </a:path>
            </a:pathLst>
          </a:custGeom>
          <a:ln w="7441">
            <a:solidFill>
              <a:srgbClr val="000000"/>
            </a:solidFill>
          </a:ln>
        </p:spPr>
        <p:txBody>
          <a:bodyPr wrap="square" lIns="0" tIns="0" rIns="0" bIns="0" rtlCol="0"/>
          <a:lstStyle/>
          <a:p>
            <a:endParaRPr/>
          </a:p>
        </p:txBody>
      </p:sp>
      <p:sp>
        <p:nvSpPr>
          <p:cNvPr id="240" name="object 240"/>
          <p:cNvSpPr/>
          <p:nvPr/>
        </p:nvSpPr>
        <p:spPr>
          <a:xfrm>
            <a:off x="5762956" y="2477582"/>
            <a:ext cx="0" cy="287020"/>
          </a:xfrm>
          <a:custGeom>
            <a:avLst/>
            <a:gdLst/>
            <a:ahLst/>
            <a:cxnLst/>
            <a:rect l="l" t="t" r="r" b="b"/>
            <a:pathLst>
              <a:path h="287019">
                <a:moveTo>
                  <a:pt x="0" y="286895"/>
                </a:moveTo>
                <a:lnTo>
                  <a:pt x="0" y="0"/>
                </a:lnTo>
              </a:path>
            </a:pathLst>
          </a:custGeom>
          <a:ln w="7441">
            <a:solidFill>
              <a:srgbClr val="000000"/>
            </a:solidFill>
          </a:ln>
        </p:spPr>
        <p:txBody>
          <a:bodyPr wrap="square" lIns="0" tIns="0" rIns="0" bIns="0" rtlCol="0"/>
          <a:lstStyle/>
          <a:p>
            <a:endParaRPr/>
          </a:p>
        </p:txBody>
      </p:sp>
      <p:sp>
        <p:nvSpPr>
          <p:cNvPr id="241" name="object 241"/>
          <p:cNvSpPr/>
          <p:nvPr/>
        </p:nvSpPr>
        <p:spPr>
          <a:xfrm>
            <a:off x="5796320" y="2651055"/>
            <a:ext cx="0" cy="113664"/>
          </a:xfrm>
          <a:custGeom>
            <a:avLst/>
            <a:gdLst/>
            <a:ahLst/>
            <a:cxnLst/>
            <a:rect l="l" t="t" r="r" b="b"/>
            <a:pathLst>
              <a:path h="113664">
                <a:moveTo>
                  <a:pt x="0" y="113422"/>
                </a:moveTo>
                <a:lnTo>
                  <a:pt x="0" y="0"/>
                </a:lnTo>
              </a:path>
            </a:pathLst>
          </a:custGeom>
          <a:ln w="7441">
            <a:solidFill>
              <a:srgbClr val="000000"/>
            </a:solidFill>
          </a:ln>
        </p:spPr>
        <p:txBody>
          <a:bodyPr wrap="square" lIns="0" tIns="0" rIns="0" bIns="0" rtlCol="0"/>
          <a:lstStyle/>
          <a:p>
            <a:endParaRPr/>
          </a:p>
        </p:txBody>
      </p:sp>
      <p:sp>
        <p:nvSpPr>
          <p:cNvPr id="242" name="object 242"/>
          <p:cNvSpPr/>
          <p:nvPr/>
        </p:nvSpPr>
        <p:spPr>
          <a:xfrm>
            <a:off x="5836353" y="2764478"/>
            <a:ext cx="0" cy="107314"/>
          </a:xfrm>
          <a:custGeom>
            <a:avLst/>
            <a:gdLst/>
            <a:ahLst/>
            <a:cxnLst/>
            <a:rect l="l" t="t" r="r" b="b"/>
            <a:pathLst>
              <a:path h="107314">
                <a:moveTo>
                  <a:pt x="0" y="0"/>
                </a:moveTo>
                <a:lnTo>
                  <a:pt x="0" y="106753"/>
                </a:lnTo>
              </a:path>
            </a:pathLst>
          </a:custGeom>
          <a:ln w="7441">
            <a:solidFill>
              <a:srgbClr val="000000"/>
            </a:solidFill>
          </a:ln>
        </p:spPr>
        <p:txBody>
          <a:bodyPr wrap="square" lIns="0" tIns="0" rIns="0" bIns="0" rtlCol="0"/>
          <a:lstStyle/>
          <a:p>
            <a:endParaRPr/>
          </a:p>
        </p:txBody>
      </p:sp>
      <p:sp>
        <p:nvSpPr>
          <p:cNvPr id="243" name="object 243"/>
          <p:cNvSpPr/>
          <p:nvPr/>
        </p:nvSpPr>
        <p:spPr>
          <a:xfrm>
            <a:off x="5869709" y="2764478"/>
            <a:ext cx="0" cy="280670"/>
          </a:xfrm>
          <a:custGeom>
            <a:avLst/>
            <a:gdLst/>
            <a:ahLst/>
            <a:cxnLst/>
            <a:rect l="l" t="t" r="r" b="b"/>
            <a:pathLst>
              <a:path h="280669">
                <a:moveTo>
                  <a:pt x="0" y="0"/>
                </a:moveTo>
                <a:lnTo>
                  <a:pt x="0" y="280225"/>
                </a:lnTo>
              </a:path>
            </a:pathLst>
          </a:custGeom>
          <a:ln w="7441">
            <a:solidFill>
              <a:srgbClr val="000000"/>
            </a:solidFill>
          </a:ln>
        </p:spPr>
        <p:txBody>
          <a:bodyPr wrap="square" lIns="0" tIns="0" rIns="0" bIns="0" rtlCol="0"/>
          <a:lstStyle/>
          <a:p>
            <a:endParaRPr/>
          </a:p>
        </p:txBody>
      </p:sp>
      <p:sp>
        <p:nvSpPr>
          <p:cNvPr id="244" name="object 244"/>
          <p:cNvSpPr/>
          <p:nvPr/>
        </p:nvSpPr>
        <p:spPr>
          <a:xfrm>
            <a:off x="5909743" y="2764478"/>
            <a:ext cx="0" cy="347345"/>
          </a:xfrm>
          <a:custGeom>
            <a:avLst/>
            <a:gdLst/>
            <a:ahLst/>
            <a:cxnLst/>
            <a:rect l="l" t="t" r="r" b="b"/>
            <a:pathLst>
              <a:path h="347344">
                <a:moveTo>
                  <a:pt x="0" y="0"/>
                </a:moveTo>
                <a:lnTo>
                  <a:pt x="0" y="346945"/>
                </a:lnTo>
              </a:path>
            </a:pathLst>
          </a:custGeom>
          <a:ln w="7441">
            <a:solidFill>
              <a:srgbClr val="000000"/>
            </a:solidFill>
          </a:ln>
        </p:spPr>
        <p:txBody>
          <a:bodyPr wrap="square" lIns="0" tIns="0" rIns="0" bIns="0" rtlCol="0"/>
          <a:lstStyle/>
          <a:p>
            <a:endParaRPr/>
          </a:p>
        </p:txBody>
      </p:sp>
      <p:sp>
        <p:nvSpPr>
          <p:cNvPr id="245" name="object 245"/>
          <p:cNvSpPr/>
          <p:nvPr/>
        </p:nvSpPr>
        <p:spPr>
          <a:xfrm>
            <a:off x="5943099" y="2764478"/>
            <a:ext cx="0" cy="280670"/>
          </a:xfrm>
          <a:custGeom>
            <a:avLst/>
            <a:gdLst/>
            <a:ahLst/>
            <a:cxnLst/>
            <a:rect l="l" t="t" r="r" b="b"/>
            <a:pathLst>
              <a:path h="280669">
                <a:moveTo>
                  <a:pt x="0" y="0"/>
                </a:moveTo>
                <a:lnTo>
                  <a:pt x="0" y="280225"/>
                </a:lnTo>
              </a:path>
            </a:pathLst>
          </a:custGeom>
          <a:ln w="7441">
            <a:solidFill>
              <a:srgbClr val="000000"/>
            </a:solidFill>
          </a:ln>
        </p:spPr>
        <p:txBody>
          <a:bodyPr wrap="square" lIns="0" tIns="0" rIns="0" bIns="0" rtlCol="0"/>
          <a:lstStyle/>
          <a:p>
            <a:endParaRPr/>
          </a:p>
        </p:txBody>
      </p:sp>
      <p:sp>
        <p:nvSpPr>
          <p:cNvPr id="246" name="object 246"/>
          <p:cNvSpPr/>
          <p:nvPr/>
        </p:nvSpPr>
        <p:spPr>
          <a:xfrm>
            <a:off x="5983132" y="2764478"/>
            <a:ext cx="0" cy="107314"/>
          </a:xfrm>
          <a:custGeom>
            <a:avLst/>
            <a:gdLst/>
            <a:ahLst/>
            <a:cxnLst/>
            <a:rect l="l" t="t" r="r" b="b"/>
            <a:pathLst>
              <a:path h="107314">
                <a:moveTo>
                  <a:pt x="0" y="0"/>
                </a:moveTo>
                <a:lnTo>
                  <a:pt x="0" y="106753"/>
                </a:lnTo>
              </a:path>
            </a:pathLst>
          </a:custGeom>
          <a:ln w="7441">
            <a:solidFill>
              <a:srgbClr val="000000"/>
            </a:solidFill>
          </a:ln>
        </p:spPr>
        <p:txBody>
          <a:bodyPr wrap="square" lIns="0" tIns="0" rIns="0" bIns="0" rtlCol="0"/>
          <a:lstStyle/>
          <a:p>
            <a:endParaRPr/>
          </a:p>
        </p:txBody>
      </p:sp>
      <p:sp>
        <p:nvSpPr>
          <p:cNvPr id="247" name="object 247"/>
          <p:cNvSpPr/>
          <p:nvPr/>
        </p:nvSpPr>
        <p:spPr>
          <a:xfrm>
            <a:off x="6016496" y="2651055"/>
            <a:ext cx="0" cy="113664"/>
          </a:xfrm>
          <a:custGeom>
            <a:avLst/>
            <a:gdLst/>
            <a:ahLst/>
            <a:cxnLst/>
            <a:rect l="l" t="t" r="r" b="b"/>
            <a:pathLst>
              <a:path h="113664">
                <a:moveTo>
                  <a:pt x="0" y="113422"/>
                </a:moveTo>
                <a:lnTo>
                  <a:pt x="0" y="0"/>
                </a:lnTo>
              </a:path>
            </a:pathLst>
          </a:custGeom>
          <a:ln w="7441">
            <a:solidFill>
              <a:srgbClr val="000000"/>
            </a:solidFill>
          </a:ln>
        </p:spPr>
        <p:txBody>
          <a:bodyPr wrap="square" lIns="0" tIns="0" rIns="0" bIns="0" rtlCol="0"/>
          <a:lstStyle/>
          <a:p>
            <a:endParaRPr/>
          </a:p>
        </p:txBody>
      </p:sp>
      <p:sp>
        <p:nvSpPr>
          <p:cNvPr id="248" name="object 248"/>
          <p:cNvSpPr/>
          <p:nvPr/>
        </p:nvSpPr>
        <p:spPr>
          <a:xfrm>
            <a:off x="6056529" y="2477582"/>
            <a:ext cx="0" cy="287020"/>
          </a:xfrm>
          <a:custGeom>
            <a:avLst/>
            <a:gdLst/>
            <a:ahLst/>
            <a:cxnLst/>
            <a:rect l="l" t="t" r="r" b="b"/>
            <a:pathLst>
              <a:path h="287019">
                <a:moveTo>
                  <a:pt x="0" y="286895"/>
                </a:moveTo>
                <a:lnTo>
                  <a:pt x="0" y="0"/>
                </a:lnTo>
              </a:path>
            </a:pathLst>
          </a:custGeom>
          <a:ln w="7441">
            <a:solidFill>
              <a:srgbClr val="000000"/>
            </a:solidFill>
          </a:ln>
        </p:spPr>
        <p:txBody>
          <a:bodyPr wrap="square" lIns="0" tIns="0" rIns="0" bIns="0" rtlCol="0"/>
          <a:lstStyle/>
          <a:p>
            <a:endParaRPr/>
          </a:p>
        </p:txBody>
      </p:sp>
      <p:sp>
        <p:nvSpPr>
          <p:cNvPr id="249" name="object 249"/>
          <p:cNvSpPr/>
          <p:nvPr/>
        </p:nvSpPr>
        <p:spPr>
          <a:xfrm>
            <a:off x="6089886" y="2410863"/>
            <a:ext cx="0" cy="353695"/>
          </a:xfrm>
          <a:custGeom>
            <a:avLst/>
            <a:gdLst/>
            <a:ahLst/>
            <a:cxnLst/>
            <a:rect l="l" t="t" r="r" b="b"/>
            <a:pathLst>
              <a:path h="353694">
                <a:moveTo>
                  <a:pt x="0" y="353615"/>
                </a:moveTo>
                <a:lnTo>
                  <a:pt x="0" y="0"/>
                </a:lnTo>
              </a:path>
            </a:pathLst>
          </a:custGeom>
          <a:ln w="7441">
            <a:solidFill>
              <a:srgbClr val="000000"/>
            </a:solidFill>
          </a:ln>
        </p:spPr>
        <p:txBody>
          <a:bodyPr wrap="square" lIns="0" tIns="0" rIns="0" bIns="0" rtlCol="0"/>
          <a:lstStyle/>
          <a:p>
            <a:endParaRPr/>
          </a:p>
        </p:txBody>
      </p:sp>
      <p:sp>
        <p:nvSpPr>
          <p:cNvPr id="250" name="object 250"/>
          <p:cNvSpPr/>
          <p:nvPr/>
        </p:nvSpPr>
        <p:spPr>
          <a:xfrm>
            <a:off x="6129919" y="2477582"/>
            <a:ext cx="0" cy="287020"/>
          </a:xfrm>
          <a:custGeom>
            <a:avLst/>
            <a:gdLst/>
            <a:ahLst/>
            <a:cxnLst/>
            <a:rect l="l" t="t" r="r" b="b"/>
            <a:pathLst>
              <a:path h="287019">
                <a:moveTo>
                  <a:pt x="0" y="286895"/>
                </a:moveTo>
                <a:lnTo>
                  <a:pt x="0" y="0"/>
                </a:lnTo>
              </a:path>
            </a:pathLst>
          </a:custGeom>
          <a:ln w="7441">
            <a:solidFill>
              <a:srgbClr val="000000"/>
            </a:solidFill>
          </a:ln>
        </p:spPr>
        <p:txBody>
          <a:bodyPr wrap="square" lIns="0" tIns="0" rIns="0" bIns="0" rtlCol="0"/>
          <a:lstStyle/>
          <a:p>
            <a:endParaRPr/>
          </a:p>
        </p:txBody>
      </p:sp>
      <p:sp>
        <p:nvSpPr>
          <p:cNvPr id="251" name="object 251"/>
          <p:cNvSpPr/>
          <p:nvPr/>
        </p:nvSpPr>
        <p:spPr>
          <a:xfrm>
            <a:off x="6163282" y="2651055"/>
            <a:ext cx="0" cy="113664"/>
          </a:xfrm>
          <a:custGeom>
            <a:avLst/>
            <a:gdLst/>
            <a:ahLst/>
            <a:cxnLst/>
            <a:rect l="l" t="t" r="r" b="b"/>
            <a:pathLst>
              <a:path h="113664">
                <a:moveTo>
                  <a:pt x="0" y="113422"/>
                </a:moveTo>
                <a:lnTo>
                  <a:pt x="0" y="0"/>
                </a:lnTo>
              </a:path>
            </a:pathLst>
          </a:custGeom>
          <a:ln w="7441">
            <a:solidFill>
              <a:srgbClr val="000000"/>
            </a:solidFill>
          </a:ln>
        </p:spPr>
        <p:txBody>
          <a:bodyPr wrap="square" lIns="0" tIns="0" rIns="0" bIns="0" rtlCol="0"/>
          <a:lstStyle/>
          <a:p>
            <a:endParaRPr/>
          </a:p>
        </p:txBody>
      </p:sp>
      <p:sp>
        <p:nvSpPr>
          <p:cNvPr id="252" name="object 252"/>
          <p:cNvSpPr/>
          <p:nvPr/>
        </p:nvSpPr>
        <p:spPr>
          <a:xfrm>
            <a:off x="6203315" y="2764478"/>
            <a:ext cx="0" cy="107314"/>
          </a:xfrm>
          <a:custGeom>
            <a:avLst/>
            <a:gdLst/>
            <a:ahLst/>
            <a:cxnLst/>
            <a:rect l="l" t="t" r="r" b="b"/>
            <a:pathLst>
              <a:path h="107314">
                <a:moveTo>
                  <a:pt x="0" y="0"/>
                </a:moveTo>
                <a:lnTo>
                  <a:pt x="0" y="106753"/>
                </a:lnTo>
              </a:path>
            </a:pathLst>
          </a:custGeom>
          <a:ln w="7441">
            <a:solidFill>
              <a:srgbClr val="000000"/>
            </a:solidFill>
          </a:ln>
        </p:spPr>
        <p:txBody>
          <a:bodyPr wrap="square" lIns="0" tIns="0" rIns="0" bIns="0" rtlCol="0"/>
          <a:lstStyle/>
          <a:p>
            <a:endParaRPr/>
          </a:p>
        </p:txBody>
      </p:sp>
      <p:sp>
        <p:nvSpPr>
          <p:cNvPr id="253" name="object 253"/>
          <p:cNvSpPr/>
          <p:nvPr/>
        </p:nvSpPr>
        <p:spPr>
          <a:xfrm>
            <a:off x="6236672" y="2764478"/>
            <a:ext cx="0" cy="280670"/>
          </a:xfrm>
          <a:custGeom>
            <a:avLst/>
            <a:gdLst/>
            <a:ahLst/>
            <a:cxnLst/>
            <a:rect l="l" t="t" r="r" b="b"/>
            <a:pathLst>
              <a:path h="280669">
                <a:moveTo>
                  <a:pt x="0" y="0"/>
                </a:moveTo>
                <a:lnTo>
                  <a:pt x="0" y="280225"/>
                </a:lnTo>
              </a:path>
            </a:pathLst>
          </a:custGeom>
          <a:ln w="7441">
            <a:solidFill>
              <a:srgbClr val="000000"/>
            </a:solidFill>
          </a:ln>
        </p:spPr>
        <p:txBody>
          <a:bodyPr wrap="square" lIns="0" tIns="0" rIns="0" bIns="0" rtlCol="0"/>
          <a:lstStyle/>
          <a:p>
            <a:endParaRPr/>
          </a:p>
        </p:txBody>
      </p:sp>
      <p:sp>
        <p:nvSpPr>
          <p:cNvPr id="254" name="object 254"/>
          <p:cNvSpPr/>
          <p:nvPr/>
        </p:nvSpPr>
        <p:spPr>
          <a:xfrm>
            <a:off x="6276705" y="2764478"/>
            <a:ext cx="0" cy="347345"/>
          </a:xfrm>
          <a:custGeom>
            <a:avLst/>
            <a:gdLst/>
            <a:ahLst/>
            <a:cxnLst/>
            <a:rect l="l" t="t" r="r" b="b"/>
            <a:pathLst>
              <a:path h="347344">
                <a:moveTo>
                  <a:pt x="0" y="0"/>
                </a:moveTo>
                <a:lnTo>
                  <a:pt x="0" y="346945"/>
                </a:lnTo>
              </a:path>
            </a:pathLst>
          </a:custGeom>
          <a:ln w="7441">
            <a:solidFill>
              <a:srgbClr val="000000"/>
            </a:solidFill>
          </a:ln>
        </p:spPr>
        <p:txBody>
          <a:bodyPr wrap="square" lIns="0" tIns="0" rIns="0" bIns="0" rtlCol="0"/>
          <a:lstStyle/>
          <a:p>
            <a:endParaRPr/>
          </a:p>
        </p:txBody>
      </p:sp>
      <p:sp>
        <p:nvSpPr>
          <p:cNvPr id="255" name="object 255"/>
          <p:cNvSpPr/>
          <p:nvPr/>
        </p:nvSpPr>
        <p:spPr>
          <a:xfrm>
            <a:off x="6310061" y="2764478"/>
            <a:ext cx="0" cy="280670"/>
          </a:xfrm>
          <a:custGeom>
            <a:avLst/>
            <a:gdLst/>
            <a:ahLst/>
            <a:cxnLst/>
            <a:rect l="l" t="t" r="r" b="b"/>
            <a:pathLst>
              <a:path h="280669">
                <a:moveTo>
                  <a:pt x="0" y="0"/>
                </a:moveTo>
                <a:lnTo>
                  <a:pt x="0" y="280225"/>
                </a:lnTo>
              </a:path>
            </a:pathLst>
          </a:custGeom>
          <a:ln w="7441">
            <a:solidFill>
              <a:srgbClr val="000000"/>
            </a:solidFill>
          </a:ln>
        </p:spPr>
        <p:txBody>
          <a:bodyPr wrap="square" lIns="0" tIns="0" rIns="0" bIns="0" rtlCol="0"/>
          <a:lstStyle/>
          <a:p>
            <a:endParaRPr/>
          </a:p>
        </p:txBody>
      </p:sp>
      <p:sp>
        <p:nvSpPr>
          <p:cNvPr id="256" name="object 256"/>
          <p:cNvSpPr/>
          <p:nvPr/>
        </p:nvSpPr>
        <p:spPr>
          <a:xfrm>
            <a:off x="6350094" y="2764478"/>
            <a:ext cx="0" cy="107314"/>
          </a:xfrm>
          <a:custGeom>
            <a:avLst/>
            <a:gdLst/>
            <a:ahLst/>
            <a:cxnLst/>
            <a:rect l="l" t="t" r="r" b="b"/>
            <a:pathLst>
              <a:path h="107314">
                <a:moveTo>
                  <a:pt x="0" y="0"/>
                </a:moveTo>
                <a:lnTo>
                  <a:pt x="0" y="106753"/>
                </a:lnTo>
              </a:path>
            </a:pathLst>
          </a:custGeom>
          <a:ln w="7441">
            <a:solidFill>
              <a:srgbClr val="000000"/>
            </a:solidFill>
          </a:ln>
        </p:spPr>
        <p:txBody>
          <a:bodyPr wrap="square" lIns="0" tIns="0" rIns="0" bIns="0" rtlCol="0"/>
          <a:lstStyle/>
          <a:p>
            <a:endParaRPr/>
          </a:p>
        </p:txBody>
      </p:sp>
      <p:sp>
        <p:nvSpPr>
          <p:cNvPr id="257" name="object 257"/>
          <p:cNvSpPr/>
          <p:nvPr/>
        </p:nvSpPr>
        <p:spPr>
          <a:xfrm>
            <a:off x="6383458" y="2651055"/>
            <a:ext cx="0" cy="113664"/>
          </a:xfrm>
          <a:custGeom>
            <a:avLst/>
            <a:gdLst/>
            <a:ahLst/>
            <a:cxnLst/>
            <a:rect l="l" t="t" r="r" b="b"/>
            <a:pathLst>
              <a:path h="113664">
                <a:moveTo>
                  <a:pt x="0" y="113422"/>
                </a:moveTo>
                <a:lnTo>
                  <a:pt x="0" y="0"/>
                </a:lnTo>
              </a:path>
            </a:pathLst>
          </a:custGeom>
          <a:ln w="7441">
            <a:solidFill>
              <a:srgbClr val="000000"/>
            </a:solidFill>
          </a:ln>
        </p:spPr>
        <p:txBody>
          <a:bodyPr wrap="square" lIns="0" tIns="0" rIns="0" bIns="0" rtlCol="0"/>
          <a:lstStyle/>
          <a:p>
            <a:endParaRPr/>
          </a:p>
        </p:txBody>
      </p:sp>
      <p:sp>
        <p:nvSpPr>
          <p:cNvPr id="258" name="object 258"/>
          <p:cNvSpPr/>
          <p:nvPr/>
        </p:nvSpPr>
        <p:spPr>
          <a:xfrm>
            <a:off x="6423485" y="2477582"/>
            <a:ext cx="0" cy="287020"/>
          </a:xfrm>
          <a:custGeom>
            <a:avLst/>
            <a:gdLst/>
            <a:ahLst/>
            <a:cxnLst/>
            <a:rect l="l" t="t" r="r" b="b"/>
            <a:pathLst>
              <a:path h="287019">
                <a:moveTo>
                  <a:pt x="0" y="286895"/>
                </a:moveTo>
                <a:lnTo>
                  <a:pt x="0" y="0"/>
                </a:lnTo>
              </a:path>
            </a:pathLst>
          </a:custGeom>
          <a:ln w="7441">
            <a:solidFill>
              <a:srgbClr val="000000"/>
            </a:solidFill>
          </a:ln>
        </p:spPr>
        <p:txBody>
          <a:bodyPr wrap="square" lIns="0" tIns="0" rIns="0" bIns="0" rtlCol="0"/>
          <a:lstStyle/>
          <a:p>
            <a:endParaRPr/>
          </a:p>
        </p:txBody>
      </p:sp>
      <p:sp>
        <p:nvSpPr>
          <p:cNvPr id="259" name="object 259"/>
          <p:cNvSpPr/>
          <p:nvPr/>
        </p:nvSpPr>
        <p:spPr>
          <a:xfrm>
            <a:off x="6463518" y="2410863"/>
            <a:ext cx="0" cy="353695"/>
          </a:xfrm>
          <a:custGeom>
            <a:avLst/>
            <a:gdLst/>
            <a:ahLst/>
            <a:cxnLst/>
            <a:rect l="l" t="t" r="r" b="b"/>
            <a:pathLst>
              <a:path h="353694">
                <a:moveTo>
                  <a:pt x="0" y="353615"/>
                </a:moveTo>
                <a:lnTo>
                  <a:pt x="0" y="0"/>
                </a:lnTo>
              </a:path>
            </a:pathLst>
          </a:custGeom>
          <a:ln w="7441">
            <a:solidFill>
              <a:srgbClr val="000000"/>
            </a:solidFill>
          </a:ln>
        </p:spPr>
        <p:txBody>
          <a:bodyPr wrap="square" lIns="0" tIns="0" rIns="0" bIns="0" rtlCol="0"/>
          <a:lstStyle/>
          <a:p>
            <a:endParaRPr/>
          </a:p>
        </p:txBody>
      </p:sp>
      <p:sp>
        <p:nvSpPr>
          <p:cNvPr id="260" name="object 260"/>
          <p:cNvSpPr/>
          <p:nvPr/>
        </p:nvSpPr>
        <p:spPr>
          <a:xfrm>
            <a:off x="2780584" y="2764478"/>
            <a:ext cx="3683000" cy="0"/>
          </a:xfrm>
          <a:custGeom>
            <a:avLst/>
            <a:gdLst/>
            <a:ahLst/>
            <a:cxnLst/>
            <a:rect l="l" t="t" r="r" b="b"/>
            <a:pathLst>
              <a:path w="3683000">
                <a:moveTo>
                  <a:pt x="0" y="0"/>
                </a:moveTo>
                <a:lnTo>
                  <a:pt x="3682933" y="0"/>
                </a:lnTo>
              </a:path>
            </a:pathLst>
          </a:custGeom>
          <a:ln w="3382">
            <a:solidFill>
              <a:srgbClr val="000000"/>
            </a:solidFill>
          </a:ln>
        </p:spPr>
        <p:txBody>
          <a:bodyPr wrap="square" lIns="0" tIns="0" rIns="0" bIns="0" rtlCol="0"/>
          <a:lstStyle/>
          <a:p>
            <a:endParaRPr/>
          </a:p>
        </p:txBody>
      </p:sp>
      <p:sp>
        <p:nvSpPr>
          <p:cNvPr id="261" name="object 261"/>
          <p:cNvSpPr txBox="1"/>
          <p:nvPr/>
        </p:nvSpPr>
        <p:spPr>
          <a:xfrm>
            <a:off x="2500910" y="2840075"/>
            <a:ext cx="116205" cy="71120"/>
          </a:xfrm>
          <a:prstGeom prst="rect">
            <a:avLst/>
          </a:prstGeom>
        </p:spPr>
        <p:txBody>
          <a:bodyPr vert="vert270" wrap="square" lIns="0" tIns="9525" rIns="0" bIns="0" rtlCol="0">
            <a:spAutoFit/>
          </a:bodyPr>
          <a:lstStyle/>
          <a:p>
            <a:pPr marL="12700">
              <a:lnSpc>
                <a:spcPct val="100000"/>
              </a:lnSpc>
              <a:spcBef>
                <a:spcPts val="75"/>
              </a:spcBef>
            </a:pPr>
            <a:r>
              <a:rPr sz="600" b="1" dirty="0">
                <a:latin typeface="Arial"/>
                <a:cs typeface="Arial"/>
              </a:rPr>
              <a:t>1</a:t>
            </a:r>
            <a:endParaRPr sz="600">
              <a:latin typeface="Arial"/>
              <a:cs typeface="Arial"/>
            </a:endParaRPr>
          </a:p>
        </p:txBody>
      </p:sp>
      <p:sp>
        <p:nvSpPr>
          <p:cNvPr id="262" name="object 262"/>
          <p:cNvSpPr txBox="1"/>
          <p:nvPr/>
        </p:nvSpPr>
        <p:spPr>
          <a:xfrm>
            <a:off x="2423040" y="2556527"/>
            <a:ext cx="146685" cy="414655"/>
          </a:xfrm>
          <a:prstGeom prst="rect">
            <a:avLst/>
          </a:prstGeom>
        </p:spPr>
        <p:txBody>
          <a:bodyPr vert="vert270" wrap="square" lIns="0" tIns="2540" rIns="0" bIns="0" rtlCol="0">
            <a:spAutoFit/>
          </a:bodyPr>
          <a:lstStyle/>
          <a:p>
            <a:pPr marL="12700">
              <a:lnSpc>
                <a:spcPct val="100000"/>
              </a:lnSpc>
              <a:spcBef>
                <a:spcPts val="20"/>
              </a:spcBef>
            </a:pPr>
            <a:r>
              <a:rPr sz="850" b="1" dirty="0">
                <a:latin typeface="Arial"/>
                <a:cs typeface="Arial"/>
              </a:rPr>
              <a:t>x</a:t>
            </a:r>
            <a:r>
              <a:rPr sz="850" b="1" spc="5" dirty="0">
                <a:latin typeface="Arial"/>
                <a:cs typeface="Arial"/>
              </a:rPr>
              <a:t> </a:t>
            </a:r>
            <a:r>
              <a:rPr sz="850" b="1" dirty="0">
                <a:latin typeface="Arial"/>
                <a:cs typeface="Arial"/>
              </a:rPr>
              <a:t>(0.1n)</a:t>
            </a:r>
            <a:endParaRPr sz="850">
              <a:latin typeface="Arial"/>
              <a:cs typeface="Arial"/>
            </a:endParaRPr>
          </a:p>
        </p:txBody>
      </p:sp>
      <p:sp>
        <p:nvSpPr>
          <p:cNvPr id="263" name="object 263"/>
          <p:cNvSpPr/>
          <p:nvPr/>
        </p:nvSpPr>
        <p:spPr>
          <a:xfrm>
            <a:off x="2793928" y="3443895"/>
            <a:ext cx="0" cy="715645"/>
          </a:xfrm>
          <a:custGeom>
            <a:avLst/>
            <a:gdLst/>
            <a:ahLst/>
            <a:cxnLst/>
            <a:rect l="l" t="t" r="r" b="b"/>
            <a:pathLst>
              <a:path h="715645">
                <a:moveTo>
                  <a:pt x="0" y="0"/>
                </a:moveTo>
                <a:lnTo>
                  <a:pt x="0" y="715028"/>
                </a:lnTo>
              </a:path>
            </a:pathLst>
          </a:custGeom>
          <a:ln w="3175">
            <a:solidFill>
              <a:srgbClr val="000000"/>
            </a:solidFill>
            <a:prstDash val="dash"/>
          </a:ln>
        </p:spPr>
        <p:txBody>
          <a:bodyPr wrap="square" lIns="0" tIns="0" rIns="0" bIns="0" rtlCol="0"/>
          <a:lstStyle/>
          <a:p>
            <a:endParaRPr/>
          </a:p>
        </p:txBody>
      </p:sp>
      <p:sp>
        <p:nvSpPr>
          <p:cNvPr id="264" name="object 264"/>
          <p:cNvSpPr/>
          <p:nvPr/>
        </p:nvSpPr>
        <p:spPr>
          <a:xfrm>
            <a:off x="3160884" y="3443895"/>
            <a:ext cx="0" cy="715645"/>
          </a:xfrm>
          <a:custGeom>
            <a:avLst/>
            <a:gdLst/>
            <a:ahLst/>
            <a:cxnLst/>
            <a:rect l="l" t="t" r="r" b="b"/>
            <a:pathLst>
              <a:path h="715645">
                <a:moveTo>
                  <a:pt x="0" y="0"/>
                </a:moveTo>
                <a:lnTo>
                  <a:pt x="0" y="715028"/>
                </a:lnTo>
              </a:path>
            </a:pathLst>
          </a:custGeom>
          <a:ln w="3382">
            <a:solidFill>
              <a:srgbClr val="000000"/>
            </a:solidFill>
            <a:prstDash val="dash"/>
          </a:ln>
        </p:spPr>
        <p:txBody>
          <a:bodyPr wrap="square" lIns="0" tIns="0" rIns="0" bIns="0" rtlCol="0"/>
          <a:lstStyle/>
          <a:p>
            <a:endParaRPr/>
          </a:p>
        </p:txBody>
      </p:sp>
      <p:sp>
        <p:nvSpPr>
          <p:cNvPr id="265" name="object 265"/>
          <p:cNvSpPr/>
          <p:nvPr/>
        </p:nvSpPr>
        <p:spPr>
          <a:xfrm>
            <a:off x="3527847" y="3443895"/>
            <a:ext cx="0" cy="715645"/>
          </a:xfrm>
          <a:custGeom>
            <a:avLst/>
            <a:gdLst/>
            <a:ahLst/>
            <a:cxnLst/>
            <a:rect l="l" t="t" r="r" b="b"/>
            <a:pathLst>
              <a:path h="715645">
                <a:moveTo>
                  <a:pt x="0" y="0"/>
                </a:moveTo>
                <a:lnTo>
                  <a:pt x="0" y="715028"/>
                </a:lnTo>
              </a:path>
            </a:pathLst>
          </a:custGeom>
          <a:ln w="3382">
            <a:solidFill>
              <a:srgbClr val="000000"/>
            </a:solidFill>
            <a:prstDash val="dash"/>
          </a:ln>
        </p:spPr>
        <p:txBody>
          <a:bodyPr wrap="square" lIns="0" tIns="0" rIns="0" bIns="0" rtlCol="0"/>
          <a:lstStyle/>
          <a:p>
            <a:endParaRPr/>
          </a:p>
        </p:txBody>
      </p:sp>
      <p:sp>
        <p:nvSpPr>
          <p:cNvPr id="266" name="object 266"/>
          <p:cNvSpPr/>
          <p:nvPr/>
        </p:nvSpPr>
        <p:spPr>
          <a:xfrm>
            <a:off x="3894802" y="3443895"/>
            <a:ext cx="0" cy="715645"/>
          </a:xfrm>
          <a:custGeom>
            <a:avLst/>
            <a:gdLst/>
            <a:ahLst/>
            <a:cxnLst/>
            <a:rect l="l" t="t" r="r" b="b"/>
            <a:pathLst>
              <a:path h="715645">
                <a:moveTo>
                  <a:pt x="0" y="0"/>
                </a:moveTo>
                <a:lnTo>
                  <a:pt x="0" y="715028"/>
                </a:lnTo>
              </a:path>
            </a:pathLst>
          </a:custGeom>
          <a:ln w="3382">
            <a:solidFill>
              <a:srgbClr val="000000"/>
            </a:solidFill>
            <a:prstDash val="dash"/>
          </a:ln>
        </p:spPr>
        <p:txBody>
          <a:bodyPr wrap="square" lIns="0" tIns="0" rIns="0" bIns="0" rtlCol="0"/>
          <a:lstStyle/>
          <a:p>
            <a:endParaRPr/>
          </a:p>
        </p:txBody>
      </p:sp>
      <p:sp>
        <p:nvSpPr>
          <p:cNvPr id="267" name="object 267"/>
          <p:cNvSpPr/>
          <p:nvPr/>
        </p:nvSpPr>
        <p:spPr>
          <a:xfrm>
            <a:off x="4268434" y="3443895"/>
            <a:ext cx="0" cy="715645"/>
          </a:xfrm>
          <a:custGeom>
            <a:avLst/>
            <a:gdLst/>
            <a:ahLst/>
            <a:cxnLst/>
            <a:rect l="l" t="t" r="r" b="b"/>
            <a:pathLst>
              <a:path h="715645">
                <a:moveTo>
                  <a:pt x="0" y="0"/>
                </a:moveTo>
                <a:lnTo>
                  <a:pt x="0" y="715028"/>
                </a:lnTo>
              </a:path>
            </a:pathLst>
          </a:custGeom>
          <a:ln w="3382">
            <a:solidFill>
              <a:srgbClr val="000000"/>
            </a:solidFill>
            <a:prstDash val="dash"/>
          </a:ln>
        </p:spPr>
        <p:txBody>
          <a:bodyPr wrap="square" lIns="0" tIns="0" rIns="0" bIns="0" rtlCol="0"/>
          <a:lstStyle/>
          <a:p>
            <a:endParaRPr/>
          </a:p>
        </p:txBody>
      </p:sp>
      <p:sp>
        <p:nvSpPr>
          <p:cNvPr id="268" name="object 268"/>
          <p:cNvSpPr/>
          <p:nvPr/>
        </p:nvSpPr>
        <p:spPr>
          <a:xfrm>
            <a:off x="4635396" y="3443895"/>
            <a:ext cx="0" cy="715645"/>
          </a:xfrm>
          <a:custGeom>
            <a:avLst/>
            <a:gdLst/>
            <a:ahLst/>
            <a:cxnLst/>
            <a:rect l="l" t="t" r="r" b="b"/>
            <a:pathLst>
              <a:path h="715645">
                <a:moveTo>
                  <a:pt x="0" y="0"/>
                </a:moveTo>
                <a:lnTo>
                  <a:pt x="0" y="715028"/>
                </a:lnTo>
              </a:path>
            </a:pathLst>
          </a:custGeom>
          <a:ln w="3382">
            <a:solidFill>
              <a:srgbClr val="000000"/>
            </a:solidFill>
            <a:prstDash val="dash"/>
          </a:ln>
        </p:spPr>
        <p:txBody>
          <a:bodyPr wrap="square" lIns="0" tIns="0" rIns="0" bIns="0" rtlCol="0"/>
          <a:lstStyle/>
          <a:p>
            <a:endParaRPr/>
          </a:p>
        </p:txBody>
      </p:sp>
      <p:sp>
        <p:nvSpPr>
          <p:cNvPr id="269" name="object 269"/>
          <p:cNvSpPr/>
          <p:nvPr/>
        </p:nvSpPr>
        <p:spPr>
          <a:xfrm>
            <a:off x="5002359" y="3443895"/>
            <a:ext cx="0" cy="715645"/>
          </a:xfrm>
          <a:custGeom>
            <a:avLst/>
            <a:gdLst/>
            <a:ahLst/>
            <a:cxnLst/>
            <a:rect l="l" t="t" r="r" b="b"/>
            <a:pathLst>
              <a:path h="715645">
                <a:moveTo>
                  <a:pt x="0" y="0"/>
                </a:moveTo>
                <a:lnTo>
                  <a:pt x="0" y="715028"/>
                </a:lnTo>
              </a:path>
            </a:pathLst>
          </a:custGeom>
          <a:ln w="3382">
            <a:solidFill>
              <a:srgbClr val="000000"/>
            </a:solidFill>
            <a:prstDash val="dash"/>
          </a:ln>
        </p:spPr>
        <p:txBody>
          <a:bodyPr wrap="square" lIns="0" tIns="0" rIns="0" bIns="0" rtlCol="0"/>
          <a:lstStyle/>
          <a:p>
            <a:endParaRPr/>
          </a:p>
        </p:txBody>
      </p:sp>
      <p:sp>
        <p:nvSpPr>
          <p:cNvPr id="270" name="object 270"/>
          <p:cNvSpPr/>
          <p:nvPr/>
        </p:nvSpPr>
        <p:spPr>
          <a:xfrm>
            <a:off x="5375984" y="3443895"/>
            <a:ext cx="0" cy="715645"/>
          </a:xfrm>
          <a:custGeom>
            <a:avLst/>
            <a:gdLst/>
            <a:ahLst/>
            <a:cxnLst/>
            <a:rect l="l" t="t" r="r" b="b"/>
            <a:pathLst>
              <a:path h="715645">
                <a:moveTo>
                  <a:pt x="0" y="0"/>
                </a:moveTo>
                <a:lnTo>
                  <a:pt x="0" y="715028"/>
                </a:lnTo>
              </a:path>
            </a:pathLst>
          </a:custGeom>
          <a:ln w="3382">
            <a:solidFill>
              <a:srgbClr val="000000"/>
            </a:solidFill>
            <a:prstDash val="dash"/>
          </a:ln>
        </p:spPr>
        <p:txBody>
          <a:bodyPr wrap="square" lIns="0" tIns="0" rIns="0" bIns="0" rtlCol="0"/>
          <a:lstStyle/>
          <a:p>
            <a:endParaRPr/>
          </a:p>
        </p:txBody>
      </p:sp>
      <p:sp>
        <p:nvSpPr>
          <p:cNvPr id="271" name="object 271"/>
          <p:cNvSpPr/>
          <p:nvPr/>
        </p:nvSpPr>
        <p:spPr>
          <a:xfrm>
            <a:off x="5742947" y="3443895"/>
            <a:ext cx="0" cy="715645"/>
          </a:xfrm>
          <a:custGeom>
            <a:avLst/>
            <a:gdLst/>
            <a:ahLst/>
            <a:cxnLst/>
            <a:rect l="l" t="t" r="r" b="b"/>
            <a:pathLst>
              <a:path h="715645">
                <a:moveTo>
                  <a:pt x="0" y="0"/>
                </a:moveTo>
                <a:lnTo>
                  <a:pt x="0" y="715028"/>
                </a:lnTo>
              </a:path>
            </a:pathLst>
          </a:custGeom>
          <a:ln w="3382">
            <a:solidFill>
              <a:srgbClr val="000000"/>
            </a:solidFill>
            <a:prstDash val="dash"/>
          </a:ln>
        </p:spPr>
        <p:txBody>
          <a:bodyPr wrap="square" lIns="0" tIns="0" rIns="0" bIns="0" rtlCol="0"/>
          <a:lstStyle/>
          <a:p>
            <a:endParaRPr/>
          </a:p>
        </p:txBody>
      </p:sp>
      <p:sp>
        <p:nvSpPr>
          <p:cNvPr id="272" name="object 272"/>
          <p:cNvSpPr/>
          <p:nvPr/>
        </p:nvSpPr>
        <p:spPr>
          <a:xfrm>
            <a:off x="6109902" y="3443895"/>
            <a:ext cx="0" cy="715645"/>
          </a:xfrm>
          <a:custGeom>
            <a:avLst/>
            <a:gdLst/>
            <a:ahLst/>
            <a:cxnLst/>
            <a:rect l="l" t="t" r="r" b="b"/>
            <a:pathLst>
              <a:path h="715645">
                <a:moveTo>
                  <a:pt x="0" y="0"/>
                </a:moveTo>
                <a:lnTo>
                  <a:pt x="0" y="715028"/>
                </a:lnTo>
              </a:path>
            </a:pathLst>
          </a:custGeom>
          <a:ln w="3382">
            <a:solidFill>
              <a:srgbClr val="000000"/>
            </a:solidFill>
            <a:prstDash val="dash"/>
          </a:ln>
        </p:spPr>
        <p:txBody>
          <a:bodyPr wrap="square" lIns="0" tIns="0" rIns="0" bIns="0" rtlCol="0"/>
          <a:lstStyle/>
          <a:p>
            <a:endParaRPr/>
          </a:p>
        </p:txBody>
      </p:sp>
      <p:sp>
        <p:nvSpPr>
          <p:cNvPr id="273" name="object 273"/>
          <p:cNvSpPr/>
          <p:nvPr/>
        </p:nvSpPr>
        <p:spPr>
          <a:xfrm>
            <a:off x="6483534" y="3443895"/>
            <a:ext cx="0" cy="715645"/>
          </a:xfrm>
          <a:custGeom>
            <a:avLst/>
            <a:gdLst/>
            <a:ahLst/>
            <a:cxnLst/>
            <a:rect l="l" t="t" r="r" b="b"/>
            <a:pathLst>
              <a:path h="715645">
                <a:moveTo>
                  <a:pt x="0" y="0"/>
                </a:moveTo>
                <a:lnTo>
                  <a:pt x="0" y="715028"/>
                </a:lnTo>
              </a:path>
            </a:pathLst>
          </a:custGeom>
          <a:ln w="3175">
            <a:solidFill>
              <a:srgbClr val="000000"/>
            </a:solidFill>
            <a:prstDash val="dash"/>
          </a:ln>
        </p:spPr>
        <p:txBody>
          <a:bodyPr wrap="square" lIns="0" tIns="0" rIns="0" bIns="0" rtlCol="0"/>
          <a:lstStyle/>
          <a:p>
            <a:endParaRPr/>
          </a:p>
        </p:txBody>
      </p:sp>
      <p:sp>
        <p:nvSpPr>
          <p:cNvPr id="274" name="object 274"/>
          <p:cNvSpPr/>
          <p:nvPr/>
        </p:nvSpPr>
        <p:spPr>
          <a:xfrm>
            <a:off x="2793928" y="4125561"/>
            <a:ext cx="3689985" cy="0"/>
          </a:xfrm>
          <a:custGeom>
            <a:avLst/>
            <a:gdLst/>
            <a:ahLst/>
            <a:cxnLst/>
            <a:rect l="l" t="t" r="r" b="b"/>
            <a:pathLst>
              <a:path w="3689985">
                <a:moveTo>
                  <a:pt x="0" y="0"/>
                </a:moveTo>
                <a:lnTo>
                  <a:pt x="3689605" y="0"/>
                </a:lnTo>
              </a:path>
            </a:pathLst>
          </a:custGeom>
          <a:ln w="3175">
            <a:solidFill>
              <a:srgbClr val="000000"/>
            </a:solidFill>
            <a:prstDash val="dash"/>
          </a:ln>
        </p:spPr>
        <p:txBody>
          <a:bodyPr wrap="square" lIns="0" tIns="0" rIns="0" bIns="0" rtlCol="0"/>
          <a:lstStyle/>
          <a:p>
            <a:endParaRPr/>
          </a:p>
        </p:txBody>
      </p:sp>
      <p:sp>
        <p:nvSpPr>
          <p:cNvPr id="275" name="object 275"/>
          <p:cNvSpPr/>
          <p:nvPr/>
        </p:nvSpPr>
        <p:spPr>
          <a:xfrm>
            <a:off x="2793928" y="3798639"/>
            <a:ext cx="3689985" cy="0"/>
          </a:xfrm>
          <a:custGeom>
            <a:avLst/>
            <a:gdLst/>
            <a:ahLst/>
            <a:cxnLst/>
            <a:rect l="l" t="t" r="r" b="b"/>
            <a:pathLst>
              <a:path w="3689985">
                <a:moveTo>
                  <a:pt x="0" y="0"/>
                </a:moveTo>
                <a:lnTo>
                  <a:pt x="3689605" y="0"/>
                </a:lnTo>
              </a:path>
            </a:pathLst>
          </a:custGeom>
          <a:ln w="3175">
            <a:solidFill>
              <a:srgbClr val="000000"/>
            </a:solidFill>
            <a:prstDash val="dash"/>
          </a:ln>
        </p:spPr>
        <p:txBody>
          <a:bodyPr wrap="square" lIns="0" tIns="0" rIns="0" bIns="0" rtlCol="0"/>
          <a:lstStyle/>
          <a:p>
            <a:endParaRPr/>
          </a:p>
        </p:txBody>
      </p:sp>
      <p:sp>
        <p:nvSpPr>
          <p:cNvPr id="276" name="object 276"/>
          <p:cNvSpPr/>
          <p:nvPr/>
        </p:nvSpPr>
        <p:spPr>
          <a:xfrm>
            <a:off x="2793928" y="3471709"/>
            <a:ext cx="3689985" cy="0"/>
          </a:xfrm>
          <a:custGeom>
            <a:avLst/>
            <a:gdLst/>
            <a:ahLst/>
            <a:cxnLst/>
            <a:rect l="l" t="t" r="r" b="b"/>
            <a:pathLst>
              <a:path w="3689985">
                <a:moveTo>
                  <a:pt x="0" y="0"/>
                </a:moveTo>
                <a:lnTo>
                  <a:pt x="3689605" y="0"/>
                </a:lnTo>
              </a:path>
            </a:pathLst>
          </a:custGeom>
          <a:ln w="3175">
            <a:solidFill>
              <a:srgbClr val="000000"/>
            </a:solidFill>
            <a:prstDash val="dash"/>
          </a:ln>
        </p:spPr>
        <p:txBody>
          <a:bodyPr wrap="square" lIns="0" tIns="0" rIns="0" bIns="0" rtlCol="0"/>
          <a:lstStyle/>
          <a:p>
            <a:endParaRPr/>
          </a:p>
        </p:txBody>
      </p:sp>
      <p:sp>
        <p:nvSpPr>
          <p:cNvPr id="277" name="object 277"/>
          <p:cNvSpPr/>
          <p:nvPr/>
        </p:nvSpPr>
        <p:spPr>
          <a:xfrm>
            <a:off x="2793928" y="4158924"/>
            <a:ext cx="3689985" cy="0"/>
          </a:xfrm>
          <a:custGeom>
            <a:avLst/>
            <a:gdLst/>
            <a:ahLst/>
            <a:cxnLst/>
            <a:rect l="l" t="t" r="r" b="b"/>
            <a:pathLst>
              <a:path w="3689985">
                <a:moveTo>
                  <a:pt x="0" y="0"/>
                </a:moveTo>
                <a:lnTo>
                  <a:pt x="3689605" y="0"/>
                </a:lnTo>
              </a:path>
            </a:pathLst>
          </a:custGeom>
          <a:ln w="3382">
            <a:solidFill>
              <a:srgbClr val="000000"/>
            </a:solidFill>
          </a:ln>
        </p:spPr>
        <p:txBody>
          <a:bodyPr wrap="square" lIns="0" tIns="0" rIns="0" bIns="0" rtlCol="0"/>
          <a:lstStyle/>
          <a:p>
            <a:endParaRPr/>
          </a:p>
        </p:txBody>
      </p:sp>
      <p:sp>
        <p:nvSpPr>
          <p:cNvPr id="278" name="object 278"/>
          <p:cNvSpPr/>
          <p:nvPr/>
        </p:nvSpPr>
        <p:spPr>
          <a:xfrm>
            <a:off x="2793928" y="3445023"/>
            <a:ext cx="3689985" cy="0"/>
          </a:xfrm>
          <a:custGeom>
            <a:avLst/>
            <a:gdLst/>
            <a:ahLst/>
            <a:cxnLst/>
            <a:rect l="l" t="t" r="r" b="b"/>
            <a:pathLst>
              <a:path w="3689985">
                <a:moveTo>
                  <a:pt x="0" y="0"/>
                </a:moveTo>
                <a:lnTo>
                  <a:pt x="3689605" y="0"/>
                </a:lnTo>
              </a:path>
            </a:pathLst>
          </a:custGeom>
          <a:ln w="3382">
            <a:solidFill>
              <a:srgbClr val="000000"/>
            </a:solidFill>
          </a:ln>
        </p:spPr>
        <p:txBody>
          <a:bodyPr wrap="square" lIns="0" tIns="0" rIns="0" bIns="0" rtlCol="0"/>
          <a:lstStyle/>
          <a:p>
            <a:endParaRPr/>
          </a:p>
        </p:txBody>
      </p:sp>
      <p:sp>
        <p:nvSpPr>
          <p:cNvPr id="279" name="object 279"/>
          <p:cNvSpPr/>
          <p:nvPr/>
        </p:nvSpPr>
        <p:spPr>
          <a:xfrm>
            <a:off x="2793928" y="3445023"/>
            <a:ext cx="0" cy="714375"/>
          </a:xfrm>
          <a:custGeom>
            <a:avLst/>
            <a:gdLst/>
            <a:ahLst/>
            <a:cxnLst/>
            <a:rect l="l" t="t" r="r" b="b"/>
            <a:pathLst>
              <a:path h="714375">
                <a:moveTo>
                  <a:pt x="0" y="713901"/>
                </a:moveTo>
                <a:lnTo>
                  <a:pt x="0" y="0"/>
                </a:lnTo>
              </a:path>
            </a:pathLst>
          </a:custGeom>
          <a:ln w="3382">
            <a:solidFill>
              <a:srgbClr val="000000"/>
            </a:solidFill>
          </a:ln>
        </p:spPr>
        <p:txBody>
          <a:bodyPr wrap="square" lIns="0" tIns="0" rIns="0" bIns="0" rtlCol="0"/>
          <a:lstStyle/>
          <a:p>
            <a:endParaRPr/>
          </a:p>
        </p:txBody>
      </p:sp>
      <p:sp>
        <p:nvSpPr>
          <p:cNvPr id="280" name="object 280"/>
          <p:cNvSpPr/>
          <p:nvPr/>
        </p:nvSpPr>
        <p:spPr>
          <a:xfrm>
            <a:off x="6483534" y="3445023"/>
            <a:ext cx="0" cy="714375"/>
          </a:xfrm>
          <a:custGeom>
            <a:avLst/>
            <a:gdLst/>
            <a:ahLst/>
            <a:cxnLst/>
            <a:rect l="l" t="t" r="r" b="b"/>
            <a:pathLst>
              <a:path h="714375">
                <a:moveTo>
                  <a:pt x="0" y="713901"/>
                </a:moveTo>
                <a:lnTo>
                  <a:pt x="0" y="0"/>
                </a:lnTo>
              </a:path>
            </a:pathLst>
          </a:custGeom>
          <a:ln w="3382">
            <a:solidFill>
              <a:srgbClr val="000000"/>
            </a:solidFill>
          </a:ln>
        </p:spPr>
        <p:txBody>
          <a:bodyPr wrap="square" lIns="0" tIns="0" rIns="0" bIns="0" rtlCol="0"/>
          <a:lstStyle/>
          <a:p>
            <a:endParaRPr/>
          </a:p>
        </p:txBody>
      </p:sp>
      <p:sp>
        <p:nvSpPr>
          <p:cNvPr id="281" name="object 281"/>
          <p:cNvSpPr/>
          <p:nvPr/>
        </p:nvSpPr>
        <p:spPr>
          <a:xfrm>
            <a:off x="2793928" y="4158924"/>
            <a:ext cx="3689985" cy="0"/>
          </a:xfrm>
          <a:custGeom>
            <a:avLst/>
            <a:gdLst/>
            <a:ahLst/>
            <a:cxnLst/>
            <a:rect l="l" t="t" r="r" b="b"/>
            <a:pathLst>
              <a:path w="3689985">
                <a:moveTo>
                  <a:pt x="0" y="0"/>
                </a:moveTo>
                <a:lnTo>
                  <a:pt x="3689605" y="0"/>
                </a:lnTo>
              </a:path>
            </a:pathLst>
          </a:custGeom>
          <a:ln w="3382">
            <a:solidFill>
              <a:srgbClr val="000000"/>
            </a:solidFill>
          </a:ln>
        </p:spPr>
        <p:txBody>
          <a:bodyPr wrap="square" lIns="0" tIns="0" rIns="0" bIns="0" rtlCol="0"/>
          <a:lstStyle/>
          <a:p>
            <a:endParaRPr/>
          </a:p>
        </p:txBody>
      </p:sp>
      <p:sp>
        <p:nvSpPr>
          <p:cNvPr id="282" name="object 282"/>
          <p:cNvSpPr/>
          <p:nvPr/>
        </p:nvSpPr>
        <p:spPr>
          <a:xfrm>
            <a:off x="2793928" y="3445023"/>
            <a:ext cx="0" cy="714375"/>
          </a:xfrm>
          <a:custGeom>
            <a:avLst/>
            <a:gdLst/>
            <a:ahLst/>
            <a:cxnLst/>
            <a:rect l="l" t="t" r="r" b="b"/>
            <a:pathLst>
              <a:path h="714375">
                <a:moveTo>
                  <a:pt x="0" y="713901"/>
                </a:moveTo>
                <a:lnTo>
                  <a:pt x="0" y="0"/>
                </a:lnTo>
              </a:path>
            </a:pathLst>
          </a:custGeom>
          <a:ln w="3382">
            <a:solidFill>
              <a:srgbClr val="000000"/>
            </a:solidFill>
          </a:ln>
        </p:spPr>
        <p:txBody>
          <a:bodyPr wrap="square" lIns="0" tIns="0" rIns="0" bIns="0" rtlCol="0"/>
          <a:lstStyle/>
          <a:p>
            <a:endParaRPr/>
          </a:p>
        </p:txBody>
      </p:sp>
      <p:sp>
        <p:nvSpPr>
          <p:cNvPr id="283" name="object 283"/>
          <p:cNvSpPr/>
          <p:nvPr/>
        </p:nvSpPr>
        <p:spPr>
          <a:xfrm>
            <a:off x="2793928" y="4118891"/>
            <a:ext cx="0" cy="40640"/>
          </a:xfrm>
          <a:custGeom>
            <a:avLst/>
            <a:gdLst/>
            <a:ahLst/>
            <a:cxnLst/>
            <a:rect l="l" t="t" r="r" b="b"/>
            <a:pathLst>
              <a:path h="40639">
                <a:moveTo>
                  <a:pt x="0" y="40033"/>
                </a:moveTo>
                <a:lnTo>
                  <a:pt x="0" y="0"/>
                </a:lnTo>
              </a:path>
            </a:pathLst>
          </a:custGeom>
          <a:ln w="3382">
            <a:solidFill>
              <a:srgbClr val="000000"/>
            </a:solidFill>
          </a:ln>
        </p:spPr>
        <p:txBody>
          <a:bodyPr wrap="square" lIns="0" tIns="0" rIns="0" bIns="0" rtlCol="0"/>
          <a:lstStyle/>
          <a:p>
            <a:endParaRPr/>
          </a:p>
        </p:txBody>
      </p:sp>
      <p:sp>
        <p:nvSpPr>
          <p:cNvPr id="284" name="object 284"/>
          <p:cNvSpPr/>
          <p:nvPr/>
        </p:nvSpPr>
        <p:spPr>
          <a:xfrm>
            <a:off x="2793928" y="3445023"/>
            <a:ext cx="0" cy="33655"/>
          </a:xfrm>
          <a:custGeom>
            <a:avLst/>
            <a:gdLst/>
            <a:ahLst/>
            <a:cxnLst/>
            <a:rect l="l" t="t" r="r" b="b"/>
            <a:pathLst>
              <a:path h="33654">
                <a:moveTo>
                  <a:pt x="0" y="0"/>
                </a:moveTo>
                <a:lnTo>
                  <a:pt x="0" y="33356"/>
                </a:lnTo>
              </a:path>
            </a:pathLst>
          </a:custGeom>
          <a:ln w="3382">
            <a:solidFill>
              <a:srgbClr val="000000"/>
            </a:solidFill>
          </a:ln>
        </p:spPr>
        <p:txBody>
          <a:bodyPr wrap="square" lIns="0" tIns="0" rIns="0" bIns="0" rtlCol="0"/>
          <a:lstStyle/>
          <a:p>
            <a:endParaRPr/>
          </a:p>
        </p:txBody>
      </p:sp>
      <p:sp>
        <p:nvSpPr>
          <p:cNvPr id="285" name="object 285"/>
          <p:cNvSpPr txBox="1"/>
          <p:nvPr/>
        </p:nvSpPr>
        <p:spPr>
          <a:xfrm>
            <a:off x="2754540" y="4151412"/>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0</a:t>
            </a:r>
            <a:endParaRPr sz="850">
              <a:latin typeface="Arial"/>
              <a:cs typeface="Arial"/>
            </a:endParaRPr>
          </a:p>
        </p:txBody>
      </p:sp>
      <p:sp>
        <p:nvSpPr>
          <p:cNvPr id="286" name="object 286"/>
          <p:cNvSpPr/>
          <p:nvPr/>
        </p:nvSpPr>
        <p:spPr>
          <a:xfrm>
            <a:off x="3160884" y="3445023"/>
            <a:ext cx="0" cy="33655"/>
          </a:xfrm>
          <a:custGeom>
            <a:avLst/>
            <a:gdLst/>
            <a:ahLst/>
            <a:cxnLst/>
            <a:rect l="l" t="t" r="r" b="b"/>
            <a:pathLst>
              <a:path h="33654">
                <a:moveTo>
                  <a:pt x="0" y="0"/>
                </a:moveTo>
                <a:lnTo>
                  <a:pt x="0" y="33356"/>
                </a:lnTo>
              </a:path>
            </a:pathLst>
          </a:custGeom>
          <a:ln w="3382">
            <a:solidFill>
              <a:srgbClr val="000000"/>
            </a:solidFill>
          </a:ln>
        </p:spPr>
        <p:txBody>
          <a:bodyPr wrap="square" lIns="0" tIns="0" rIns="0" bIns="0" rtlCol="0"/>
          <a:lstStyle/>
          <a:p>
            <a:endParaRPr/>
          </a:p>
        </p:txBody>
      </p:sp>
      <p:sp>
        <p:nvSpPr>
          <p:cNvPr id="287" name="object 287"/>
          <p:cNvSpPr txBox="1"/>
          <p:nvPr/>
        </p:nvSpPr>
        <p:spPr>
          <a:xfrm>
            <a:off x="3121499" y="4151412"/>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1</a:t>
            </a:r>
            <a:endParaRPr sz="850">
              <a:latin typeface="Arial"/>
              <a:cs typeface="Arial"/>
            </a:endParaRPr>
          </a:p>
        </p:txBody>
      </p:sp>
      <p:sp>
        <p:nvSpPr>
          <p:cNvPr id="288" name="object 288"/>
          <p:cNvSpPr/>
          <p:nvPr/>
        </p:nvSpPr>
        <p:spPr>
          <a:xfrm>
            <a:off x="3527847" y="3445023"/>
            <a:ext cx="0" cy="33655"/>
          </a:xfrm>
          <a:custGeom>
            <a:avLst/>
            <a:gdLst/>
            <a:ahLst/>
            <a:cxnLst/>
            <a:rect l="l" t="t" r="r" b="b"/>
            <a:pathLst>
              <a:path h="33654">
                <a:moveTo>
                  <a:pt x="0" y="0"/>
                </a:moveTo>
                <a:lnTo>
                  <a:pt x="0" y="33356"/>
                </a:lnTo>
              </a:path>
            </a:pathLst>
          </a:custGeom>
          <a:ln w="3382">
            <a:solidFill>
              <a:srgbClr val="000000"/>
            </a:solidFill>
          </a:ln>
        </p:spPr>
        <p:txBody>
          <a:bodyPr wrap="square" lIns="0" tIns="0" rIns="0" bIns="0" rtlCol="0"/>
          <a:lstStyle/>
          <a:p>
            <a:endParaRPr/>
          </a:p>
        </p:txBody>
      </p:sp>
      <p:sp>
        <p:nvSpPr>
          <p:cNvPr id="289" name="object 289"/>
          <p:cNvSpPr txBox="1"/>
          <p:nvPr/>
        </p:nvSpPr>
        <p:spPr>
          <a:xfrm>
            <a:off x="3488460" y="4151412"/>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2</a:t>
            </a:r>
            <a:endParaRPr sz="850">
              <a:latin typeface="Arial"/>
              <a:cs typeface="Arial"/>
            </a:endParaRPr>
          </a:p>
        </p:txBody>
      </p:sp>
      <p:sp>
        <p:nvSpPr>
          <p:cNvPr id="290" name="object 290"/>
          <p:cNvSpPr/>
          <p:nvPr/>
        </p:nvSpPr>
        <p:spPr>
          <a:xfrm>
            <a:off x="3894802" y="3445023"/>
            <a:ext cx="0" cy="33655"/>
          </a:xfrm>
          <a:custGeom>
            <a:avLst/>
            <a:gdLst/>
            <a:ahLst/>
            <a:cxnLst/>
            <a:rect l="l" t="t" r="r" b="b"/>
            <a:pathLst>
              <a:path h="33654">
                <a:moveTo>
                  <a:pt x="0" y="0"/>
                </a:moveTo>
                <a:lnTo>
                  <a:pt x="0" y="33356"/>
                </a:lnTo>
              </a:path>
            </a:pathLst>
          </a:custGeom>
          <a:ln w="3382">
            <a:solidFill>
              <a:srgbClr val="000000"/>
            </a:solidFill>
          </a:ln>
        </p:spPr>
        <p:txBody>
          <a:bodyPr wrap="square" lIns="0" tIns="0" rIns="0" bIns="0" rtlCol="0"/>
          <a:lstStyle/>
          <a:p>
            <a:endParaRPr/>
          </a:p>
        </p:txBody>
      </p:sp>
      <p:sp>
        <p:nvSpPr>
          <p:cNvPr id="291" name="object 291"/>
          <p:cNvSpPr txBox="1"/>
          <p:nvPr/>
        </p:nvSpPr>
        <p:spPr>
          <a:xfrm>
            <a:off x="3855416" y="4151412"/>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3</a:t>
            </a:r>
            <a:endParaRPr sz="850">
              <a:latin typeface="Arial"/>
              <a:cs typeface="Arial"/>
            </a:endParaRPr>
          </a:p>
        </p:txBody>
      </p:sp>
      <p:sp>
        <p:nvSpPr>
          <p:cNvPr id="292" name="object 292"/>
          <p:cNvSpPr/>
          <p:nvPr/>
        </p:nvSpPr>
        <p:spPr>
          <a:xfrm>
            <a:off x="4268434" y="3445023"/>
            <a:ext cx="0" cy="33655"/>
          </a:xfrm>
          <a:custGeom>
            <a:avLst/>
            <a:gdLst/>
            <a:ahLst/>
            <a:cxnLst/>
            <a:rect l="l" t="t" r="r" b="b"/>
            <a:pathLst>
              <a:path h="33654">
                <a:moveTo>
                  <a:pt x="0" y="0"/>
                </a:moveTo>
                <a:lnTo>
                  <a:pt x="0" y="33356"/>
                </a:lnTo>
              </a:path>
            </a:pathLst>
          </a:custGeom>
          <a:ln w="3382">
            <a:solidFill>
              <a:srgbClr val="000000"/>
            </a:solidFill>
          </a:ln>
        </p:spPr>
        <p:txBody>
          <a:bodyPr wrap="square" lIns="0" tIns="0" rIns="0" bIns="0" rtlCol="0"/>
          <a:lstStyle/>
          <a:p>
            <a:endParaRPr/>
          </a:p>
        </p:txBody>
      </p:sp>
      <p:sp>
        <p:nvSpPr>
          <p:cNvPr id="293" name="object 293"/>
          <p:cNvSpPr txBox="1"/>
          <p:nvPr/>
        </p:nvSpPr>
        <p:spPr>
          <a:xfrm>
            <a:off x="4229048" y="4151412"/>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4</a:t>
            </a:r>
            <a:endParaRPr sz="850">
              <a:latin typeface="Arial"/>
              <a:cs typeface="Arial"/>
            </a:endParaRPr>
          </a:p>
        </p:txBody>
      </p:sp>
      <p:sp>
        <p:nvSpPr>
          <p:cNvPr id="294" name="object 294"/>
          <p:cNvSpPr/>
          <p:nvPr/>
        </p:nvSpPr>
        <p:spPr>
          <a:xfrm>
            <a:off x="4635396" y="3445023"/>
            <a:ext cx="0" cy="33655"/>
          </a:xfrm>
          <a:custGeom>
            <a:avLst/>
            <a:gdLst/>
            <a:ahLst/>
            <a:cxnLst/>
            <a:rect l="l" t="t" r="r" b="b"/>
            <a:pathLst>
              <a:path h="33654">
                <a:moveTo>
                  <a:pt x="0" y="0"/>
                </a:moveTo>
                <a:lnTo>
                  <a:pt x="0" y="33356"/>
                </a:lnTo>
              </a:path>
            </a:pathLst>
          </a:custGeom>
          <a:ln w="3382">
            <a:solidFill>
              <a:srgbClr val="000000"/>
            </a:solidFill>
          </a:ln>
        </p:spPr>
        <p:txBody>
          <a:bodyPr wrap="square" lIns="0" tIns="0" rIns="0" bIns="0" rtlCol="0"/>
          <a:lstStyle/>
          <a:p>
            <a:endParaRPr/>
          </a:p>
        </p:txBody>
      </p:sp>
      <p:sp>
        <p:nvSpPr>
          <p:cNvPr id="295" name="object 295"/>
          <p:cNvSpPr/>
          <p:nvPr/>
        </p:nvSpPr>
        <p:spPr>
          <a:xfrm>
            <a:off x="5002359" y="3445023"/>
            <a:ext cx="0" cy="33655"/>
          </a:xfrm>
          <a:custGeom>
            <a:avLst/>
            <a:gdLst/>
            <a:ahLst/>
            <a:cxnLst/>
            <a:rect l="l" t="t" r="r" b="b"/>
            <a:pathLst>
              <a:path h="33654">
                <a:moveTo>
                  <a:pt x="0" y="0"/>
                </a:moveTo>
                <a:lnTo>
                  <a:pt x="0" y="33356"/>
                </a:lnTo>
              </a:path>
            </a:pathLst>
          </a:custGeom>
          <a:ln w="3382">
            <a:solidFill>
              <a:srgbClr val="000000"/>
            </a:solidFill>
          </a:ln>
        </p:spPr>
        <p:txBody>
          <a:bodyPr wrap="square" lIns="0" tIns="0" rIns="0" bIns="0" rtlCol="0"/>
          <a:lstStyle/>
          <a:p>
            <a:endParaRPr/>
          </a:p>
        </p:txBody>
      </p:sp>
      <p:sp>
        <p:nvSpPr>
          <p:cNvPr id="296" name="object 296"/>
          <p:cNvSpPr txBox="1"/>
          <p:nvPr/>
        </p:nvSpPr>
        <p:spPr>
          <a:xfrm>
            <a:off x="4962966" y="4151412"/>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6</a:t>
            </a:r>
            <a:endParaRPr sz="850">
              <a:latin typeface="Arial"/>
              <a:cs typeface="Arial"/>
            </a:endParaRPr>
          </a:p>
        </p:txBody>
      </p:sp>
      <p:sp>
        <p:nvSpPr>
          <p:cNvPr id="297" name="object 297"/>
          <p:cNvSpPr/>
          <p:nvPr/>
        </p:nvSpPr>
        <p:spPr>
          <a:xfrm>
            <a:off x="5375984" y="3445023"/>
            <a:ext cx="0" cy="33655"/>
          </a:xfrm>
          <a:custGeom>
            <a:avLst/>
            <a:gdLst/>
            <a:ahLst/>
            <a:cxnLst/>
            <a:rect l="l" t="t" r="r" b="b"/>
            <a:pathLst>
              <a:path h="33654">
                <a:moveTo>
                  <a:pt x="0" y="0"/>
                </a:moveTo>
                <a:lnTo>
                  <a:pt x="0" y="33356"/>
                </a:lnTo>
              </a:path>
            </a:pathLst>
          </a:custGeom>
          <a:ln w="3382">
            <a:solidFill>
              <a:srgbClr val="000000"/>
            </a:solidFill>
          </a:ln>
        </p:spPr>
        <p:txBody>
          <a:bodyPr wrap="square" lIns="0" tIns="0" rIns="0" bIns="0" rtlCol="0"/>
          <a:lstStyle/>
          <a:p>
            <a:endParaRPr/>
          </a:p>
        </p:txBody>
      </p:sp>
      <p:sp>
        <p:nvSpPr>
          <p:cNvPr id="298" name="object 298"/>
          <p:cNvSpPr txBox="1"/>
          <p:nvPr/>
        </p:nvSpPr>
        <p:spPr>
          <a:xfrm>
            <a:off x="5336598" y="4151412"/>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7</a:t>
            </a:r>
            <a:endParaRPr sz="850">
              <a:latin typeface="Arial"/>
              <a:cs typeface="Arial"/>
            </a:endParaRPr>
          </a:p>
        </p:txBody>
      </p:sp>
      <p:sp>
        <p:nvSpPr>
          <p:cNvPr id="299" name="object 299"/>
          <p:cNvSpPr/>
          <p:nvPr/>
        </p:nvSpPr>
        <p:spPr>
          <a:xfrm>
            <a:off x="5742947" y="3445023"/>
            <a:ext cx="0" cy="33655"/>
          </a:xfrm>
          <a:custGeom>
            <a:avLst/>
            <a:gdLst/>
            <a:ahLst/>
            <a:cxnLst/>
            <a:rect l="l" t="t" r="r" b="b"/>
            <a:pathLst>
              <a:path h="33654">
                <a:moveTo>
                  <a:pt x="0" y="0"/>
                </a:moveTo>
                <a:lnTo>
                  <a:pt x="0" y="33356"/>
                </a:lnTo>
              </a:path>
            </a:pathLst>
          </a:custGeom>
          <a:ln w="3382">
            <a:solidFill>
              <a:srgbClr val="000000"/>
            </a:solidFill>
          </a:ln>
        </p:spPr>
        <p:txBody>
          <a:bodyPr wrap="square" lIns="0" tIns="0" rIns="0" bIns="0" rtlCol="0"/>
          <a:lstStyle/>
          <a:p>
            <a:endParaRPr/>
          </a:p>
        </p:txBody>
      </p:sp>
      <p:sp>
        <p:nvSpPr>
          <p:cNvPr id="300" name="object 300"/>
          <p:cNvSpPr txBox="1"/>
          <p:nvPr/>
        </p:nvSpPr>
        <p:spPr>
          <a:xfrm>
            <a:off x="5703560" y="4151412"/>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8</a:t>
            </a:r>
            <a:endParaRPr sz="850">
              <a:latin typeface="Arial"/>
              <a:cs typeface="Arial"/>
            </a:endParaRPr>
          </a:p>
        </p:txBody>
      </p:sp>
      <p:sp>
        <p:nvSpPr>
          <p:cNvPr id="301" name="object 301"/>
          <p:cNvSpPr/>
          <p:nvPr/>
        </p:nvSpPr>
        <p:spPr>
          <a:xfrm>
            <a:off x="6109902" y="3445023"/>
            <a:ext cx="0" cy="33655"/>
          </a:xfrm>
          <a:custGeom>
            <a:avLst/>
            <a:gdLst/>
            <a:ahLst/>
            <a:cxnLst/>
            <a:rect l="l" t="t" r="r" b="b"/>
            <a:pathLst>
              <a:path h="33654">
                <a:moveTo>
                  <a:pt x="0" y="0"/>
                </a:moveTo>
                <a:lnTo>
                  <a:pt x="0" y="33356"/>
                </a:lnTo>
              </a:path>
            </a:pathLst>
          </a:custGeom>
          <a:ln w="3382">
            <a:solidFill>
              <a:srgbClr val="000000"/>
            </a:solidFill>
          </a:ln>
        </p:spPr>
        <p:txBody>
          <a:bodyPr wrap="square" lIns="0" tIns="0" rIns="0" bIns="0" rtlCol="0"/>
          <a:lstStyle/>
          <a:p>
            <a:endParaRPr/>
          </a:p>
        </p:txBody>
      </p:sp>
      <p:sp>
        <p:nvSpPr>
          <p:cNvPr id="302" name="object 302"/>
          <p:cNvSpPr txBox="1"/>
          <p:nvPr/>
        </p:nvSpPr>
        <p:spPr>
          <a:xfrm>
            <a:off x="6070515" y="4151412"/>
            <a:ext cx="85725"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9</a:t>
            </a:r>
            <a:endParaRPr sz="850">
              <a:latin typeface="Arial"/>
              <a:cs typeface="Arial"/>
            </a:endParaRPr>
          </a:p>
        </p:txBody>
      </p:sp>
      <p:sp>
        <p:nvSpPr>
          <p:cNvPr id="303" name="object 303"/>
          <p:cNvSpPr/>
          <p:nvPr/>
        </p:nvSpPr>
        <p:spPr>
          <a:xfrm>
            <a:off x="6483534" y="4118891"/>
            <a:ext cx="0" cy="40640"/>
          </a:xfrm>
          <a:custGeom>
            <a:avLst/>
            <a:gdLst/>
            <a:ahLst/>
            <a:cxnLst/>
            <a:rect l="l" t="t" r="r" b="b"/>
            <a:pathLst>
              <a:path h="40639">
                <a:moveTo>
                  <a:pt x="0" y="40033"/>
                </a:moveTo>
                <a:lnTo>
                  <a:pt x="0" y="0"/>
                </a:lnTo>
              </a:path>
            </a:pathLst>
          </a:custGeom>
          <a:ln w="3382">
            <a:solidFill>
              <a:srgbClr val="000000"/>
            </a:solidFill>
          </a:ln>
        </p:spPr>
        <p:txBody>
          <a:bodyPr wrap="square" lIns="0" tIns="0" rIns="0" bIns="0" rtlCol="0"/>
          <a:lstStyle/>
          <a:p>
            <a:endParaRPr/>
          </a:p>
        </p:txBody>
      </p:sp>
      <p:sp>
        <p:nvSpPr>
          <p:cNvPr id="304" name="object 304"/>
          <p:cNvSpPr/>
          <p:nvPr/>
        </p:nvSpPr>
        <p:spPr>
          <a:xfrm>
            <a:off x="6483534" y="3445023"/>
            <a:ext cx="0" cy="33655"/>
          </a:xfrm>
          <a:custGeom>
            <a:avLst/>
            <a:gdLst/>
            <a:ahLst/>
            <a:cxnLst/>
            <a:rect l="l" t="t" r="r" b="b"/>
            <a:pathLst>
              <a:path h="33654">
                <a:moveTo>
                  <a:pt x="0" y="0"/>
                </a:moveTo>
                <a:lnTo>
                  <a:pt x="0" y="33356"/>
                </a:lnTo>
              </a:path>
            </a:pathLst>
          </a:custGeom>
          <a:ln w="3382">
            <a:solidFill>
              <a:srgbClr val="000000"/>
            </a:solidFill>
          </a:ln>
        </p:spPr>
        <p:txBody>
          <a:bodyPr wrap="square" lIns="0" tIns="0" rIns="0" bIns="0" rtlCol="0"/>
          <a:lstStyle/>
          <a:p>
            <a:endParaRPr/>
          </a:p>
        </p:txBody>
      </p:sp>
      <p:sp>
        <p:nvSpPr>
          <p:cNvPr id="305" name="object 305"/>
          <p:cNvSpPr txBox="1"/>
          <p:nvPr/>
        </p:nvSpPr>
        <p:spPr>
          <a:xfrm>
            <a:off x="6410784" y="4151412"/>
            <a:ext cx="146050" cy="155575"/>
          </a:xfrm>
          <a:prstGeom prst="rect">
            <a:avLst/>
          </a:prstGeom>
        </p:spPr>
        <p:txBody>
          <a:bodyPr vert="horz" wrap="square" lIns="0" tIns="12700" rIns="0" bIns="0" rtlCol="0">
            <a:spAutoFit/>
          </a:bodyPr>
          <a:lstStyle/>
          <a:p>
            <a:pPr marL="12700">
              <a:lnSpc>
                <a:spcPct val="100000"/>
              </a:lnSpc>
              <a:spcBef>
                <a:spcPts val="100"/>
              </a:spcBef>
            </a:pPr>
            <a:r>
              <a:rPr sz="850" dirty="0">
                <a:latin typeface="Arial"/>
                <a:cs typeface="Arial"/>
              </a:rPr>
              <a:t>10</a:t>
            </a:r>
            <a:endParaRPr sz="850">
              <a:latin typeface="Arial"/>
              <a:cs typeface="Arial"/>
            </a:endParaRPr>
          </a:p>
        </p:txBody>
      </p:sp>
      <p:sp>
        <p:nvSpPr>
          <p:cNvPr id="306" name="object 306"/>
          <p:cNvSpPr/>
          <p:nvPr/>
        </p:nvSpPr>
        <p:spPr>
          <a:xfrm>
            <a:off x="2793928" y="4125561"/>
            <a:ext cx="33655" cy="0"/>
          </a:xfrm>
          <a:custGeom>
            <a:avLst/>
            <a:gdLst/>
            <a:ahLst/>
            <a:cxnLst/>
            <a:rect l="l" t="t" r="r" b="b"/>
            <a:pathLst>
              <a:path w="33655">
                <a:moveTo>
                  <a:pt x="0" y="0"/>
                </a:moveTo>
                <a:lnTo>
                  <a:pt x="33360" y="0"/>
                </a:lnTo>
              </a:path>
            </a:pathLst>
          </a:custGeom>
          <a:ln w="3382">
            <a:solidFill>
              <a:srgbClr val="000000"/>
            </a:solidFill>
          </a:ln>
        </p:spPr>
        <p:txBody>
          <a:bodyPr wrap="square" lIns="0" tIns="0" rIns="0" bIns="0" rtlCol="0"/>
          <a:lstStyle/>
          <a:p>
            <a:endParaRPr/>
          </a:p>
        </p:txBody>
      </p:sp>
      <p:sp>
        <p:nvSpPr>
          <p:cNvPr id="307" name="object 307"/>
          <p:cNvSpPr/>
          <p:nvPr/>
        </p:nvSpPr>
        <p:spPr>
          <a:xfrm>
            <a:off x="6443501" y="4125561"/>
            <a:ext cx="40640" cy="0"/>
          </a:xfrm>
          <a:custGeom>
            <a:avLst/>
            <a:gdLst/>
            <a:ahLst/>
            <a:cxnLst/>
            <a:rect l="l" t="t" r="r" b="b"/>
            <a:pathLst>
              <a:path w="40639">
                <a:moveTo>
                  <a:pt x="40033" y="0"/>
                </a:moveTo>
                <a:lnTo>
                  <a:pt x="0" y="0"/>
                </a:lnTo>
              </a:path>
            </a:pathLst>
          </a:custGeom>
          <a:ln w="3382">
            <a:solidFill>
              <a:srgbClr val="000000"/>
            </a:solidFill>
          </a:ln>
        </p:spPr>
        <p:txBody>
          <a:bodyPr wrap="square" lIns="0" tIns="0" rIns="0" bIns="0" rtlCol="0"/>
          <a:lstStyle/>
          <a:p>
            <a:endParaRPr/>
          </a:p>
        </p:txBody>
      </p:sp>
      <p:sp>
        <p:nvSpPr>
          <p:cNvPr id="308" name="object 308"/>
          <p:cNvSpPr/>
          <p:nvPr/>
        </p:nvSpPr>
        <p:spPr>
          <a:xfrm>
            <a:off x="2793928" y="3798639"/>
            <a:ext cx="33655" cy="0"/>
          </a:xfrm>
          <a:custGeom>
            <a:avLst/>
            <a:gdLst/>
            <a:ahLst/>
            <a:cxnLst/>
            <a:rect l="l" t="t" r="r" b="b"/>
            <a:pathLst>
              <a:path w="33655">
                <a:moveTo>
                  <a:pt x="0" y="0"/>
                </a:moveTo>
                <a:lnTo>
                  <a:pt x="33360" y="0"/>
                </a:lnTo>
              </a:path>
            </a:pathLst>
          </a:custGeom>
          <a:ln w="3382">
            <a:solidFill>
              <a:srgbClr val="000000"/>
            </a:solidFill>
          </a:ln>
        </p:spPr>
        <p:txBody>
          <a:bodyPr wrap="square" lIns="0" tIns="0" rIns="0" bIns="0" rtlCol="0"/>
          <a:lstStyle/>
          <a:p>
            <a:endParaRPr/>
          </a:p>
        </p:txBody>
      </p:sp>
      <p:sp>
        <p:nvSpPr>
          <p:cNvPr id="309" name="object 309"/>
          <p:cNvSpPr/>
          <p:nvPr/>
        </p:nvSpPr>
        <p:spPr>
          <a:xfrm>
            <a:off x="6443501" y="3798639"/>
            <a:ext cx="40640" cy="0"/>
          </a:xfrm>
          <a:custGeom>
            <a:avLst/>
            <a:gdLst/>
            <a:ahLst/>
            <a:cxnLst/>
            <a:rect l="l" t="t" r="r" b="b"/>
            <a:pathLst>
              <a:path w="40639">
                <a:moveTo>
                  <a:pt x="40033" y="0"/>
                </a:moveTo>
                <a:lnTo>
                  <a:pt x="0" y="0"/>
                </a:lnTo>
              </a:path>
            </a:pathLst>
          </a:custGeom>
          <a:ln w="3382">
            <a:solidFill>
              <a:srgbClr val="000000"/>
            </a:solidFill>
          </a:ln>
        </p:spPr>
        <p:txBody>
          <a:bodyPr wrap="square" lIns="0" tIns="0" rIns="0" bIns="0" rtlCol="0"/>
          <a:lstStyle/>
          <a:p>
            <a:endParaRPr/>
          </a:p>
        </p:txBody>
      </p:sp>
      <p:sp>
        <p:nvSpPr>
          <p:cNvPr id="310" name="object 310"/>
          <p:cNvSpPr/>
          <p:nvPr/>
        </p:nvSpPr>
        <p:spPr>
          <a:xfrm>
            <a:off x="2793928" y="3471709"/>
            <a:ext cx="33655" cy="0"/>
          </a:xfrm>
          <a:custGeom>
            <a:avLst/>
            <a:gdLst/>
            <a:ahLst/>
            <a:cxnLst/>
            <a:rect l="l" t="t" r="r" b="b"/>
            <a:pathLst>
              <a:path w="33655">
                <a:moveTo>
                  <a:pt x="0" y="0"/>
                </a:moveTo>
                <a:lnTo>
                  <a:pt x="33360" y="0"/>
                </a:lnTo>
              </a:path>
            </a:pathLst>
          </a:custGeom>
          <a:ln w="3382">
            <a:solidFill>
              <a:srgbClr val="000000"/>
            </a:solidFill>
          </a:ln>
        </p:spPr>
        <p:txBody>
          <a:bodyPr wrap="square" lIns="0" tIns="0" rIns="0" bIns="0" rtlCol="0"/>
          <a:lstStyle/>
          <a:p>
            <a:endParaRPr/>
          </a:p>
        </p:txBody>
      </p:sp>
      <p:sp>
        <p:nvSpPr>
          <p:cNvPr id="311" name="object 311"/>
          <p:cNvSpPr/>
          <p:nvPr/>
        </p:nvSpPr>
        <p:spPr>
          <a:xfrm>
            <a:off x="6443501" y="3471709"/>
            <a:ext cx="40640" cy="0"/>
          </a:xfrm>
          <a:custGeom>
            <a:avLst/>
            <a:gdLst/>
            <a:ahLst/>
            <a:cxnLst/>
            <a:rect l="l" t="t" r="r" b="b"/>
            <a:pathLst>
              <a:path w="40639">
                <a:moveTo>
                  <a:pt x="40033" y="0"/>
                </a:moveTo>
                <a:lnTo>
                  <a:pt x="0" y="0"/>
                </a:lnTo>
              </a:path>
            </a:pathLst>
          </a:custGeom>
          <a:ln w="3382">
            <a:solidFill>
              <a:srgbClr val="000000"/>
            </a:solidFill>
          </a:ln>
        </p:spPr>
        <p:txBody>
          <a:bodyPr wrap="square" lIns="0" tIns="0" rIns="0" bIns="0" rtlCol="0"/>
          <a:lstStyle/>
          <a:p>
            <a:endParaRPr/>
          </a:p>
        </p:txBody>
      </p:sp>
      <p:sp>
        <p:nvSpPr>
          <p:cNvPr id="312" name="object 312"/>
          <p:cNvSpPr txBox="1"/>
          <p:nvPr/>
        </p:nvSpPr>
        <p:spPr>
          <a:xfrm>
            <a:off x="2641118" y="3390808"/>
            <a:ext cx="149225" cy="809625"/>
          </a:xfrm>
          <a:prstGeom prst="rect">
            <a:avLst/>
          </a:prstGeom>
        </p:spPr>
        <p:txBody>
          <a:bodyPr vert="horz" wrap="square" lIns="0" tIns="12700" rIns="0" bIns="0" rtlCol="0">
            <a:spAutoFit/>
          </a:bodyPr>
          <a:lstStyle/>
          <a:p>
            <a:pPr marL="72390">
              <a:lnSpc>
                <a:spcPct val="100000"/>
              </a:lnSpc>
              <a:spcBef>
                <a:spcPts val="100"/>
              </a:spcBef>
            </a:pPr>
            <a:r>
              <a:rPr sz="850" dirty="0">
                <a:latin typeface="Arial"/>
                <a:cs typeface="Arial"/>
              </a:rPr>
              <a:t>2</a:t>
            </a:r>
            <a:endParaRPr sz="850">
              <a:latin typeface="Arial"/>
              <a:cs typeface="Arial"/>
            </a:endParaRPr>
          </a:p>
          <a:p>
            <a:pPr>
              <a:lnSpc>
                <a:spcPct val="100000"/>
              </a:lnSpc>
            </a:pPr>
            <a:endParaRPr sz="900">
              <a:latin typeface="Times New Roman"/>
              <a:cs typeface="Times New Roman"/>
            </a:endParaRPr>
          </a:p>
          <a:p>
            <a:pPr marL="72390">
              <a:lnSpc>
                <a:spcPct val="100000"/>
              </a:lnSpc>
              <a:spcBef>
                <a:spcPts val="520"/>
              </a:spcBef>
            </a:pPr>
            <a:r>
              <a:rPr sz="850" dirty="0">
                <a:latin typeface="Arial"/>
                <a:cs typeface="Arial"/>
              </a:rPr>
              <a:t>0</a:t>
            </a:r>
            <a:endParaRPr sz="850">
              <a:latin typeface="Arial"/>
              <a:cs typeface="Arial"/>
            </a:endParaRPr>
          </a:p>
          <a:p>
            <a:pPr>
              <a:lnSpc>
                <a:spcPct val="100000"/>
              </a:lnSpc>
            </a:pPr>
            <a:endParaRPr sz="900">
              <a:latin typeface="Times New Roman"/>
              <a:cs typeface="Times New Roman"/>
            </a:endParaRPr>
          </a:p>
          <a:p>
            <a:pPr marL="12700">
              <a:lnSpc>
                <a:spcPct val="100000"/>
              </a:lnSpc>
              <a:spcBef>
                <a:spcPts val="520"/>
              </a:spcBef>
            </a:pPr>
            <a:r>
              <a:rPr sz="850" dirty="0">
                <a:latin typeface="Arial"/>
                <a:cs typeface="Arial"/>
              </a:rPr>
              <a:t>−2</a:t>
            </a:r>
            <a:endParaRPr sz="850">
              <a:latin typeface="Arial"/>
              <a:cs typeface="Arial"/>
            </a:endParaRPr>
          </a:p>
        </p:txBody>
      </p:sp>
      <p:sp>
        <p:nvSpPr>
          <p:cNvPr id="313" name="object 313"/>
          <p:cNvSpPr/>
          <p:nvPr/>
        </p:nvSpPr>
        <p:spPr>
          <a:xfrm>
            <a:off x="2793928" y="4158924"/>
            <a:ext cx="3689985" cy="0"/>
          </a:xfrm>
          <a:custGeom>
            <a:avLst/>
            <a:gdLst/>
            <a:ahLst/>
            <a:cxnLst/>
            <a:rect l="l" t="t" r="r" b="b"/>
            <a:pathLst>
              <a:path w="3689985">
                <a:moveTo>
                  <a:pt x="0" y="0"/>
                </a:moveTo>
                <a:lnTo>
                  <a:pt x="3689605" y="0"/>
                </a:lnTo>
              </a:path>
            </a:pathLst>
          </a:custGeom>
          <a:ln w="3382">
            <a:solidFill>
              <a:srgbClr val="000000"/>
            </a:solidFill>
          </a:ln>
        </p:spPr>
        <p:txBody>
          <a:bodyPr wrap="square" lIns="0" tIns="0" rIns="0" bIns="0" rtlCol="0"/>
          <a:lstStyle/>
          <a:p>
            <a:endParaRPr/>
          </a:p>
        </p:txBody>
      </p:sp>
      <p:sp>
        <p:nvSpPr>
          <p:cNvPr id="314" name="object 314"/>
          <p:cNvSpPr/>
          <p:nvPr/>
        </p:nvSpPr>
        <p:spPr>
          <a:xfrm>
            <a:off x="2793928" y="3445023"/>
            <a:ext cx="3689985" cy="0"/>
          </a:xfrm>
          <a:custGeom>
            <a:avLst/>
            <a:gdLst/>
            <a:ahLst/>
            <a:cxnLst/>
            <a:rect l="l" t="t" r="r" b="b"/>
            <a:pathLst>
              <a:path w="3689985">
                <a:moveTo>
                  <a:pt x="0" y="0"/>
                </a:moveTo>
                <a:lnTo>
                  <a:pt x="3689605" y="0"/>
                </a:lnTo>
              </a:path>
            </a:pathLst>
          </a:custGeom>
          <a:ln w="3382">
            <a:solidFill>
              <a:srgbClr val="000000"/>
            </a:solidFill>
          </a:ln>
        </p:spPr>
        <p:txBody>
          <a:bodyPr wrap="square" lIns="0" tIns="0" rIns="0" bIns="0" rtlCol="0"/>
          <a:lstStyle/>
          <a:p>
            <a:endParaRPr/>
          </a:p>
        </p:txBody>
      </p:sp>
      <p:sp>
        <p:nvSpPr>
          <p:cNvPr id="315" name="object 315"/>
          <p:cNvSpPr/>
          <p:nvPr/>
        </p:nvSpPr>
        <p:spPr>
          <a:xfrm>
            <a:off x="2793928" y="3445023"/>
            <a:ext cx="0" cy="714375"/>
          </a:xfrm>
          <a:custGeom>
            <a:avLst/>
            <a:gdLst/>
            <a:ahLst/>
            <a:cxnLst/>
            <a:rect l="l" t="t" r="r" b="b"/>
            <a:pathLst>
              <a:path h="714375">
                <a:moveTo>
                  <a:pt x="0" y="713901"/>
                </a:moveTo>
                <a:lnTo>
                  <a:pt x="0" y="0"/>
                </a:lnTo>
              </a:path>
            </a:pathLst>
          </a:custGeom>
          <a:ln w="3382">
            <a:solidFill>
              <a:srgbClr val="000000"/>
            </a:solidFill>
          </a:ln>
        </p:spPr>
        <p:txBody>
          <a:bodyPr wrap="square" lIns="0" tIns="0" rIns="0" bIns="0" rtlCol="0"/>
          <a:lstStyle/>
          <a:p>
            <a:endParaRPr/>
          </a:p>
        </p:txBody>
      </p:sp>
      <p:sp>
        <p:nvSpPr>
          <p:cNvPr id="316" name="object 316"/>
          <p:cNvSpPr/>
          <p:nvPr/>
        </p:nvSpPr>
        <p:spPr>
          <a:xfrm>
            <a:off x="6483534" y="3445023"/>
            <a:ext cx="0" cy="714375"/>
          </a:xfrm>
          <a:custGeom>
            <a:avLst/>
            <a:gdLst/>
            <a:ahLst/>
            <a:cxnLst/>
            <a:rect l="l" t="t" r="r" b="b"/>
            <a:pathLst>
              <a:path h="714375">
                <a:moveTo>
                  <a:pt x="0" y="713901"/>
                </a:moveTo>
                <a:lnTo>
                  <a:pt x="0" y="0"/>
                </a:lnTo>
              </a:path>
            </a:pathLst>
          </a:custGeom>
          <a:ln w="3382">
            <a:solidFill>
              <a:srgbClr val="000000"/>
            </a:solidFill>
          </a:ln>
        </p:spPr>
        <p:txBody>
          <a:bodyPr wrap="square" lIns="0" tIns="0" rIns="0" bIns="0" rtlCol="0"/>
          <a:lstStyle/>
          <a:p>
            <a:endParaRPr/>
          </a:p>
        </p:txBody>
      </p:sp>
      <p:sp>
        <p:nvSpPr>
          <p:cNvPr id="317" name="object 317"/>
          <p:cNvSpPr/>
          <p:nvPr/>
        </p:nvSpPr>
        <p:spPr>
          <a:xfrm>
            <a:off x="2827289" y="3471709"/>
            <a:ext cx="3656329" cy="654050"/>
          </a:xfrm>
          <a:custGeom>
            <a:avLst/>
            <a:gdLst/>
            <a:ahLst/>
            <a:cxnLst/>
            <a:rect l="l" t="t" r="r" b="b"/>
            <a:pathLst>
              <a:path w="3656329" h="654050">
                <a:moveTo>
                  <a:pt x="0" y="66719"/>
                </a:moveTo>
                <a:lnTo>
                  <a:pt x="40030" y="226845"/>
                </a:lnTo>
                <a:lnTo>
                  <a:pt x="73391" y="427005"/>
                </a:lnTo>
                <a:lnTo>
                  <a:pt x="113424" y="587131"/>
                </a:lnTo>
                <a:lnTo>
                  <a:pt x="146782" y="653851"/>
                </a:lnTo>
                <a:lnTo>
                  <a:pt x="186816" y="587131"/>
                </a:lnTo>
                <a:lnTo>
                  <a:pt x="220173" y="427005"/>
                </a:lnTo>
                <a:lnTo>
                  <a:pt x="260207" y="226845"/>
                </a:lnTo>
                <a:lnTo>
                  <a:pt x="293567" y="66719"/>
                </a:lnTo>
                <a:lnTo>
                  <a:pt x="333595" y="0"/>
                </a:lnTo>
                <a:lnTo>
                  <a:pt x="366958" y="66719"/>
                </a:lnTo>
                <a:lnTo>
                  <a:pt x="406992" y="226845"/>
                </a:lnTo>
                <a:lnTo>
                  <a:pt x="440348" y="427005"/>
                </a:lnTo>
                <a:lnTo>
                  <a:pt x="480381" y="587131"/>
                </a:lnTo>
                <a:lnTo>
                  <a:pt x="513738" y="653851"/>
                </a:lnTo>
                <a:lnTo>
                  <a:pt x="553771" y="587131"/>
                </a:lnTo>
                <a:lnTo>
                  <a:pt x="593804" y="427005"/>
                </a:lnTo>
                <a:lnTo>
                  <a:pt x="627168" y="226845"/>
                </a:lnTo>
                <a:lnTo>
                  <a:pt x="667201" y="66719"/>
                </a:lnTo>
                <a:lnTo>
                  <a:pt x="700557" y="0"/>
                </a:lnTo>
                <a:lnTo>
                  <a:pt x="740591" y="66719"/>
                </a:lnTo>
                <a:lnTo>
                  <a:pt x="773947" y="226845"/>
                </a:lnTo>
                <a:lnTo>
                  <a:pt x="813980" y="427005"/>
                </a:lnTo>
                <a:lnTo>
                  <a:pt x="847344" y="587131"/>
                </a:lnTo>
                <a:lnTo>
                  <a:pt x="887370" y="653851"/>
                </a:lnTo>
                <a:lnTo>
                  <a:pt x="920733" y="587131"/>
                </a:lnTo>
                <a:lnTo>
                  <a:pt x="960767" y="427005"/>
                </a:lnTo>
                <a:lnTo>
                  <a:pt x="994123" y="226845"/>
                </a:lnTo>
                <a:lnTo>
                  <a:pt x="1034156" y="66719"/>
                </a:lnTo>
                <a:lnTo>
                  <a:pt x="1067513" y="0"/>
                </a:lnTo>
                <a:lnTo>
                  <a:pt x="1107546" y="66719"/>
                </a:lnTo>
                <a:lnTo>
                  <a:pt x="1140909" y="226845"/>
                </a:lnTo>
                <a:lnTo>
                  <a:pt x="1180943" y="427005"/>
                </a:lnTo>
                <a:lnTo>
                  <a:pt x="1220976" y="587131"/>
                </a:lnTo>
                <a:lnTo>
                  <a:pt x="1254332" y="653851"/>
                </a:lnTo>
                <a:lnTo>
                  <a:pt x="1294366" y="587131"/>
                </a:lnTo>
                <a:lnTo>
                  <a:pt x="1327722" y="427005"/>
                </a:lnTo>
                <a:lnTo>
                  <a:pt x="1367755" y="226845"/>
                </a:lnTo>
                <a:lnTo>
                  <a:pt x="1401119" y="66719"/>
                </a:lnTo>
                <a:lnTo>
                  <a:pt x="1441145" y="0"/>
                </a:lnTo>
                <a:lnTo>
                  <a:pt x="1474508" y="66719"/>
                </a:lnTo>
                <a:lnTo>
                  <a:pt x="1514542" y="226845"/>
                </a:lnTo>
                <a:lnTo>
                  <a:pt x="1547898" y="427005"/>
                </a:lnTo>
                <a:lnTo>
                  <a:pt x="1587931" y="587131"/>
                </a:lnTo>
                <a:lnTo>
                  <a:pt x="1621288" y="653851"/>
                </a:lnTo>
                <a:lnTo>
                  <a:pt x="1661321" y="587131"/>
                </a:lnTo>
                <a:lnTo>
                  <a:pt x="1694684" y="427005"/>
                </a:lnTo>
                <a:lnTo>
                  <a:pt x="1734711" y="226845"/>
                </a:lnTo>
                <a:lnTo>
                  <a:pt x="1768074" y="66719"/>
                </a:lnTo>
                <a:lnTo>
                  <a:pt x="1808107" y="0"/>
                </a:lnTo>
                <a:lnTo>
                  <a:pt x="1848141" y="66719"/>
                </a:lnTo>
                <a:lnTo>
                  <a:pt x="1881497" y="226845"/>
                </a:lnTo>
                <a:lnTo>
                  <a:pt x="1921530" y="427005"/>
                </a:lnTo>
                <a:lnTo>
                  <a:pt x="1954887" y="587131"/>
                </a:lnTo>
                <a:lnTo>
                  <a:pt x="1994920" y="653851"/>
                </a:lnTo>
                <a:lnTo>
                  <a:pt x="2028283" y="587131"/>
                </a:lnTo>
                <a:lnTo>
                  <a:pt x="2068317" y="427005"/>
                </a:lnTo>
                <a:lnTo>
                  <a:pt x="2101673" y="226845"/>
                </a:lnTo>
                <a:lnTo>
                  <a:pt x="2141706" y="66719"/>
                </a:lnTo>
                <a:lnTo>
                  <a:pt x="2175070" y="0"/>
                </a:lnTo>
                <a:lnTo>
                  <a:pt x="2215096" y="66719"/>
                </a:lnTo>
                <a:lnTo>
                  <a:pt x="2248459" y="226845"/>
                </a:lnTo>
                <a:lnTo>
                  <a:pt x="2288486" y="427005"/>
                </a:lnTo>
                <a:lnTo>
                  <a:pt x="2321849" y="587131"/>
                </a:lnTo>
                <a:lnTo>
                  <a:pt x="2361882" y="653851"/>
                </a:lnTo>
                <a:lnTo>
                  <a:pt x="2395239" y="587131"/>
                </a:lnTo>
                <a:lnTo>
                  <a:pt x="2435272" y="427005"/>
                </a:lnTo>
                <a:lnTo>
                  <a:pt x="2475305" y="226845"/>
                </a:lnTo>
                <a:lnTo>
                  <a:pt x="2508662" y="66719"/>
                </a:lnTo>
                <a:lnTo>
                  <a:pt x="2548695" y="0"/>
                </a:lnTo>
                <a:lnTo>
                  <a:pt x="2582058" y="66719"/>
                </a:lnTo>
                <a:lnTo>
                  <a:pt x="2622091" y="226845"/>
                </a:lnTo>
                <a:lnTo>
                  <a:pt x="2655448" y="427005"/>
                </a:lnTo>
                <a:lnTo>
                  <a:pt x="2695481" y="587131"/>
                </a:lnTo>
                <a:lnTo>
                  <a:pt x="2728838" y="653851"/>
                </a:lnTo>
                <a:lnTo>
                  <a:pt x="2768871" y="587131"/>
                </a:lnTo>
                <a:lnTo>
                  <a:pt x="2802234" y="427005"/>
                </a:lnTo>
                <a:lnTo>
                  <a:pt x="2842261" y="226845"/>
                </a:lnTo>
                <a:lnTo>
                  <a:pt x="2875624" y="66719"/>
                </a:lnTo>
                <a:lnTo>
                  <a:pt x="2915657" y="0"/>
                </a:lnTo>
                <a:lnTo>
                  <a:pt x="2949014" y="66719"/>
                </a:lnTo>
                <a:lnTo>
                  <a:pt x="2989047" y="226845"/>
                </a:lnTo>
                <a:lnTo>
                  <a:pt x="3022403" y="427005"/>
                </a:lnTo>
                <a:lnTo>
                  <a:pt x="3062437" y="587131"/>
                </a:lnTo>
                <a:lnTo>
                  <a:pt x="3102470" y="653851"/>
                </a:lnTo>
                <a:lnTo>
                  <a:pt x="3135826" y="587131"/>
                </a:lnTo>
                <a:lnTo>
                  <a:pt x="3175860" y="427005"/>
                </a:lnTo>
                <a:lnTo>
                  <a:pt x="3209223" y="226845"/>
                </a:lnTo>
                <a:lnTo>
                  <a:pt x="3249256" y="66719"/>
                </a:lnTo>
                <a:lnTo>
                  <a:pt x="3282613" y="0"/>
                </a:lnTo>
                <a:lnTo>
                  <a:pt x="3322646" y="66719"/>
                </a:lnTo>
                <a:lnTo>
                  <a:pt x="3356009" y="226845"/>
                </a:lnTo>
                <a:lnTo>
                  <a:pt x="3396036" y="427005"/>
                </a:lnTo>
                <a:lnTo>
                  <a:pt x="3429399" y="587131"/>
                </a:lnTo>
                <a:lnTo>
                  <a:pt x="3469432" y="653851"/>
                </a:lnTo>
                <a:lnTo>
                  <a:pt x="3502789" y="587131"/>
                </a:lnTo>
                <a:lnTo>
                  <a:pt x="3542822" y="427005"/>
                </a:lnTo>
                <a:lnTo>
                  <a:pt x="3576185" y="226845"/>
                </a:lnTo>
                <a:lnTo>
                  <a:pt x="3616212" y="66719"/>
                </a:lnTo>
                <a:lnTo>
                  <a:pt x="3656245" y="0"/>
                </a:lnTo>
              </a:path>
            </a:pathLst>
          </a:custGeom>
          <a:ln w="6832">
            <a:solidFill>
              <a:srgbClr val="FF0000"/>
            </a:solidFill>
            <a:prstDash val="lgDash"/>
          </a:ln>
        </p:spPr>
        <p:txBody>
          <a:bodyPr wrap="square" lIns="0" tIns="0" rIns="0" bIns="0" rtlCol="0"/>
          <a:lstStyle/>
          <a:p>
            <a:endParaRPr/>
          </a:p>
        </p:txBody>
      </p:sp>
      <p:sp>
        <p:nvSpPr>
          <p:cNvPr id="318" name="object 318"/>
          <p:cNvSpPr/>
          <p:nvPr/>
        </p:nvSpPr>
        <p:spPr>
          <a:xfrm>
            <a:off x="2793928" y="3471709"/>
            <a:ext cx="33655" cy="67310"/>
          </a:xfrm>
          <a:custGeom>
            <a:avLst/>
            <a:gdLst/>
            <a:ahLst/>
            <a:cxnLst/>
            <a:rect l="l" t="t" r="r" b="b"/>
            <a:pathLst>
              <a:path w="33655" h="67310">
                <a:moveTo>
                  <a:pt x="0" y="0"/>
                </a:moveTo>
                <a:lnTo>
                  <a:pt x="33360" y="66719"/>
                </a:lnTo>
              </a:path>
            </a:pathLst>
          </a:custGeom>
          <a:ln w="6832">
            <a:solidFill>
              <a:srgbClr val="FF0000"/>
            </a:solidFill>
            <a:prstDash val="lgDash"/>
          </a:ln>
        </p:spPr>
        <p:txBody>
          <a:bodyPr wrap="square" lIns="0" tIns="0" rIns="0" bIns="0" rtlCol="0"/>
          <a:lstStyle/>
          <a:p>
            <a:endParaRPr/>
          </a:p>
        </p:txBody>
      </p:sp>
      <p:sp>
        <p:nvSpPr>
          <p:cNvPr id="319" name="object 319"/>
          <p:cNvSpPr/>
          <p:nvPr/>
        </p:nvSpPr>
        <p:spPr>
          <a:xfrm>
            <a:off x="2773912" y="345169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320" name="object 320"/>
          <p:cNvSpPr/>
          <p:nvPr/>
        </p:nvSpPr>
        <p:spPr>
          <a:xfrm>
            <a:off x="3140871" y="3451693"/>
            <a:ext cx="40640" cy="40640"/>
          </a:xfrm>
          <a:custGeom>
            <a:avLst/>
            <a:gdLst/>
            <a:ahLst/>
            <a:cxnLst/>
            <a:rect l="l" t="t" r="r" b="b"/>
            <a:pathLst>
              <a:path w="40639" h="40639">
                <a:moveTo>
                  <a:pt x="40030" y="20016"/>
                </a:moveTo>
                <a:lnTo>
                  <a:pt x="38457" y="27807"/>
                </a:lnTo>
                <a:lnTo>
                  <a:pt x="34167" y="34169"/>
                </a:lnTo>
                <a:lnTo>
                  <a:pt x="27804" y="38460"/>
                </a:lnTo>
                <a:lnTo>
                  <a:pt x="20013" y="40033"/>
                </a:lnTo>
                <a:lnTo>
                  <a:pt x="12223" y="38460"/>
                </a:lnTo>
                <a:lnTo>
                  <a:pt x="5861" y="34169"/>
                </a:lnTo>
                <a:lnTo>
                  <a:pt x="1572" y="27807"/>
                </a:lnTo>
                <a:lnTo>
                  <a:pt x="0" y="20016"/>
                </a:lnTo>
                <a:lnTo>
                  <a:pt x="1572" y="12225"/>
                </a:lnTo>
                <a:lnTo>
                  <a:pt x="5861" y="5863"/>
                </a:lnTo>
                <a:lnTo>
                  <a:pt x="12223" y="1573"/>
                </a:lnTo>
                <a:lnTo>
                  <a:pt x="20013" y="0"/>
                </a:lnTo>
                <a:lnTo>
                  <a:pt x="27804" y="1573"/>
                </a:lnTo>
                <a:lnTo>
                  <a:pt x="34167" y="5863"/>
                </a:lnTo>
                <a:lnTo>
                  <a:pt x="38457" y="12225"/>
                </a:lnTo>
                <a:lnTo>
                  <a:pt x="40030" y="20016"/>
                </a:lnTo>
              </a:path>
            </a:pathLst>
          </a:custGeom>
          <a:ln w="7441">
            <a:solidFill>
              <a:srgbClr val="000000"/>
            </a:solidFill>
          </a:ln>
        </p:spPr>
        <p:txBody>
          <a:bodyPr wrap="square" lIns="0" tIns="0" rIns="0" bIns="0" rtlCol="0"/>
          <a:lstStyle/>
          <a:p>
            <a:endParaRPr/>
          </a:p>
        </p:txBody>
      </p:sp>
      <p:sp>
        <p:nvSpPr>
          <p:cNvPr id="321" name="object 321"/>
          <p:cNvSpPr/>
          <p:nvPr/>
        </p:nvSpPr>
        <p:spPr>
          <a:xfrm>
            <a:off x="3507830" y="345169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322" name="object 322"/>
          <p:cNvSpPr/>
          <p:nvPr/>
        </p:nvSpPr>
        <p:spPr>
          <a:xfrm>
            <a:off x="3874785" y="345169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323" name="object 323"/>
          <p:cNvSpPr/>
          <p:nvPr/>
        </p:nvSpPr>
        <p:spPr>
          <a:xfrm>
            <a:off x="4248418" y="345169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324" name="object 324"/>
          <p:cNvSpPr/>
          <p:nvPr/>
        </p:nvSpPr>
        <p:spPr>
          <a:xfrm>
            <a:off x="4615380" y="345169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325" name="object 325"/>
          <p:cNvSpPr/>
          <p:nvPr/>
        </p:nvSpPr>
        <p:spPr>
          <a:xfrm>
            <a:off x="4982335" y="345169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326" name="object 326"/>
          <p:cNvSpPr/>
          <p:nvPr/>
        </p:nvSpPr>
        <p:spPr>
          <a:xfrm>
            <a:off x="5355968" y="345169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327" name="object 327"/>
          <p:cNvSpPr/>
          <p:nvPr/>
        </p:nvSpPr>
        <p:spPr>
          <a:xfrm>
            <a:off x="5722923" y="345169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328" name="object 328"/>
          <p:cNvSpPr/>
          <p:nvPr/>
        </p:nvSpPr>
        <p:spPr>
          <a:xfrm>
            <a:off x="6089886" y="3451693"/>
            <a:ext cx="40640" cy="40640"/>
          </a:xfrm>
          <a:custGeom>
            <a:avLst/>
            <a:gdLst/>
            <a:ahLst/>
            <a:cxnLst/>
            <a:rect l="l" t="t" r="r" b="b"/>
            <a:pathLst>
              <a:path w="40639"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329" name="object 329"/>
          <p:cNvSpPr/>
          <p:nvPr/>
        </p:nvSpPr>
        <p:spPr>
          <a:xfrm>
            <a:off x="6463518" y="3451693"/>
            <a:ext cx="40640" cy="40640"/>
          </a:xfrm>
          <a:custGeom>
            <a:avLst/>
            <a:gdLst/>
            <a:ahLst/>
            <a:cxnLst/>
            <a:rect l="l" t="t" r="r" b="b"/>
            <a:pathLst>
              <a:path w="40640" h="40639">
                <a:moveTo>
                  <a:pt x="40033" y="20016"/>
                </a:moveTo>
                <a:lnTo>
                  <a:pt x="38460" y="27807"/>
                </a:lnTo>
                <a:lnTo>
                  <a:pt x="34169" y="34169"/>
                </a:lnTo>
                <a:lnTo>
                  <a:pt x="27807" y="38460"/>
                </a:lnTo>
                <a:lnTo>
                  <a:pt x="20016" y="40033"/>
                </a:lnTo>
                <a:lnTo>
                  <a:pt x="12225" y="38460"/>
                </a:lnTo>
                <a:lnTo>
                  <a:pt x="5863" y="34169"/>
                </a:lnTo>
                <a:lnTo>
                  <a:pt x="1573" y="27807"/>
                </a:lnTo>
                <a:lnTo>
                  <a:pt x="0" y="20016"/>
                </a:lnTo>
                <a:lnTo>
                  <a:pt x="1573" y="12225"/>
                </a:lnTo>
                <a:lnTo>
                  <a:pt x="5863" y="5863"/>
                </a:lnTo>
                <a:lnTo>
                  <a:pt x="12225" y="1573"/>
                </a:lnTo>
                <a:lnTo>
                  <a:pt x="20016" y="0"/>
                </a:lnTo>
                <a:lnTo>
                  <a:pt x="27807" y="1573"/>
                </a:lnTo>
                <a:lnTo>
                  <a:pt x="34169" y="5863"/>
                </a:lnTo>
                <a:lnTo>
                  <a:pt x="38460" y="12225"/>
                </a:lnTo>
                <a:lnTo>
                  <a:pt x="40033" y="20016"/>
                </a:lnTo>
              </a:path>
            </a:pathLst>
          </a:custGeom>
          <a:ln w="7441">
            <a:solidFill>
              <a:srgbClr val="000000"/>
            </a:solidFill>
          </a:ln>
        </p:spPr>
        <p:txBody>
          <a:bodyPr wrap="square" lIns="0" tIns="0" rIns="0" bIns="0" rtlCol="0"/>
          <a:lstStyle/>
          <a:p>
            <a:endParaRPr/>
          </a:p>
        </p:txBody>
      </p:sp>
      <p:sp>
        <p:nvSpPr>
          <p:cNvPr id="330" name="object 330"/>
          <p:cNvSpPr/>
          <p:nvPr/>
        </p:nvSpPr>
        <p:spPr>
          <a:xfrm>
            <a:off x="2793928" y="3471709"/>
            <a:ext cx="0" cy="327025"/>
          </a:xfrm>
          <a:custGeom>
            <a:avLst/>
            <a:gdLst/>
            <a:ahLst/>
            <a:cxnLst/>
            <a:rect l="l" t="t" r="r" b="b"/>
            <a:pathLst>
              <a:path h="327025">
                <a:moveTo>
                  <a:pt x="0" y="326929"/>
                </a:moveTo>
                <a:lnTo>
                  <a:pt x="0" y="0"/>
                </a:lnTo>
              </a:path>
            </a:pathLst>
          </a:custGeom>
          <a:ln w="7441">
            <a:solidFill>
              <a:srgbClr val="000000"/>
            </a:solidFill>
          </a:ln>
        </p:spPr>
        <p:txBody>
          <a:bodyPr wrap="square" lIns="0" tIns="0" rIns="0" bIns="0" rtlCol="0"/>
          <a:lstStyle/>
          <a:p>
            <a:endParaRPr/>
          </a:p>
        </p:txBody>
      </p:sp>
      <p:sp>
        <p:nvSpPr>
          <p:cNvPr id="331" name="object 331"/>
          <p:cNvSpPr/>
          <p:nvPr/>
        </p:nvSpPr>
        <p:spPr>
          <a:xfrm>
            <a:off x="3160884" y="3471709"/>
            <a:ext cx="0" cy="327025"/>
          </a:xfrm>
          <a:custGeom>
            <a:avLst/>
            <a:gdLst/>
            <a:ahLst/>
            <a:cxnLst/>
            <a:rect l="l" t="t" r="r" b="b"/>
            <a:pathLst>
              <a:path h="327025">
                <a:moveTo>
                  <a:pt x="0" y="326929"/>
                </a:moveTo>
                <a:lnTo>
                  <a:pt x="0" y="0"/>
                </a:lnTo>
              </a:path>
            </a:pathLst>
          </a:custGeom>
          <a:ln w="7441">
            <a:solidFill>
              <a:srgbClr val="000000"/>
            </a:solidFill>
          </a:ln>
        </p:spPr>
        <p:txBody>
          <a:bodyPr wrap="square" lIns="0" tIns="0" rIns="0" bIns="0" rtlCol="0"/>
          <a:lstStyle/>
          <a:p>
            <a:endParaRPr/>
          </a:p>
        </p:txBody>
      </p:sp>
      <p:sp>
        <p:nvSpPr>
          <p:cNvPr id="332" name="object 332"/>
          <p:cNvSpPr/>
          <p:nvPr/>
        </p:nvSpPr>
        <p:spPr>
          <a:xfrm>
            <a:off x="3527847" y="3471709"/>
            <a:ext cx="0" cy="327025"/>
          </a:xfrm>
          <a:custGeom>
            <a:avLst/>
            <a:gdLst/>
            <a:ahLst/>
            <a:cxnLst/>
            <a:rect l="l" t="t" r="r" b="b"/>
            <a:pathLst>
              <a:path h="327025">
                <a:moveTo>
                  <a:pt x="0" y="326929"/>
                </a:moveTo>
                <a:lnTo>
                  <a:pt x="0" y="0"/>
                </a:lnTo>
              </a:path>
            </a:pathLst>
          </a:custGeom>
          <a:ln w="7441">
            <a:solidFill>
              <a:srgbClr val="000000"/>
            </a:solidFill>
          </a:ln>
        </p:spPr>
        <p:txBody>
          <a:bodyPr wrap="square" lIns="0" tIns="0" rIns="0" bIns="0" rtlCol="0"/>
          <a:lstStyle/>
          <a:p>
            <a:endParaRPr/>
          </a:p>
        </p:txBody>
      </p:sp>
      <p:sp>
        <p:nvSpPr>
          <p:cNvPr id="333" name="object 333"/>
          <p:cNvSpPr/>
          <p:nvPr/>
        </p:nvSpPr>
        <p:spPr>
          <a:xfrm>
            <a:off x="3894802" y="3471709"/>
            <a:ext cx="0" cy="327025"/>
          </a:xfrm>
          <a:custGeom>
            <a:avLst/>
            <a:gdLst/>
            <a:ahLst/>
            <a:cxnLst/>
            <a:rect l="l" t="t" r="r" b="b"/>
            <a:pathLst>
              <a:path h="327025">
                <a:moveTo>
                  <a:pt x="0" y="326929"/>
                </a:moveTo>
                <a:lnTo>
                  <a:pt x="0" y="0"/>
                </a:lnTo>
              </a:path>
            </a:pathLst>
          </a:custGeom>
          <a:ln w="7441">
            <a:solidFill>
              <a:srgbClr val="000000"/>
            </a:solidFill>
          </a:ln>
        </p:spPr>
        <p:txBody>
          <a:bodyPr wrap="square" lIns="0" tIns="0" rIns="0" bIns="0" rtlCol="0"/>
          <a:lstStyle/>
          <a:p>
            <a:endParaRPr/>
          </a:p>
        </p:txBody>
      </p:sp>
      <p:sp>
        <p:nvSpPr>
          <p:cNvPr id="334" name="object 334"/>
          <p:cNvSpPr/>
          <p:nvPr/>
        </p:nvSpPr>
        <p:spPr>
          <a:xfrm>
            <a:off x="4268434" y="3471709"/>
            <a:ext cx="0" cy="327025"/>
          </a:xfrm>
          <a:custGeom>
            <a:avLst/>
            <a:gdLst/>
            <a:ahLst/>
            <a:cxnLst/>
            <a:rect l="l" t="t" r="r" b="b"/>
            <a:pathLst>
              <a:path h="327025">
                <a:moveTo>
                  <a:pt x="0" y="326929"/>
                </a:moveTo>
                <a:lnTo>
                  <a:pt x="0" y="0"/>
                </a:lnTo>
              </a:path>
            </a:pathLst>
          </a:custGeom>
          <a:ln w="7441">
            <a:solidFill>
              <a:srgbClr val="000000"/>
            </a:solidFill>
          </a:ln>
        </p:spPr>
        <p:txBody>
          <a:bodyPr wrap="square" lIns="0" tIns="0" rIns="0" bIns="0" rtlCol="0"/>
          <a:lstStyle/>
          <a:p>
            <a:endParaRPr/>
          </a:p>
        </p:txBody>
      </p:sp>
      <p:sp>
        <p:nvSpPr>
          <p:cNvPr id="335" name="object 335"/>
          <p:cNvSpPr/>
          <p:nvPr/>
        </p:nvSpPr>
        <p:spPr>
          <a:xfrm>
            <a:off x="4635396" y="3471709"/>
            <a:ext cx="0" cy="327025"/>
          </a:xfrm>
          <a:custGeom>
            <a:avLst/>
            <a:gdLst/>
            <a:ahLst/>
            <a:cxnLst/>
            <a:rect l="l" t="t" r="r" b="b"/>
            <a:pathLst>
              <a:path h="327025">
                <a:moveTo>
                  <a:pt x="0" y="326929"/>
                </a:moveTo>
                <a:lnTo>
                  <a:pt x="0" y="0"/>
                </a:lnTo>
              </a:path>
            </a:pathLst>
          </a:custGeom>
          <a:ln w="7441">
            <a:solidFill>
              <a:srgbClr val="000000"/>
            </a:solidFill>
          </a:ln>
        </p:spPr>
        <p:txBody>
          <a:bodyPr wrap="square" lIns="0" tIns="0" rIns="0" bIns="0" rtlCol="0"/>
          <a:lstStyle/>
          <a:p>
            <a:endParaRPr/>
          </a:p>
        </p:txBody>
      </p:sp>
      <p:sp>
        <p:nvSpPr>
          <p:cNvPr id="336" name="object 336"/>
          <p:cNvSpPr/>
          <p:nvPr/>
        </p:nvSpPr>
        <p:spPr>
          <a:xfrm>
            <a:off x="5002359" y="3471709"/>
            <a:ext cx="0" cy="327025"/>
          </a:xfrm>
          <a:custGeom>
            <a:avLst/>
            <a:gdLst/>
            <a:ahLst/>
            <a:cxnLst/>
            <a:rect l="l" t="t" r="r" b="b"/>
            <a:pathLst>
              <a:path h="327025">
                <a:moveTo>
                  <a:pt x="0" y="326929"/>
                </a:moveTo>
                <a:lnTo>
                  <a:pt x="0" y="0"/>
                </a:lnTo>
              </a:path>
            </a:pathLst>
          </a:custGeom>
          <a:ln w="7441">
            <a:solidFill>
              <a:srgbClr val="000000"/>
            </a:solidFill>
          </a:ln>
        </p:spPr>
        <p:txBody>
          <a:bodyPr wrap="square" lIns="0" tIns="0" rIns="0" bIns="0" rtlCol="0"/>
          <a:lstStyle/>
          <a:p>
            <a:endParaRPr/>
          </a:p>
        </p:txBody>
      </p:sp>
      <p:sp>
        <p:nvSpPr>
          <p:cNvPr id="337" name="object 337"/>
          <p:cNvSpPr/>
          <p:nvPr/>
        </p:nvSpPr>
        <p:spPr>
          <a:xfrm>
            <a:off x="5375984" y="3471709"/>
            <a:ext cx="0" cy="327025"/>
          </a:xfrm>
          <a:custGeom>
            <a:avLst/>
            <a:gdLst/>
            <a:ahLst/>
            <a:cxnLst/>
            <a:rect l="l" t="t" r="r" b="b"/>
            <a:pathLst>
              <a:path h="327025">
                <a:moveTo>
                  <a:pt x="0" y="326929"/>
                </a:moveTo>
                <a:lnTo>
                  <a:pt x="0" y="0"/>
                </a:lnTo>
              </a:path>
            </a:pathLst>
          </a:custGeom>
          <a:ln w="7441">
            <a:solidFill>
              <a:srgbClr val="000000"/>
            </a:solidFill>
          </a:ln>
        </p:spPr>
        <p:txBody>
          <a:bodyPr wrap="square" lIns="0" tIns="0" rIns="0" bIns="0" rtlCol="0"/>
          <a:lstStyle/>
          <a:p>
            <a:endParaRPr/>
          </a:p>
        </p:txBody>
      </p:sp>
      <p:sp>
        <p:nvSpPr>
          <p:cNvPr id="338" name="object 338"/>
          <p:cNvSpPr/>
          <p:nvPr/>
        </p:nvSpPr>
        <p:spPr>
          <a:xfrm>
            <a:off x="5742947" y="3471709"/>
            <a:ext cx="0" cy="327025"/>
          </a:xfrm>
          <a:custGeom>
            <a:avLst/>
            <a:gdLst/>
            <a:ahLst/>
            <a:cxnLst/>
            <a:rect l="l" t="t" r="r" b="b"/>
            <a:pathLst>
              <a:path h="327025">
                <a:moveTo>
                  <a:pt x="0" y="326929"/>
                </a:moveTo>
                <a:lnTo>
                  <a:pt x="0" y="0"/>
                </a:lnTo>
              </a:path>
            </a:pathLst>
          </a:custGeom>
          <a:ln w="7441">
            <a:solidFill>
              <a:srgbClr val="000000"/>
            </a:solidFill>
          </a:ln>
        </p:spPr>
        <p:txBody>
          <a:bodyPr wrap="square" lIns="0" tIns="0" rIns="0" bIns="0" rtlCol="0"/>
          <a:lstStyle/>
          <a:p>
            <a:endParaRPr/>
          </a:p>
        </p:txBody>
      </p:sp>
      <p:sp>
        <p:nvSpPr>
          <p:cNvPr id="339" name="object 339"/>
          <p:cNvSpPr/>
          <p:nvPr/>
        </p:nvSpPr>
        <p:spPr>
          <a:xfrm>
            <a:off x="6109902" y="3471709"/>
            <a:ext cx="0" cy="327025"/>
          </a:xfrm>
          <a:custGeom>
            <a:avLst/>
            <a:gdLst/>
            <a:ahLst/>
            <a:cxnLst/>
            <a:rect l="l" t="t" r="r" b="b"/>
            <a:pathLst>
              <a:path h="327025">
                <a:moveTo>
                  <a:pt x="0" y="326929"/>
                </a:moveTo>
                <a:lnTo>
                  <a:pt x="0" y="0"/>
                </a:lnTo>
              </a:path>
            </a:pathLst>
          </a:custGeom>
          <a:ln w="7441">
            <a:solidFill>
              <a:srgbClr val="000000"/>
            </a:solidFill>
          </a:ln>
        </p:spPr>
        <p:txBody>
          <a:bodyPr wrap="square" lIns="0" tIns="0" rIns="0" bIns="0" rtlCol="0"/>
          <a:lstStyle/>
          <a:p>
            <a:endParaRPr/>
          </a:p>
        </p:txBody>
      </p:sp>
      <p:sp>
        <p:nvSpPr>
          <p:cNvPr id="340" name="object 340"/>
          <p:cNvSpPr/>
          <p:nvPr/>
        </p:nvSpPr>
        <p:spPr>
          <a:xfrm>
            <a:off x="6483534" y="3471709"/>
            <a:ext cx="0" cy="327025"/>
          </a:xfrm>
          <a:custGeom>
            <a:avLst/>
            <a:gdLst/>
            <a:ahLst/>
            <a:cxnLst/>
            <a:rect l="l" t="t" r="r" b="b"/>
            <a:pathLst>
              <a:path h="327025">
                <a:moveTo>
                  <a:pt x="0" y="326929"/>
                </a:moveTo>
                <a:lnTo>
                  <a:pt x="0" y="0"/>
                </a:lnTo>
              </a:path>
            </a:pathLst>
          </a:custGeom>
          <a:ln w="7441">
            <a:solidFill>
              <a:srgbClr val="000000"/>
            </a:solidFill>
          </a:ln>
        </p:spPr>
        <p:txBody>
          <a:bodyPr wrap="square" lIns="0" tIns="0" rIns="0" bIns="0" rtlCol="0"/>
          <a:lstStyle/>
          <a:p>
            <a:endParaRPr/>
          </a:p>
        </p:txBody>
      </p:sp>
      <p:sp>
        <p:nvSpPr>
          <p:cNvPr id="341" name="object 341"/>
          <p:cNvSpPr/>
          <p:nvPr/>
        </p:nvSpPr>
        <p:spPr>
          <a:xfrm>
            <a:off x="2793928" y="3798639"/>
            <a:ext cx="3689985" cy="0"/>
          </a:xfrm>
          <a:custGeom>
            <a:avLst/>
            <a:gdLst/>
            <a:ahLst/>
            <a:cxnLst/>
            <a:rect l="l" t="t" r="r" b="b"/>
            <a:pathLst>
              <a:path w="3689985">
                <a:moveTo>
                  <a:pt x="0" y="0"/>
                </a:moveTo>
                <a:lnTo>
                  <a:pt x="3689605" y="0"/>
                </a:lnTo>
              </a:path>
            </a:pathLst>
          </a:custGeom>
          <a:ln w="3382">
            <a:solidFill>
              <a:srgbClr val="000000"/>
            </a:solidFill>
          </a:ln>
        </p:spPr>
        <p:txBody>
          <a:bodyPr wrap="square" lIns="0" tIns="0" rIns="0" bIns="0" rtlCol="0"/>
          <a:lstStyle/>
          <a:p>
            <a:endParaRPr/>
          </a:p>
        </p:txBody>
      </p:sp>
      <p:sp>
        <p:nvSpPr>
          <p:cNvPr id="342" name="object 342"/>
          <p:cNvSpPr txBox="1"/>
          <p:nvPr/>
        </p:nvSpPr>
        <p:spPr>
          <a:xfrm>
            <a:off x="4455894" y="4151412"/>
            <a:ext cx="344805" cy="269240"/>
          </a:xfrm>
          <a:prstGeom prst="rect">
            <a:avLst/>
          </a:prstGeom>
        </p:spPr>
        <p:txBody>
          <a:bodyPr vert="horz" wrap="square" lIns="0" tIns="12700" rIns="0" bIns="0" rtlCol="0">
            <a:spAutoFit/>
          </a:bodyPr>
          <a:lstStyle/>
          <a:p>
            <a:pPr marL="21590" algn="ctr">
              <a:lnSpc>
                <a:spcPts val="955"/>
              </a:lnSpc>
              <a:spcBef>
                <a:spcPts val="100"/>
              </a:spcBef>
            </a:pPr>
            <a:r>
              <a:rPr sz="850" dirty="0">
                <a:latin typeface="Arial"/>
                <a:cs typeface="Arial"/>
              </a:rPr>
              <a:t>5</a:t>
            </a:r>
            <a:endParaRPr sz="850">
              <a:latin typeface="Arial"/>
              <a:cs typeface="Arial"/>
            </a:endParaRPr>
          </a:p>
          <a:p>
            <a:pPr algn="ctr">
              <a:lnSpc>
                <a:spcPts val="955"/>
              </a:lnSpc>
            </a:pPr>
            <a:r>
              <a:rPr sz="850" b="1" dirty="0">
                <a:latin typeface="Arial"/>
                <a:cs typeface="Arial"/>
              </a:rPr>
              <a:t>t</a:t>
            </a:r>
            <a:r>
              <a:rPr sz="850" b="1" spc="-70" dirty="0">
                <a:latin typeface="Arial"/>
                <a:cs typeface="Arial"/>
              </a:rPr>
              <a:t> </a:t>
            </a:r>
            <a:r>
              <a:rPr sz="850" b="1" dirty="0">
                <a:latin typeface="Arial"/>
                <a:cs typeface="Arial"/>
              </a:rPr>
              <a:t>(sec)</a:t>
            </a:r>
            <a:endParaRPr sz="850">
              <a:latin typeface="Arial"/>
              <a:cs typeface="Arial"/>
            </a:endParaRPr>
          </a:p>
        </p:txBody>
      </p:sp>
      <p:sp>
        <p:nvSpPr>
          <p:cNvPr id="346" name="object 346"/>
          <p:cNvSpPr txBox="1">
            <a:spLocks noGrp="1"/>
          </p:cNvSpPr>
          <p:nvPr>
            <p:ph type="sldNum" sz="quarter" idx="7"/>
          </p:nvPr>
        </p:nvSpPr>
        <p:spPr>
          <a:xfrm>
            <a:off x="4141444" y="5796550"/>
            <a:ext cx="793750" cy="282129"/>
          </a:xfrm>
          <a:prstGeom prst="rect">
            <a:avLst/>
          </a:prstGeom>
        </p:spPr>
        <p:txBody>
          <a:bodyPr vert="horz" wrap="square" lIns="0" tIns="0" rIns="0" bIns="0" rtlCol="0">
            <a:spAutoFit/>
          </a:bodyPr>
          <a:lstStyle/>
          <a:p>
            <a:pPr marL="25400">
              <a:lnSpc>
                <a:spcPts val="2230"/>
              </a:lnSpc>
            </a:pPr>
            <a:fld id="{81D60167-4931-47E6-BA6A-407CBD079E47}" type="slidenum">
              <a:rPr spc="-175" dirty="0"/>
              <a:t>6</a:t>
            </a:fld>
            <a:r>
              <a:rPr spc="-175" dirty="0"/>
              <a:t> </a:t>
            </a:r>
            <a:r>
              <a:rPr spc="434" dirty="0"/>
              <a:t>/</a:t>
            </a:r>
            <a:r>
              <a:rPr spc="-440" dirty="0"/>
              <a:t> </a:t>
            </a:r>
            <a:r>
              <a:rPr lang="tr-TR" spc="-175" dirty="0" smtClean="0"/>
              <a:t>20</a:t>
            </a:r>
            <a:endParaRPr spc="-175" dirty="0"/>
          </a:p>
        </p:txBody>
      </p:sp>
      <p:sp>
        <p:nvSpPr>
          <p:cNvPr id="343" name="object 343"/>
          <p:cNvSpPr txBox="1"/>
          <p:nvPr/>
        </p:nvSpPr>
        <p:spPr>
          <a:xfrm>
            <a:off x="2514254" y="3800836"/>
            <a:ext cx="116205" cy="71120"/>
          </a:xfrm>
          <a:prstGeom prst="rect">
            <a:avLst/>
          </a:prstGeom>
        </p:spPr>
        <p:txBody>
          <a:bodyPr vert="vert270" wrap="square" lIns="0" tIns="9525" rIns="0" bIns="0" rtlCol="0">
            <a:spAutoFit/>
          </a:bodyPr>
          <a:lstStyle/>
          <a:p>
            <a:pPr marL="12700">
              <a:lnSpc>
                <a:spcPct val="100000"/>
              </a:lnSpc>
              <a:spcBef>
                <a:spcPts val="75"/>
              </a:spcBef>
            </a:pPr>
            <a:r>
              <a:rPr sz="600" b="1" dirty="0">
                <a:latin typeface="Arial"/>
                <a:cs typeface="Arial"/>
              </a:rPr>
              <a:t>2</a:t>
            </a:r>
            <a:endParaRPr sz="600">
              <a:latin typeface="Arial"/>
              <a:cs typeface="Arial"/>
            </a:endParaRPr>
          </a:p>
        </p:txBody>
      </p:sp>
      <p:sp>
        <p:nvSpPr>
          <p:cNvPr id="344" name="object 344"/>
          <p:cNvSpPr txBox="1"/>
          <p:nvPr/>
        </p:nvSpPr>
        <p:spPr>
          <a:xfrm>
            <a:off x="2436384" y="3667752"/>
            <a:ext cx="146685" cy="264160"/>
          </a:xfrm>
          <a:prstGeom prst="rect">
            <a:avLst/>
          </a:prstGeom>
        </p:spPr>
        <p:txBody>
          <a:bodyPr vert="vert270" wrap="square" lIns="0" tIns="2540" rIns="0" bIns="0" rtlCol="0">
            <a:spAutoFit/>
          </a:bodyPr>
          <a:lstStyle/>
          <a:p>
            <a:pPr marL="12700">
              <a:lnSpc>
                <a:spcPct val="100000"/>
              </a:lnSpc>
              <a:spcBef>
                <a:spcPts val="20"/>
              </a:spcBef>
            </a:pPr>
            <a:r>
              <a:rPr sz="850" b="1" dirty="0">
                <a:latin typeface="Arial"/>
                <a:cs typeface="Arial"/>
              </a:rPr>
              <a:t>x (n)</a:t>
            </a:r>
            <a:endParaRPr sz="850">
              <a:latin typeface="Arial"/>
              <a:cs typeface="Arial"/>
            </a:endParaRPr>
          </a:p>
        </p:txBody>
      </p:sp>
      <p:sp>
        <p:nvSpPr>
          <p:cNvPr id="345" name="object 345"/>
          <p:cNvSpPr txBox="1"/>
          <p:nvPr/>
        </p:nvSpPr>
        <p:spPr>
          <a:xfrm>
            <a:off x="387350" y="4508500"/>
            <a:ext cx="8006715" cy="878205"/>
          </a:xfrm>
          <a:prstGeom prst="rect">
            <a:avLst/>
          </a:prstGeom>
        </p:spPr>
        <p:txBody>
          <a:bodyPr vert="horz" wrap="square" lIns="0" tIns="10795" rIns="0" bIns="0" rtlCol="0">
            <a:spAutoFit/>
          </a:bodyPr>
          <a:lstStyle/>
          <a:p>
            <a:pPr marL="12700" marR="5080">
              <a:lnSpc>
                <a:spcPct val="101000"/>
              </a:lnSpc>
              <a:spcBef>
                <a:spcPts val="85"/>
              </a:spcBef>
            </a:pPr>
            <a:r>
              <a:rPr dirty="0"/>
              <a:t>Sampling x (t) = 2 cos(2πt), 0 ≤ t ≤ 10, with Ts1 = 0.1 (top) and Ts2 = 1 (bottom)  giving x1(0.1n) = x1[n] and x2(n) = x2[n]</a:t>
            </a:r>
          </a:p>
          <a:p>
            <a:pPr marL="12700">
              <a:lnSpc>
                <a:spcPct val="100000"/>
              </a:lnSpc>
              <a:spcBef>
                <a:spcPts val="20"/>
              </a:spcBef>
            </a:pPr>
            <a:r>
              <a:rPr dirty="0"/>
              <a:t>Notice similarity between x1[n] and x (t) and loss of information when Ts2 = 1</a:t>
            </a:r>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3737" y="42249"/>
            <a:ext cx="3149600" cy="309245"/>
          </a:xfrm>
          <a:prstGeom prst="rect">
            <a:avLst/>
          </a:prstGeom>
        </p:spPr>
        <p:txBody>
          <a:bodyPr vert="horz" wrap="square" lIns="0" tIns="13970" rIns="0" bIns="0" rtlCol="0">
            <a:spAutoFit/>
          </a:bodyPr>
          <a:lstStyle/>
          <a:p>
            <a:pPr marL="12700">
              <a:lnSpc>
                <a:spcPct val="100000"/>
              </a:lnSpc>
              <a:spcBef>
                <a:spcPts val="110"/>
              </a:spcBef>
            </a:pPr>
            <a:r>
              <a:rPr b="1" spc="-30" dirty="0">
                <a:latin typeface="Arial"/>
                <a:cs typeface="Arial"/>
              </a:rPr>
              <a:t>Inherent </a:t>
            </a:r>
            <a:r>
              <a:rPr b="1" spc="-45" dirty="0">
                <a:latin typeface="Arial"/>
                <a:cs typeface="Arial"/>
              </a:rPr>
              <a:t>discrete–time</a:t>
            </a:r>
            <a:r>
              <a:rPr b="1" spc="-155" dirty="0">
                <a:latin typeface="Arial"/>
                <a:cs typeface="Arial"/>
              </a:rPr>
              <a:t> </a:t>
            </a:r>
            <a:r>
              <a:rPr b="1" spc="-100" dirty="0">
                <a:latin typeface="Arial"/>
                <a:cs typeface="Arial"/>
              </a:rPr>
              <a:t>signal</a:t>
            </a:r>
          </a:p>
        </p:txBody>
      </p:sp>
      <p:sp>
        <p:nvSpPr>
          <p:cNvPr id="3" name="object 3"/>
          <p:cNvSpPr/>
          <p:nvPr/>
        </p:nvSpPr>
        <p:spPr>
          <a:xfrm>
            <a:off x="3385575" y="1264031"/>
            <a:ext cx="0" cy="0"/>
          </a:xfrm>
          <a:custGeom>
            <a:avLst/>
            <a:gdLst/>
            <a:ahLst/>
            <a:cxnLst/>
            <a:rect l="l" t="t" r="r" b="b"/>
            <a:pathLst>
              <a:path>
                <a:moveTo>
                  <a:pt x="0" y="0"/>
                </a:moveTo>
                <a:lnTo>
                  <a:pt x="0" y="0"/>
                </a:lnTo>
              </a:path>
            </a:pathLst>
          </a:custGeom>
          <a:ln w="3175">
            <a:solidFill>
              <a:srgbClr val="000000"/>
            </a:solidFill>
            <a:prstDash val="dash"/>
          </a:ln>
        </p:spPr>
        <p:txBody>
          <a:bodyPr wrap="square" lIns="0" tIns="0" rIns="0" bIns="0" rtlCol="0"/>
          <a:lstStyle/>
          <a:p>
            <a:endParaRPr/>
          </a:p>
        </p:txBody>
      </p:sp>
      <p:sp>
        <p:nvSpPr>
          <p:cNvPr id="4" name="object 4"/>
          <p:cNvSpPr/>
          <p:nvPr/>
        </p:nvSpPr>
        <p:spPr>
          <a:xfrm>
            <a:off x="3783019" y="1497821"/>
            <a:ext cx="0" cy="2190115"/>
          </a:xfrm>
          <a:custGeom>
            <a:avLst/>
            <a:gdLst/>
            <a:ahLst/>
            <a:cxnLst/>
            <a:rect l="l" t="t" r="r" b="b"/>
            <a:pathLst>
              <a:path h="2190115">
                <a:moveTo>
                  <a:pt x="0" y="0"/>
                </a:moveTo>
                <a:lnTo>
                  <a:pt x="0" y="2189826"/>
                </a:lnTo>
              </a:path>
            </a:pathLst>
          </a:custGeom>
          <a:ln w="4058">
            <a:solidFill>
              <a:srgbClr val="000000"/>
            </a:solidFill>
            <a:prstDash val="dash"/>
          </a:ln>
        </p:spPr>
        <p:txBody>
          <a:bodyPr wrap="square" lIns="0" tIns="0" rIns="0" bIns="0" rtlCol="0"/>
          <a:lstStyle/>
          <a:p>
            <a:endParaRPr/>
          </a:p>
        </p:txBody>
      </p:sp>
      <p:sp>
        <p:nvSpPr>
          <p:cNvPr id="5" name="object 5"/>
          <p:cNvSpPr/>
          <p:nvPr/>
        </p:nvSpPr>
        <p:spPr>
          <a:xfrm>
            <a:off x="3783019" y="1264031"/>
            <a:ext cx="0" cy="0"/>
          </a:xfrm>
          <a:custGeom>
            <a:avLst/>
            <a:gdLst/>
            <a:ahLst/>
            <a:cxnLst/>
            <a:rect l="l" t="t" r="r" b="b"/>
            <a:pathLst>
              <a:path>
                <a:moveTo>
                  <a:pt x="0" y="0"/>
                </a:moveTo>
                <a:lnTo>
                  <a:pt x="0" y="0"/>
                </a:lnTo>
              </a:path>
            </a:pathLst>
          </a:custGeom>
          <a:ln w="3175">
            <a:solidFill>
              <a:srgbClr val="000000"/>
            </a:solidFill>
            <a:prstDash val="dash"/>
          </a:ln>
        </p:spPr>
        <p:txBody>
          <a:bodyPr wrap="square" lIns="0" tIns="0" rIns="0" bIns="0" rtlCol="0"/>
          <a:lstStyle/>
          <a:p>
            <a:endParaRPr/>
          </a:p>
        </p:txBody>
      </p:sp>
      <p:sp>
        <p:nvSpPr>
          <p:cNvPr id="6" name="object 6"/>
          <p:cNvSpPr/>
          <p:nvPr/>
        </p:nvSpPr>
        <p:spPr>
          <a:xfrm>
            <a:off x="4180462" y="1497821"/>
            <a:ext cx="0" cy="2190115"/>
          </a:xfrm>
          <a:custGeom>
            <a:avLst/>
            <a:gdLst/>
            <a:ahLst/>
            <a:cxnLst/>
            <a:rect l="l" t="t" r="r" b="b"/>
            <a:pathLst>
              <a:path h="2190115">
                <a:moveTo>
                  <a:pt x="0" y="0"/>
                </a:moveTo>
                <a:lnTo>
                  <a:pt x="0" y="2189826"/>
                </a:lnTo>
              </a:path>
            </a:pathLst>
          </a:custGeom>
          <a:ln w="4058">
            <a:solidFill>
              <a:srgbClr val="000000"/>
            </a:solidFill>
            <a:prstDash val="dash"/>
          </a:ln>
        </p:spPr>
        <p:txBody>
          <a:bodyPr wrap="square" lIns="0" tIns="0" rIns="0" bIns="0" rtlCol="0"/>
          <a:lstStyle/>
          <a:p>
            <a:endParaRPr/>
          </a:p>
        </p:txBody>
      </p:sp>
      <p:sp>
        <p:nvSpPr>
          <p:cNvPr id="7" name="object 7"/>
          <p:cNvSpPr/>
          <p:nvPr/>
        </p:nvSpPr>
        <p:spPr>
          <a:xfrm>
            <a:off x="4180462" y="1264031"/>
            <a:ext cx="0" cy="0"/>
          </a:xfrm>
          <a:custGeom>
            <a:avLst/>
            <a:gdLst/>
            <a:ahLst/>
            <a:cxnLst/>
            <a:rect l="l" t="t" r="r" b="b"/>
            <a:pathLst>
              <a:path>
                <a:moveTo>
                  <a:pt x="0" y="0"/>
                </a:moveTo>
                <a:lnTo>
                  <a:pt x="0" y="0"/>
                </a:lnTo>
              </a:path>
            </a:pathLst>
          </a:custGeom>
          <a:ln w="3175">
            <a:solidFill>
              <a:srgbClr val="000000"/>
            </a:solidFill>
            <a:prstDash val="dash"/>
          </a:ln>
        </p:spPr>
        <p:txBody>
          <a:bodyPr wrap="square" lIns="0" tIns="0" rIns="0" bIns="0" rtlCol="0"/>
          <a:lstStyle/>
          <a:p>
            <a:endParaRPr/>
          </a:p>
        </p:txBody>
      </p:sp>
      <p:sp>
        <p:nvSpPr>
          <p:cNvPr id="8" name="object 8"/>
          <p:cNvSpPr/>
          <p:nvPr/>
        </p:nvSpPr>
        <p:spPr>
          <a:xfrm>
            <a:off x="4577905" y="1497821"/>
            <a:ext cx="0" cy="2190115"/>
          </a:xfrm>
          <a:custGeom>
            <a:avLst/>
            <a:gdLst/>
            <a:ahLst/>
            <a:cxnLst/>
            <a:rect l="l" t="t" r="r" b="b"/>
            <a:pathLst>
              <a:path h="2190115">
                <a:moveTo>
                  <a:pt x="0" y="0"/>
                </a:moveTo>
                <a:lnTo>
                  <a:pt x="0" y="2189826"/>
                </a:lnTo>
              </a:path>
            </a:pathLst>
          </a:custGeom>
          <a:ln w="4058">
            <a:solidFill>
              <a:srgbClr val="000000"/>
            </a:solidFill>
            <a:prstDash val="dash"/>
          </a:ln>
        </p:spPr>
        <p:txBody>
          <a:bodyPr wrap="square" lIns="0" tIns="0" rIns="0" bIns="0" rtlCol="0"/>
          <a:lstStyle/>
          <a:p>
            <a:endParaRPr/>
          </a:p>
        </p:txBody>
      </p:sp>
      <p:sp>
        <p:nvSpPr>
          <p:cNvPr id="9" name="object 9"/>
          <p:cNvSpPr/>
          <p:nvPr/>
        </p:nvSpPr>
        <p:spPr>
          <a:xfrm>
            <a:off x="4577905" y="1264031"/>
            <a:ext cx="0" cy="0"/>
          </a:xfrm>
          <a:custGeom>
            <a:avLst/>
            <a:gdLst/>
            <a:ahLst/>
            <a:cxnLst/>
            <a:rect l="l" t="t" r="r" b="b"/>
            <a:pathLst>
              <a:path>
                <a:moveTo>
                  <a:pt x="0" y="0"/>
                </a:moveTo>
                <a:lnTo>
                  <a:pt x="0" y="0"/>
                </a:lnTo>
              </a:path>
            </a:pathLst>
          </a:custGeom>
          <a:ln w="3175">
            <a:solidFill>
              <a:srgbClr val="000000"/>
            </a:solidFill>
            <a:prstDash val="dash"/>
          </a:ln>
        </p:spPr>
        <p:txBody>
          <a:bodyPr wrap="square" lIns="0" tIns="0" rIns="0" bIns="0" rtlCol="0"/>
          <a:lstStyle/>
          <a:p>
            <a:endParaRPr/>
          </a:p>
        </p:txBody>
      </p:sp>
      <p:sp>
        <p:nvSpPr>
          <p:cNvPr id="10" name="object 10"/>
          <p:cNvSpPr/>
          <p:nvPr/>
        </p:nvSpPr>
        <p:spPr>
          <a:xfrm>
            <a:off x="4975349" y="1497821"/>
            <a:ext cx="0" cy="2190115"/>
          </a:xfrm>
          <a:custGeom>
            <a:avLst/>
            <a:gdLst/>
            <a:ahLst/>
            <a:cxnLst/>
            <a:rect l="l" t="t" r="r" b="b"/>
            <a:pathLst>
              <a:path h="2190115">
                <a:moveTo>
                  <a:pt x="0" y="0"/>
                </a:moveTo>
                <a:lnTo>
                  <a:pt x="0" y="2189826"/>
                </a:lnTo>
              </a:path>
            </a:pathLst>
          </a:custGeom>
          <a:ln w="4058">
            <a:solidFill>
              <a:srgbClr val="000000"/>
            </a:solidFill>
            <a:prstDash val="dash"/>
          </a:ln>
        </p:spPr>
        <p:txBody>
          <a:bodyPr wrap="square" lIns="0" tIns="0" rIns="0" bIns="0" rtlCol="0"/>
          <a:lstStyle/>
          <a:p>
            <a:endParaRPr/>
          </a:p>
        </p:txBody>
      </p:sp>
      <p:sp>
        <p:nvSpPr>
          <p:cNvPr id="11" name="object 11"/>
          <p:cNvSpPr/>
          <p:nvPr/>
        </p:nvSpPr>
        <p:spPr>
          <a:xfrm>
            <a:off x="4975349" y="1264031"/>
            <a:ext cx="0" cy="0"/>
          </a:xfrm>
          <a:custGeom>
            <a:avLst/>
            <a:gdLst/>
            <a:ahLst/>
            <a:cxnLst/>
            <a:rect l="l" t="t" r="r" b="b"/>
            <a:pathLst>
              <a:path>
                <a:moveTo>
                  <a:pt x="0" y="0"/>
                </a:moveTo>
                <a:lnTo>
                  <a:pt x="0" y="0"/>
                </a:lnTo>
              </a:path>
            </a:pathLst>
          </a:custGeom>
          <a:ln w="3175">
            <a:solidFill>
              <a:srgbClr val="000000"/>
            </a:solidFill>
            <a:prstDash val="dash"/>
          </a:ln>
        </p:spPr>
        <p:txBody>
          <a:bodyPr wrap="square" lIns="0" tIns="0" rIns="0" bIns="0" rtlCol="0"/>
          <a:lstStyle/>
          <a:p>
            <a:endParaRPr/>
          </a:p>
        </p:txBody>
      </p:sp>
      <p:sp>
        <p:nvSpPr>
          <p:cNvPr id="12" name="object 12"/>
          <p:cNvSpPr/>
          <p:nvPr/>
        </p:nvSpPr>
        <p:spPr>
          <a:xfrm>
            <a:off x="5380585" y="1497821"/>
            <a:ext cx="0" cy="2190115"/>
          </a:xfrm>
          <a:custGeom>
            <a:avLst/>
            <a:gdLst/>
            <a:ahLst/>
            <a:cxnLst/>
            <a:rect l="l" t="t" r="r" b="b"/>
            <a:pathLst>
              <a:path h="2190115">
                <a:moveTo>
                  <a:pt x="0" y="0"/>
                </a:moveTo>
                <a:lnTo>
                  <a:pt x="0" y="2189826"/>
                </a:lnTo>
              </a:path>
            </a:pathLst>
          </a:custGeom>
          <a:ln w="4058">
            <a:solidFill>
              <a:srgbClr val="000000"/>
            </a:solidFill>
            <a:prstDash val="dash"/>
          </a:ln>
        </p:spPr>
        <p:txBody>
          <a:bodyPr wrap="square" lIns="0" tIns="0" rIns="0" bIns="0" rtlCol="0"/>
          <a:lstStyle/>
          <a:p>
            <a:endParaRPr/>
          </a:p>
        </p:txBody>
      </p:sp>
      <p:sp>
        <p:nvSpPr>
          <p:cNvPr id="13" name="object 13"/>
          <p:cNvSpPr/>
          <p:nvPr/>
        </p:nvSpPr>
        <p:spPr>
          <a:xfrm>
            <a:off x="5380585" y="1264031"/>
            <a:ext cx="0" cy="0"/>
          </a:xfrm>
          <a:custGeom>
            <a:avLst/>
            <a:gdLst/>
            <a:ahLst/>
            <a:cxnLst/>
            <a:rect l="l" t="t" r="r" b="b"/>
            <a:pathLst>
              <a:path>
                <a:moveTo>
                  <a:pt x="0" y="0"/>
                </a:moveTo>
                <a:lnTo>
                  <a:pt x="0" y="0"/>
                </a:lnTo>
              </a:path>
            </a:pathLst>
          </a:custGeom>
          <a:ln w="3175">
            <a:solidFill>
              <a:srgbClr val="000000"/>
            </a:solidFill>
            <a:prstDash val="dash"/>
          </a:ln>
        </p:spPr>
        <p:txBody>
          <a:bodyPr wrap="square" lIns="0" tIns="0" rIns="0" bIns="0" rtlCol="0"/>
          <a:lstStyle/>
          <a:p>
            <a:endParaRPr/>
          </a:p>
        </p:txBody>
      </p:sp>
      <p:sp>
        <p:nvSpPr>
          <p:cNvPr id="14" name="object 14"/>
          <p:cNvSpPr/>
          <p:nvPr/>
        </p:nvSpPr>
        <p:spPr>
          <a:xfrm>
            <a:off x="5778028" y="1497821"/>
            <a:ext cx="0" cy="2190115"/>
          </a:xfrm>
          <a:custGeom>
            <a:avLst/>
            <a:gdLst/>
            <a:ahLst/>
            <a:cxnLst/>
            <a:rect l="l" t="t" r="r" b="b"/>
            <a:pathLst>
              <a:path h="2190115">
                <a:moveTo>
                  <a:pt x="0" y="0"/>
                </a:moveTo>
                <a:lnTo>
                  <a:pt x="0" y="2189826"/>
                </a:lnTo>
              </a:path>
            </a:pathLst>
          </a:custGeom>
          <a:ln w="4058">
            <a:solidFill>
              <a:srgbClr val="000000"/>
            </a:solidFill>
            <a:prstDash val="dash"/>
          </a:ln>
        </p:spPr>
        <p:txBody>
          <a:bodyPr wrap="square" lIns="0" tIns="0" rIns="0" bIns="0" rtlCol="0"/>
          <a:lstStyle/>
          <a:p>
            <a:endParaRPr/>
          </a:p>
        </p:txBody>
      </p:sp>
      <p:sp>
        <p:nvSpPr>
          <p:cNvPr id="15" name="object 15"/>
          <p:cNvSpPr/>
          <p:nvPr/>
        </p:nvSpPr>
        <p:spPr>
          <a:xfrm>
            <a:off x="5778028" y="1264031"/>
            <a:ext cx="0" cy="0"/>
          </a:xfrm>
          <a:custGeom>
            <a:avLst/>
            <a:gdLst/>
            <a:ahLst/>
            <a:cxnLst/>
            <a:rect l="l" t="t" r="r" b="b"/>
            <a:pathLst>
              <a:path>
                <a:moveTo>
                  <a:pt x="0" y="0"/>
                </a:moveTo>
                <a:lnTo>
                  <a:pt x="0" y="0"/>
                </a:lnTo>
              </a:path>
            </a:pathLst>
          </a:custGeom>
          <a:ln w="3175">
            <a:solidFill>
              <a:srgbClr val="000000"/>
            </a:solidFill>
            <a:prstDash val="dash"/>
          </a:ln>
        </p:spPr>
        <p:txBody>
          <a:bodyPr wrap="square" lIns="0" tIns="0" rIns="0" bIns="0" rtlCol="0"/>
          <a:lstStyle/>
          <a:p>
            <a:endParaRPr/>
          </a:p>
        </p:txBody>
      </p:sp>
      <p:sp>
        <p:nvSpPr>
          <p:cNvPr id="16" name="object 16"/>
          <p:cNvSpPr/>
          <p:nvPr/>
        </p:nvSpPr>
        <p:spPr>
          <a:xfrm>
            <a:off x="3003726" y="3531787"/>
            <a:ext cx="3094355" cy="0"/>
          </a:xfrm>
          <a:custGeom>
            <a:avLst/>
            <a:gdLst/>
            <a:ahLst/>
            <a:cxnLst/>
            <a:rect l="l" t="t" r="r" b="b"/>
            <a:pathLst>
              <a:path w="3094354">
                <a:moveTo>
                  <a:pt x="0" y="0"/>
                </a:moveTo>
                <a:lnTo>
                  <a:pt x="3093806" y="0"/>
                </a:lnTo>
              </a:path>
            </a:pathLst>
          </a:custGeom>
          <a:ln w="3175">
            <a:solidFill>
              <a:srgbClr val="000000"/>
            </a:solidFill>
            <a:prstDash val="dash"/>
          </a:ln>
        </p:spPr>
        <p:txBody>
          <a:bodyPr wrap="square" lIns="0" tIns="0" rIns="0" bIns="0" rtlCol="0"/>
          <a:lstStyle/>
          <a:p>
            <a:endParaRPr/>
          </a:p>
        </p:txBody>
      </p:sp>
      <p:sp>
        <p:nvSpPr>
          <p:cNvPr id="17" name="object 17"/>
          <p:cNvSpPr/>
          <p:nvPr/>
        </p:nvSpPr>
        <p:spPr>
          <a:xfrm>
            <a:off x="6097533" y="3531787"/>
            <a:ext cx="0" cy="0"/>
          </a:xfrm>
          <a:custGeom>
            <a:avLst/>
            <a:gdLst/>
            <a:ahLst/>
            <a:cxnLst/>
            <a:rect l="l" t="t" r="r" b="b"/>
            <a:pathLst>
              <a:path>
                <a:moveTo>
                  <a:pt x="0" y="0"/>
                </a:moveTo>
                <a:lnTo>
                  <a:pt x="0" y="0"/>
                </a:lnTo>
              </a:path>
            </a:pathLst>
          </a:custGeom>
          <a:ln w="3175">
            <a:solidFill>
              <a:srgbClr val="000000"/>
            </a:solidFill>
            <a:prstDash val="dash"/>
          </a:ln>
        </p:spPr>
        <p:txBody>
          <a:bodyPr wrap="square" lIns="0" tIns="0" rIns="0" bIns="0" rtlCol="0"/>
          <a:lstStyle/>
          <a:p>
            <a:endParaRPr/>
          </a:p>
        </p:txBody>
      </p:sp>
      <p:sp>
        <p:nvSpPr>
          <p:cNvPr id="18" name="object 18"/>
          <p:cNvSpPr/>
          <p:nvPr/>
        </p:nvSpPr>
        <p:spPr>
          <a:xfrm>
            <a:off x="3003726" y="3274618"/>
            <a:ext cx="3094355" cy="0"/>
          </a:xfrm>
          <a:custGeom>
            <a:avLst/>
            <a:gdLst/>
            <a:ahLst/>
            <a:cxnLst/>
            <a:rect l="l" t="t" r="r" b="b"/>
            <a:pathLst>
              <a:path w="3094354">
                <a:moveTo>
                  <a:pt x="0" y="0"/>
                </a:moveTo>
                <a:lnTo>
                  <a:pt x="3093806" y="0"/>
                </a:lnTo>
              </a:path>
            </a:pathLst>
          </a:custGeom>
          <a:ln w="3175">
            <a:solidFill>
              <a:srgbClr val="000000"/>
            </a:solidFill>
            <a:prstDash val="dash"/>
          </a:ln>
        </p:spPr>
        <p:txBody>
          <a:bodyPr wrap="square" lIns="0" tIns="0" rIns="0" bIns="0" rtlCol="0"/>
          <a:lstStyle/>
          <a:p>
            <a:endParaRPr/>
          </a:p>
        </p:txBody>
      </p:sp>
      <p:sp>
        <p:nvSpPr>
          <p:cNvPr id="19" name="object 19"/>
          <p:cNvSpPr/>
          <p:nvPr/>
        </p:nvSpPr>
        <p:spPr>
          <a:xfrm>
            <a:off x="6097533" y="3274618"/>
            <a:ext cx="0" cy="0"/>
          </a:xfrm>
          <a:custGeom>
            <a:avLst/>
            <a:gdLst/>
            <a:ahLst/>
            <a:cxnLst/>
            <a:rect l="l" t="t" r="r" b="b"/>
            <a:pathLst>
              <a:path>
                <a:moveTo>
                  <a:pt x="0" y="0"/>
                </a:moveTo>
                <a:lnTo>
                  <a:pt x="0" y="0"/>
                </a:lnTo>
              </a:path>
            </a:pathLst>
          </a:custGeom>
          <a:ln w="3175">
            <a:solidFill>
              <a:srgbClr val="000000"/>
            </a:solidFill>
            <a:prstDash val="dash"/>
          </a:ln>
        </p:spPr>
        <p:txBody>
          <a:bodyPr wrap="square" lIns="0" tIns="0" rIns="0" bIns="0" rtlCol="0"/>
          <a:lstStyle/>
          <a:p>
            <a:endParaRPr/>
          </a:p>
        </p:txBody>
      </p:sp>
      <p:sp>
        <p:nvSpPr>
          <p:cNvPr id="20" name="object 20"/>
          <p:cNvSpPr/>
          <p:nvPr/>
        </p:nvSpPr>
        <p:spPr>
          <a:xfrm>
            <a:off x="3003726" y="3017449"/>
            <a:ext cx="3094355" cy="0"/>
          </a:xfrm>
          <a:custGeom>
            <a:avLst/>
            <a:gdLst/>
            <a:ahLst/>
            <a:cxnLst/>
            <a:rect l="l" t="t" r="r" b="b"/>
            <a:pathLst>
              <a:path w="3094354">
                <a:moveTo>
                  <a:pt x="0" y="0"/>
                </a:moveTo>
                <a:lnTo>
                  <a:pt x="3093806" y="0"/>
                </a:lnTo>
              </a:path>
            </a:pathLst>
          </a:custGeom>
          <a:ln w="3175">
            <a:solidFill>
              <a:srgbClr val="000000"/>
            </a:solidFill>
            <a:prstDash val="dash"/>
          </a:ln>
        </p:spPr>
        <p:txBody>
          <a:bodyPr wrap="square" lIns="0" tIns="0" rIns="0" bIns="0" rtlCol="0"/>
          <a:lstStyle/>
          <a:p>
            <a:endParaRPr/>
          </a:p>
        </p:txBody>
      </p:sp>
      <p:sp>
        <p:nvSpPr>
          <p:cNvPr id="21" name="object 21"/>
          <p:cNvSpPr/>
          <p:nvPr/>
        </p:nvSpPr>
        <p:spPr>
          <a:xfrm>
            <a:off x="6097533" y="3017449"/>
            <a:ext cx="0" cy="0"/>
          </a:xfrm>
          <a:custGeom>
            <a:avLst/>
            <a:gdLst/>
            <a:ahLst/>
            <a:cxnLst/>
            <a:rect l="l" t="t" r="r" b="b"/>
            <a:pathLst>
              <a:path>
                <a:moveTo>
                  <a:pt x="0" y="0"/>
                </a:moveTo>
                <a:lnTo>
                  <a:pt x="0" y="0"/>
                </a:lnTo>
              </a:path>
            </a:pathLst>
          </a:custGeom>
          <a:ln w="3175">
            <a:solidFill>
              <a:srgbClr val="000000"/>
            </a:solidFill>
            <a:prstDash val="dash"/>
          </a:ln>
        </p:spPr>
        <p:txBody>
          <a:bodyPr wrap="square" lIns="0" tIns="0" rIns="0" bIns="0" rtlCol="0"/>
          <a:lstStyle/>
          <a:p>
            <a:endParaRPr/>
          </a:p>
        </p:txBody>
      </p:sp>
      <p:sp>
        <p:nvSpPr>
          <p:cNvPr id="22" name="object 22"/>
          <p:cNvSpPr/>
          <p:nvPr/>
        </p:nvSpPr>
        <p:spPr>
          <a:xfrm>
            <a:off x="3003726" y="2760280"/>
            <a:ext cx="3094355" cy="0"/>
          </a:xfrm>
          <a:custGeom>
            <a:avLst/>
            <a:gdLst/>
            <a:ahLst/>
            <a:cxnLst/>
            <a:rect l="l" t="t" r="r" b="b"/>
            <a:pathLst>
              <a:path w="3094354">
                <a:moveTo>
                  <a:pt x="0" y="0"/>
                </a:moveTo>
                <a:lnTo>
                  <a:pt x="3093806" y="0"/>
                </a:lnTo>
              </a:path>
            </a:pathLst>
          </a:custGeom>
          <a:ln w="3175">
            <a:solidFill>
              <a:srgbClr val="000000"/>
            </a:solidFill>
            <a:prstDash val="dash"/>
          </a:ln>
        </p:spPr>
        <p:txBody>
          <a:bodyPr wrap="square" lIns="0" tIns="0" rIns="0" bIns="0" rtlCol="0"/>
          <a:lstStyle/>
          <a:p>
            <a:endParaRPr/>
          </a:p>
        </p:txBody>
      </p:sp>
      <p:sp>
        <p:nvSpPr>
          <p:cNvPr id="23" name="object 23"/>
          <p:cNvSpPr/>
          <p:nvPr/>
        </p:nvSpPr>
        <p:spPr>
          <a:xfrm>
            <a:off x="6097533" y="2760280"/>
            <a:ext cx="0" cy="0"/>
          </a:xfrm>
          <a:custGeom>
            <a:avLst/>
            <a:gdLst/>
            <a:ahLst/>
            <a:cxnLst/>
            <a:rect l="l" t="t" r="r" b="b"/>
            <a:pathLst>
              <a:path>
                <a:moveTo>
                  <a:pt x="0" y="0"/>
                </a:moveTo>
                <a:lnTo>
                  <a:pt x="0" y="0"/>
                </a:lnTo>
              </a:path>
            </a:pathLst>
          </a:custGeom>
          <a:ln w="3175">
            <a:solidFill>
              <a:srgbClr val="000000"/>
            </a:solidFill>
            <a:prstDash val="dash"/>
          </a:ln>
        </p:spPr>
        <p:txBody>
          <a:bodyPr wrap="square" lIns="0" tIns="0" rIns="0" bIns="0" rtlCol="0"/>
          <a:lstStyle/>
          <a:p>
            <a:endParaRPr/>
          </a:p>
        </p:txBody>
      </p:sp>
      <p:sp>
        <p:nvSpPr>
          <p:cNvPr id="24" name="object 24"/>
          <p:cNvSpPr/>
          <p:nvPr/>
        </p:nvSpPr>
        <p:spPr>
          <a:xfrm>
            <a:off x="3003726" y="2503110"/>
            <a:ext cx="3094355" cy="0"/>
          </a:xfrm>
          <a:custGeom>
            <a:avLst/>
            <a:gdLst/>
            <a:ahLst/>
            <a:cxnLst/>
            <a:rect l="l" t="t" r="r" b="b"/>
            <a:pathLst>
              <a:path w="3094354">
                <a:moveTo>
                  <a:pt x="0" y="0"/>
                </a:moveTo>
                <a:lnTo>
                  <a:pt x="3093806" y="0"/>
                </a:lnTo>
              </a:path>
            </a:pathLst>
          </a:custGeom>
          <a:ln w="3175">
            <a:solidFill>
              <a:srgbClr val="000000"/>
            </a:solidFill>
            <a:prstDash val="dash"/>
          </a:ln>
        </p:spPr>
        <p:txBody>
          <a:bodyPr wrap="square" lIns="0" tIns="0" rIns="0" bIns="0" rtlCol="0"/>
          <a:lstStyle/>
          <a:p>
            <a:endParaRPr/>
          </a:p>
        </p:txBody>
      </p:sp>
      <p:sp>
        <p:nvSpPr>
          <p:cNvPr id="25" name="object 25"/>
          <p:cNvSpPr/>
          <p:nvPr/>
        </p:nvSpPr>
        <p:spPr>
          <a:xfrm>
            <a:off x="6097533" y="2503110"/>
            <a:ext cx="0" cy="0"/>
          </a:xfrm>
          <a:custGeom>
            <a:avLst/>
            <a:gdLst/>
            <a:ahLst/>
            <a:cxnLst/>
            <a:rect l="l" t="t" r="r" b="b"/>
            <a:pathLst>
              <a:path>
                <a:moveTo>
                  <a:pt x="0" y="0"/>
                </a:moveTo>
                <a:lnTo>
                  <a:pt x="0" y="0"/>
                </a:lnTo>
              </a:path>
            </a:pathLst>
          </a:custGeom>
          <a:ln w="3175">
            <a:solidFill>
              <a:srgbClr val="000000"/>
            </a:solidFill>
            <a:prstDash val="dash"/>
          </a:ln>
        </p:spPr>
        <p:txBody>
          <a:bodyPr wrap="square" lIns="0" tIns="0" rIns="0" bIns="0" rtlCol="0"/>
          <a:lstStyle/>
          <a:p>
            <a:endParaRPr/>
          </a:p>
        </p:txBody>
      </p:sp>
      <p:sp>
        <p:nvSpPr>
          <p:cNvPr id="26" name="object 26"/>
          <p:cNvSpPr/>
          <p:nvPr/>
        </p:nvSpPr>
        <p:spPr>
          <a:xfrm>
            <a:off x="3003726" y="2245941"/>
            <a:ext cx="3094355" cy="0"/>
          </a:xfrm>
          <a:custGeom>
            <a:avLst/>
            <a:gdLst/>
            <a:ahLst/>
            <a:cxnLst/>
            <a:rect l="l" t="t" r="r" b="b"/>
            <a:pathLst>
              <a:path w="3094354">
                <a:moveTo>
                  <a:pt x="0" y="0"/>
                </a:moveTo>
                <a:lnTo>
                  <a:pt x="3093806" y="0"/>
                </a:lnTo>
              </a:path>
            </a:pathLst>
          </a:custGeom>
          <a:ln w="3175">
            <a:solidFill>
              <a:srgbClr val="000000"/>
            </a:solidFill>
            <a:prstDash val="dash"/>
          </a:ln>
        </p:spPr>
        <p:txBody>
          <a:bodyPr wrap="square" lIns="0" tIns="0" rIns="0" bIns="0" rtlCol="0"/>
          <a:lstStyle/>
          <a:p>
            <a:endParaRPr/>
          </a:p>
        </p:txBody>
      </p:sp>
      <p:sp>
        <p:nvSpPr>
          <p:cNvPr id="27" name="object 27"/>
          <p:cNvSpPr/>
          <p:nvPr/>
        </p:nvSpPr>
        <p:spPr>
          <a:xfrm>
            <a:off x="6097533" y="2245941"/>
            <a:ext cx="0" cy="0"/>
          </a:xfrm>
          <a:custGeom>
            <a:avLst/>
            <a:gdLst/>
            <a:ahLst/>
            <a:cxnLst/>
            <a:rect l="l" t="t" r="r" b="b"/>
            <a:pathLst>
              <a:path>
                <a:moveTo>
                  <a:pt x="0" y="0"/>
                </a:moveTo>
                <a:lnTo>
                  <a:pt x="0" y="0"/>
                </a:lnTo>
              </a:path>
            </a:pathLst>
          </a:custGeom>
          <a:ln w="3175">
            <a:solidFill>
              <a:srgbClr val="000000"/>
            </a:solidFill>
            <a:prstDash val="dash"/>
          </a:ln>
        </p:spPr>
        <p:txBody>
          <a:bodyPr wrap="square" lIns="0" tIns="0" rIns="0" bIns="0" rtlCol="0"/>
          <a:lstStyle/>
          <a:p>
            <a:endParaRPr/>
          </a:p>
        </p:txBody>
      </p:sp>
      <p:sp>
        <p:nvSpPr>
          <p:cNvPr id="28" name="object 28"/>
          <p:cNvSpPr/>
          <p:nvPr/>
        </p:nvSpPr>
        <p:spPr>
          <a:xfrm>
            <a:off x="3003726" y="1996565"/>
            <a:ext cx="3094355" cy="0"/>
          </a:xfrm>
          <a:custGeom>
            <a:avLst/>
            <a:gdLst/>
            <a:ahLst/>
            <a:cxnLst/>
            <a:rect l="l" t="t" r="r" b="b"/>
            <a:pathLst>
              <a:path w="3094354">
                <a:moveTo>
                  <a:pt x="0" y="0"/>
                </a:moveTo>
                <a:lnTo>
                  <a:pt x="3093806" y="0"/>
                </a:lnTo>
              </a:path>
            </a:pathLst>
          </a:custGeom>
          <a:ln w="3175">
            <a:solidFill>
              <a:srgbClr val="000000"/>
            </a:solidFill>
            <a:prstDash val="dash"/>
          </a:ln>
        </p:spPr>
        <p:txBody>
          <a:bodyPr wrap="square" lIns="0" tIns="0" rIns="0" bIns="0" rtlCol="0"/>
          <a:lstStyle/>
          <a:p>
            <a:endParaRPr/>
          </a:p>
        </p:txBody>
      </p:sp>
      <p:sp>
        <p:nvSpPr>
          <p:cNvPr id="29" name="object 29"/>
          <p:cNvSpPr/>
          <p:nvPr/>
        </p:nvSpPr>
        <p:spPr>
          <a:xfrm>
            <a:off x="6097533" y="1996565"/>
            <a:ext cx="0" cy="0"/>
          </a:xfrm>
          <a:custGeom>
            <a:avLst/>
            <a:gdLst/>
            <a:ahLst/>
            <a:cxnLst/>
            <a:rect l="l" t="t" r="r" b="b"/>
            <a:pathLst>
              <a:path>
                <a:moveTo>
                  <a:pt x="0" y="0"/>
                </a:moveTo>
                <a:lnTo>
                  <a:pt x="0" y="0"/>
                </a:lnTo>
              </a:path>
            </a:pathLst>
          </a:custGeom>
          <a:ln w="3175">
            <a:solidFill>
              <a:srgbClr val="000000"/>
            </a:solidFill>
            <a:prstDash val="dash"/>
          </a:ln>
        </p:spPr>
        <p:txBody>
          <a:bodyPr wrap="square" lIns="0" tIns="0" rIns="0" bIns="0" rtlCol="0"/>
          <a:lstStyle/>
          <a:p>
            <a:endParaRPr/>
          </a:p>
        </p:txBody>
      </p:sp>
      <p:sp>
        <p:nvSpPr>
          <p:cNvPr id="30" name="object 30"/>
          <p:cNvSpPr/>
          <p:nvPr/>
        </p:nvSpPr>
        <p:spPr>
          <a:xfrm>
            <a:off x="3003726" y="1739404"/>
            <a:ext cx="3094355" cy="0"/>
          </a:xfrm>
          <a:custGeom>
            <a:avLst/>
            <a:gdLst/>
            <a:ahLst/>
            <a:cxnLst/>
            <a:rect l="l" t="t" r="r" b="b"/>
            <a:pathLst>
              <a:path w="3094354">
                <a:moveTo>
                  <a:pt x="0" y="0"/>
                </a:moveTo>
                <a:lnTo>
                  <a:pt x="3093806" y="0"/>
                </a:lnTo>
              </a:path>
            </a:pathLst>
          </a:custGeom>
          <a:ln w="3175">
            <a:solidFill>
              <a:srgbClr val="000000"/>
            </a:solidFill>
            <a:prstDash val="dash"/>
          </a:ln>
        </p:spPr>
        <p:txBody>
          <a:bodyPr wrap="square" lIns="0" tIns="0" rIns="0" bIns="0" rtlCol="0"/>
          <a:lstStyle/>
          <a:p>
            <a:endParaRPr/>
          </a:p>
        </p:txBody>
      </p:sp>
      <p:sp>
        <p:nvSpPr>
          <p:cNvPr id="31" name="object 31"/>
          <p:cNvSpPr/>
          <p:nvPr/>
        </p:nvSpPr>
        <p:spPr>
          <a:xfrm>
            <a:off x="6097533" y="1739404"/>
            <a:ext cx="0" cy="0"/>
          </a:xfrm>
          <a:custGeom>
            <a:avLst/>
            <a:gdLst/>
            <a:ahLst/>
            <a:cxnLst/>
            <a:rect l="l" t="t" r="r" b="b"/>
            <a:pathLst>
              <a:path>
                <a:moveTo>
                  <a:pt x="0" y="0"/>
                </a:moveTo>
                <a:lnTo>
                  <a:pt x="0" y="0"/>
                </a:lnTo>
              </a:path>
            </a:pathLst>
          </a:custGeom>
          <a:ln w="3175">
            <a:solidFill>
              <a:srgbClr val="000000"/>
            </a:solidFill>
            <a:prstDash val="dash"/>
          </a:ln>
        </p:spPr>
        <p:txBody>
          <a:bodyPr wrap="square" lIns="0" tIns="0" rIns="0" bIns="0" rtlCol="0"/>
          <a:lstStyle/>
          <a:p>
            <a:endParaRPr/>
          </a:p>
        </p:txBody>
      </p:sp>
      <p:sp>
        <p:nvSpPr>
          <p:cNvPr id="32" name="object 32"/>
          <p:cNvSpPr/>
          <p:nvPr/>
        </p:nvSpPr>
        <p:spPr>
          <a:xfrm>
            <a:off x="6035189" y="1482235"/>
            <a:ext cx="62865" cy="0"/>
          </a:xfrm>
          <a:custGeom>
            <a:avLst/>
            <a:gdLst/>
            <a:ahLst/>
            <a:cxnLst/>
            <a:rect l="l" t="t" r="r" b="b"/>
            <a:pathLst>
              <a:path w="62864">
                <a:moveTo>
                  <a:pt x="0" y="0"/>
                </a:moveTo>
                <a:lnTo>
                  <a:pt x="62344" y="0"/>
                </a:lnTo>
              </a:path>
            </a:pathLst>
          </a:custGeom>
          <a:ln w="3175">
            <a:solidFill>
              <a:srgbClr val="000000"/>
            </a:solidFill>
            <a:prstDash val="dash"/>
          </a:ln>
        </p:spPr>
        <p:txBody>
          <a:bodyPr wrap="square" lIns="0" tIns="0" rIns="0" bIns="0" rtlCol="0"/>
          <a:lstStyle/>
          <a:p>
            <a:endParaRPr/>
          </a:p>
        </p:txBody>
      </p:sp>
      <p:sp>
        <p:nvSpPr>
          <p:cNvPr id="33" name="object 33"/>
          <p:cNvSpPr/>
          <p:nvPr/>
        </p:nvSpPr>
        <p:spPr>
          <a:xfrm>
            <a:off x="3003726" y="1482235"/>
            <a:ext cx="537845" cy="0"/>
          </a:xfrm>
          <a:custGeom>
            <a:avLst/>
            <a:gdLst/>
            <a:ahLst/>
            <a:cxnLst/>
            <a:rect l="l" t="t" r="r" b="b"/>
            <a:pathLst>
              <a:path w="537845">
                <a:moveTo>
                  <a:pt x="0" y="0"/>
                </a:moveTo>
                <a:lnTo>
                  <a:pt x="537709" y="0"/>
                </a:lnTo>
              </a:path>
            </a:pathLst>
          </a:custGeom>
          <a:ln w="3175">
            <a:solidFill>
              <a:srgbClr val="000000"/>
            </a:solidFill>
            <a:prstDash val="dash"/>
          </a:ln>
        </p:spPr>
        <p:txBody>
          <a:bodyPr wrap="square" lIns="0" tIns="0" rIns="0" bIns="0" rtlCol="0"/>
          <a:lstStyle/>
          <a:p>
            <a:endParaRPr/>
          </a:p>
        </p:txBody>
      </p:sp>
      <p:sp>
        <p:nvSpPr>
          <p:cNvPr id="34" name="object 34"/>
          <p:cNvSpPr/>
          <p:nvPr/>
        </p:nvSpPr>
        <p:spPr>
          <a:xfrm>
            <a:off x="6097533" y="1482235"/>
            <a:ext cx="0" cy="0"/>
          </a:xfrm>
          <a:custGeom>
            <a:avLst/>
            <a:gdLst/>
            <a:ahLst/>
            <a:cxnLst/>
            <a:rect l="l" t="t" r="r" b="b"/>
            <a:pathLst>
              <a:path>
                <a:moveTo>
                  <a:pt x="0" y="0"/>
                </a:moveTo>
                <a:lnTo>
                  <a:pt x="0" y="0"/>
                </a:lnTo>
              </a:path>
            </a:pathLst>
          </a:custGeom>
          <a:ln w="3175">
            <a:solidFill>
              <a:srgbClr val="000000"/>
            </a:solidFill>
            <a:prstDash val="dash"/>
          </a:ln>
        </p:spPr>
        <p:txBody>
          <a:bodyPr wrap="square" lIns="0" tIns="0" rIns="0" bIns="0" rtlCol="0"/>
          <a:lstStyle/>
          <a:p>
            <a:endParaRPr/>
          </a:p>
        </p:txBody>
      </p:sp>
      <p:sp>
        <p:nvSpPr>
          <p:cNvPr id="35" name="object 35"/>
          <p:cNvSpPr/>
          <p:nvPr/>
        </p:nvSpPr>
        <p:spPr>
          <a:xfrm>
            <a:off x="3003726" y="3687647"/>
            <a:ext cx="3094355" cy="0"/>
          </a:xfrm>
          <a:custGeom>
            <a:avLst/>
            <a:gdLst/>
            <a:ahLst/>
            <a:cxnLst/>
            <a:rect l="l" t="t" r="r" b="b"/>
            <a:pathLst>
              <a:path w="3094354">
                <a:moveTo>
                  <a:pt x="0" y="0"/>
                </a:moveTo>
                <a:lnTo>
                  <a:pt x="3093806" y="0"/>
                </a:lnTo>
              </a:path>
            </a:pathLst>
          </a:custGeom>
          <a:ln w="4058">
            <a:solidFill>
              <a:srgbClr val="000000"/>
            </a:solidFill>
          </a:ln>
        </p:spPr>
        <p:txBody>
          <a:bodyPr wrap="square" lIns="0" tIns="0" rIns="0" bIns="0" rtlCol="0"/>
          <a:lstStyle/>
          <a:p>
            <a:endParaRPr/>
          </a:p>
        </p:txBody>
      </p:sp>
      <p:sp>
        <p:nvSpPr>
          <p:cNvPr id="36" name="object 36"/>
          <p:cNvSpPr/>
          <p:nvPr/>
        </p:nvSpPr>
        <p:spPr>
          <a:xfrm>
            <a:off x="3003726" y="1264031"/>
            <a:ext cx="3094355" cy="0"/>
          </a:xfrm>
          <a:custGeom>
            <a:avLst/>
            <a:gdLst/>
            <a:ahLst/>
            <a:cxnLst/>
            <a:rect l="l" t="t" r="r" b="b"/>
            <a:pathLst>
              <a:path w="3094354">
                <a:moveTo>
                  <a:pt x="0" y="0"/>
                </a:moveTo>
                <a:lnTo>
                  <a:pt x="3093806" y="0"/>
                </a:lnTo>
              </a:path>
            </a:pathLst>
          </a:custGeom>
          <a:ln w="4058">
            <a:solidFill>
              <a:srgbClr val="000000"/>
            </a:solidFill>
          </a:ln>
        </p:spPr>
        <p:txBody>
          <a:bodyPr wrap="square" lIns="0" tIns="0" rIns="0" bIns="0" rtlCol="0"/>
          <a:lstStyle/>
          <a:p>
            <a:endParaRPr/>
          </a:p>
        </p:txBody>
      </p:sp>
      <p:sp>
        <p:nvSpPr>
          <p:cNvPr id="37" name="object 37"/>
          <p:cNvSpPr/>
          <p:nvPr/>
        </p:nvSpPr>
        <p:spPr>
          <a:xfrm>
            <a:off x="3003726" y="1264031"/>
            <a:ext cx="0" cy="2423795"/>
          </a:xfrm>
          <a:custGeom>
            <a:avLst/>
            <a:gdLst/>
            <a:ahLst/>
            <a:cxnLst/>
            <a:rect l="l" t="t" r="r" b="b"/>
            <a:pathLst>
              <a:path h="2423795">
                <a:moveTo>
                  <a:pt x="0" y="2423616"/>
                </a:moveTo>
                <a:lnTo>
                  <a:pt x="0" y="0"/>
                </a:lnTo>
              </a:path>
            </a:pathLst>
          </a:custGeom>
          <a:ln w="4058">
            <a:solidFill>
              <a:srgbClr val="000000"/>
            </a:solidFill>
          </a:ln>
        </p:spPr>
        <p:txBody>
          <a:bodyPr wrap="square" lIns="0" tIns="0" rIns="0" bIns="0" rtlCol="0"/>
          <a:lstStyle/>
          <a:p>
            <a:endParaRPr/>
          </a:p>
        </p:txBody>
      </p:sp>
      <p:sp>
        <p:nvSpPr>
          <p:cNvPr id="38" name="object 38"/>
          <p:cNvSpPr/>
          <p:nvPr/>
        </p:nvSpPr>
        <p:spPr>
          <a:xfrm>
            <a:off x="6097533" y="1264031"/>
            <a:ext cx="0" cy="2423795"/>
          </a:xfrm>
          <a:custGeom>
            <a:avLst/>
            <a:gdLst/>
            <a:ahLst/>
            <a:cxnLst/>
            <a:rect l="l" t="t" r="r" b="b"/>
            <a:pathLst>
              <a:path h="2423795">
                <a:moveTo>
                  <a:pt x="0" y="2423616"/>
                </a:moveTo>
                <a:lnTo>
                  <a:pt x="0" y="0"/>
                </a:lnTo>
              </a:path>
            </a:pathLst>
          </a:custGeom>
          <a:ln w="4058">
            <a:solidFill>
              <a:srgbClr val="000000"/>
            </a:solidFill>
          </a:ln>
        </p:spPr>
        <p:txBody>
          <a:bodyPr wrap="square" lIns="0" tIns="0" rIns="0" bIns="0" rtlCol="0"/>
          <a:lstStyle/>
          <a:p>
            <a:endParaRPr/>
          </a:p>
        </p:txBody>
      </p:sp>
      <p:sp>
        <p:nvSpPr>
          <p:cNvPr id="39" name="object 39"/>
          <p:cNvSpPr/>
          <p:nvPr/>
        </p:nvSpPr>
        <p:spPr>
          <a:xfrm>
            <a:off x="3003726" y="3687647"/>
            <a:ext cx="3094355" cy="0"/>
          </a:xfrm>
          <a:custGeom>
            <a:avLst/>
            <a:gdLst/>
            <a:ahLst/>
            <a:cxnLst/>
            <a:rect l="l" t="t" r="r" b="b"/>
            <a:pathLst>
              <a:path w="3094354">
                <a:moveTo>
                  <a:pt x="0" y="0"/>
                </a:moveTo>
                <a:lnTo>
                  <a:pt x="3093806" y="0"/>
                </a:lnTo>
              </a:path>
            </a:pathLst>
          </a:custGeom>
          <a:ln w="4058">
            <a:solidFill>
              <a:srgbClr val="000000"/>
            </a:solidFill>
          </a:ln>
        </p:spPr>
        <p:txBody>
          <a:bodyPr wrap="square" lIns="0" tIns="0" rIns="0" bIns="0" rtlCol="0"/>
          <a:lstStyle/>
          <a:p>
            <a:endParaRPr/>
          </a:p>
        </p:txBody>
      </p:sp>
      <p:sp>
        <p:nvSpPr>
          <p:cNvPr id="40" name="object 40"/>
          <p:cNvSpPr/>
          <p:nvPr/>
        </p:nvSpPr>
        <p:spPr>
          <a:xfrm>
            <a:off x="3003726" y="1264031"/>
            <a:ext cx="0" cy="2423795"/>
          </a:xfrm>
          <a:custGeom>
            <a:avLst/>
            <a:gdLst/>
            <a:ahLst/>
            <a:cxnLst/>
            <a:rect l="l" t="t" r="r" b="b"/>
            <a:pathLst>
              <a:path h="2423795">
                <a:moveTo>
                  <a:pt x="0" y="2423616"/>
                </a:moveTo>
                <a:lnTo>
                  <a:pt x="0" y="0"/>
                </a:lnTo>
              </a:path>
            </a:pathLst>
          </a:custGeom>
          <a:ln w="4058">
            <a:solidFill>
              <a:srgbClr val="000000"/>
            </a:solidFill>
          </a:ln>
        </p:spPr>
        <p:txBody>
          <a:bodyPr wrap="square" lIns="0" tIns="0" rIns="0" bIns="0" rtlCol="0"/>
          <a:lstStyle/>
          <a:p>
            <a:endParaRPr/>
          </a:p>
        </p:txBody>
      </p:sp>
      <p:sp>
        <p:nvSpPr>
          <p:cNvPr id="41" name="object 41"/>
          <p:cNvSpPr/>
          <p:nvPr/>
        </p:nvSpPr>
        <p:spPr>
          <a:xfrm>
            <a:off x="3385576" y="1264031"/>
            <a:ext cx="0" cy="2423795"/>
          </a:xfrm>
          <a:custGeom>
            <a:avLst/>
            <a:gdLst/>
            <a:ahLst/>
            <a:cxnLst/>
            <a:rect l="l" t="t" r="r" b="b"/>
            <a:pathLst>
              <a:path h="2423795">
                <a:moveTo>
                  <a:pt x="0" y="0"/>
                </a:moveTo>
                <a:lnTo>
                  <a:pt x="0" y="2423616"/>
                </a:lnTo>
              </a:path>
            </a:pathLst>
          </a:custGeom>
          <a:ln w="4058">
            <a:solidFill>
              <a:srgbClr val="000000"/>
            </a:solidFill>
          </a:ln>
        </p:spPr>
        <p:txBody>
          <a:bodyPr wrap="square" lIns="0" tIns="0" rIns="0" bIns="0" rtlCol="0"/>
          <a:lstStyle/>
          <a:p>
            <a:endParaRPr/>
          </a:p>
        </p:txBody>
      </p:sp>
      <p:sp>
        <p:nvSpPr>
          <p:cNvPr id="42" name="object 42"/>
          <p:cNvSpPr/>
          <p:nvPr/>
        </p:nvSpPr>
        <p:spPr>
          <a:xfrm>
            <a:off x="3783019" y="1264031"/>
            <a:ext cx="0" cy="39370"/>
          </a:xfrm>
          <a:custGeom>
            <a:avLst/>
            <a:gdLst/>
            <a:ahLst/>
            <a:cxnLst/>
            <a:rect l="l" t="t" r="r" b="b"/>
            <a:pathLst>
              <a:path h="39369">
                <a:moveTo>
                  <a:pt x="0" y="0"/>
                </a:moveTo>
                <a:lnTo>
                  <a:pt x="0" y="38965"/>
                </a:lnTo>
              </a:path>
            </a:pathLst>
          </a:custGeom>
          <a:ln w="4058">
            <a:solidFill>
              <a:srgbClr val="000000"/>
            </a:solidFill>
          </a:ln>
        </p:spPr>
        <p:txBody>
          <a:bodyPr wrap="square" lIns="0" tIns="0" rIns="0" bIns="0" rtlCol="0"/>
          <a:lstStyle/>
          <a:p>
            <a:endParaRPr/>
          </a:p>
        </p:txBody>
      </p:sp>
      <p:sp>
        <p:nvSpPr>
          <p:cNvPr id="43" name="object 43"/>
          <p:cNvSpPr/>
          <p:nvPr/>
        </p:nvSpPr>
        <p:spPr>
          <a:xfrm>
            <a:off x="4180462" y="1264031"/>
            <a:ext cx="0" cy="39370"/>
          </a:xfrm>
          <a:custGeom>
            <a:avLst/>
            <a:gdLst/>
            <a:ahLst/>
            <a:cxnLst/>
            <a:rect l="l" t="t" r="r" b="b"/>
            <a:pathLst>
              <a:path h="39369">
                <a:moveTo>
                  <a:pt x="0" y="0"/>
                </a:moveTo>
                <a:lnTo>
                  <a:pt x="0" y="38965"/>
                </a:lnTo>
              </a:path>
            </a:pathLst>
          </a:custGeom>
          <a:ln w="4058">
            <a:solidFill>
              <a:srgbClr val="000000"/>
            </a:solidFill>
          </a:ln>
        </p:spPr>
        <p:txBody>
          <a:bodyPr wrap="square" lIns="0" tIns="0" rIns="0" bIns="0" rtlCol="0"/>
          <a:lstStyle/>
          <a:p>
            <a:endParaRPr/>
          </a:p>
        </p:txBody>
      </p:sp>
      <p:sp>
        <p:nvSpPr>
          <p:cNvPr id="44" name="object 44"/>
          <p:cNvSpPr/>
          <p:nvPr/>
        </p:nvSpPr>
        <p:spPr>
          <a:xfrm>
            <a:off x="4577905" y="1264031"/>
            <a:ext cx="0" cy="39370"/>
          </a:xfrm>
          <a:custGeom>
            <a:avLst/>
            <a:gdLst/>
            <a:ahLst/>
            <a:cxnLst/>
            <a:rect l="l" t="t" r="r" b="b"/>
            <a:pathLst>
              <a:path h="39369">
                <a:moveTo>
                  <a:pt x="0" y="0"/>
                </a:moveTo>
                <a:lnTo>
                  <a:pt x="0" y="38965"/>
                </a:lnTo>
              </a:path>
            </a:pathLst>
          </a:custGeom>
          <a:ln w="4058">
            <a:solidFill>
              <a:srgbClr val="000000"/>
            </a:solidFill>
          </a:ln>
        </p:spPr>
        <p:txBody>
          <a:bodyPr wrap="square" lIns="0" tIns="0" rIns="0" bIns="0" rtlCol="0"/>
          <a:lstStyle/>
          <a:p>
            <a:endParaRPr/>
          </a:p>
        </p:txBody>
      </p:sp>
      <p:sp>
        <p:nvSpPr>
          <p:cNvPr id="45" name="object 45"/>
          <p:cNvSpPr/>
          <p:nvPr/>
        </p:nvSpPr>
        <p:spPr>
          <a:xfrm>
            <a:off x="4975349" y="1264031"/>
            <a:ext cx="0" cy="39370"/>
          </a:xfrm>
          <a:custGeom>
            <a:avLst/>
            <a:gdLst/>
            <a:ahLst/>
            <a:cxnLst/>
            <a:rect l="l" t="t" r="r" b="b"/>
            <a:pathLst>
              <a:path h="39369">
                <a:moveTo>
                  <a:pt x="0" y="0"/>
                </a:moveTo>
                <a:lnTo>
                  <a:pt x="0" y="38965"/>
                </a:lnTo>
              </a:path>
            </a:pathLst>
          </a:custGeom>
          <a:ln w="4058">
            <a:solidFill>
              <a:srgbClr val="000000"/>
            </a:solidFill>
          </a:ln>
        </p:spPr>
        <p:txBody>
          <a:bodyPr wrap="square" lIns="0" tIns="0" rIns="0" bIns="0" rtlCol="0"/>
          <a:lstStyle/>
          <a:p>
            <a:endParaRPr/>
          </a:p>
        </p:txBody>
      </p:sp>
      <p:sp>
        <p:nvSpPr>
          <p:cNvPr id="46" name="object 46"/>
          <p:cNvSpPr/>
          <p:nvPr/>
        </p:nvSpPr>
        <p:spPr>
          <a:xfrm>
            <a:off x="5380585" y="1264031"/>
            <a:ext cx="0" cy="39370"/>
          </a:xfrm>
          <a:custGeom>
            <a:avLst/>
            <a:gdLst/>
            <a:ahLst/>
            <a:cxnLst/>
            <a:rect l="l" t="t" r="r" b="b"/>
            <a:pathLst>
              <a:path h="39369">
                <a:moveTo>
                  <a:pt x="0" y="0"/>
                </a:moveTo>
                <a:lnTo>
                  <a:pt x="0" y="38965"/>
                </a:lnTo>
              </a:path>
            </a:pathLst>
          </a:custGeom>
          <a:ln w="4058">
            <a:solidFill>
              <a:srgbClr val="000000"/>
            </a:solidFill>
          </a:ln>
        </p:spPr>
        <p:txBody>
          <a:bodyPr wrap="square" lIns="0" tIns="0" rIns="0" bIns="0" rtlCol="0"/>
          <a:lstStyle/>
          <a:p>
            <a:endParaRPr/>
          </a:p>
        </p:txBody>
      </p:sp>
      <p:sp>
        <p:nvSpPr>
          <p:cNvPr id="47" name="object 47"/>
          <p:cNvSpPr/>
          <p:nvPr/>
        </p:nvSpPr>
        <p:spPr>
          <a:xfrm>
            <a:off x="5778028" y="1264031"/>
            <a:ext cx="0" cy="39370"/>
          </a:xfrm>
          <a:custGeom>
            <a:avLst/>
            <a:gdLst/>
            <a:ahLst/>
            <a:cxnLst/>
            <a:rect l="l" t="t" r="r" b="b"/>
            <a:pathLst>
              <a:path h="39369">
                <a:moveTo>
                  <a:pt x="0" y="0"/>
                </a:moveTo>
                <a:lnTo>
                  <a:pt x="0" y="38965"/>
                </a:lnTo>
              </a:path>
            </a:pathLst>
          </a:custGeom>
          <a:ln w="4058">
            <a:solidFill>
              <a:srgbClr val="000000"/>
            </a:solidFill>
          </a:ln>
        </p:spPr>
        <p:txBody>
          <a:bodyPr wrap="square" lIns="0" tIns="0" rIns="0" bIns="0" rtlCol="0"/>
          <a:lstStyle/>
          <a:p>
            <a:endParaRPr/>
          </a:p>
        </p:txBody>
      </p:sp>
      <p:sp>
        <p:nvSpPr>
          <p:cNvPr id="48" name="object 48"/>
          <p:cNvSpPr/>
          <p:nvPr/>
        </p:nvSpPr>
        <p:spPr>
          <a:xfrm>
            <a:off x="3003726" y="3531787"/>
            <a:ext cx="31750" cy="0"/>
          </a:xfrm>
          <a:custGeom>
            <a:avLst/>
            <a:gdLst/>
            <a:ahLst/>
            <a:cxnLst/>
            <a:rect l="l" t="t" r="r" b="b"/>
            <a:pathLst>
              <a:path w="31750">
                <a:moveTo>
                  <a:pt x="0" y="0"/>
                </a:moveTo>
                <a:lnTo>
                  <a:pt x="31172" y="0"/>
                </a:lnTo>
              </a:path>
            </a:pathLst>
          </a:custGeom>
          <a:ln w="4058">
            <a:solidFill>
              <a:srgbClr val="000000"/>
            </a:solidFill>
          </a:ln>
        </p:spPr>
        <p:txBody>
          <a:bodyPr wrap="square" lIns="0" tIns="0" rIns="0" bIns="0" rtlCol="0"/>
          <a:lstStyle/>
          <a:p>
            <a:endParaRPr/>
          </a:p>
        </p:txBody>
      </p:sp>
      <p:sp>
        <p:nvSpPr>
          <p:cNvPr id="49" name="object 49"/>
          <p:cNvSpPr/>
          <p:nvPr/>
        </p:nvSpPr>
        <p:spPr>
          <a:xfrm>
            <a:off x="6066361" y="3531787"/>
            <a:ext cx="31750" cy="0"/>
          </a:xfrm>
          <a:custGeom>
            <a:avLst/>
            <a:gdLst/>
            <a:ahLst/>
            <a:cxnLst/>
            <a:rect l="l" t="t" r="r" b="b"/>
            <a:pathLst>
              <a:path w="31750">
                <a:moveTo>
                  <a:pt x="31172" y="0"/>
                </a:moveTo>
                <a:lnTo>
                  <a:pt x="0" y="0"/>
                </a:lnTo>
              </a:path>
            </a:pathLst>
          </a:custGeom>
          <a:ln w="4058">
            <a:solidFill>
              <a:srgbClr val="000000"/>
            </a:solidFill>
          </a:ln>
        </p:spPr>
        <p:txBody>
          <a:bodyPr wrap="square" lIns="0" tIns="0" rIns="0" bIns="0" rtlCol="0"/>
          <a:lstStyle/>
          <a:p>
            <a:endParaRPr/>
          </a:p>
        </p:txBody>
      </p:sp>
      <p:sp>
        <p:nvSpPr>
          <p:cNvPr id="50" name="object 50"/>
          <p:cNvSpPr/>
          <p:nvPr/>
        </p:nvSpPr>
        <p:spPr>
          <a:xfrm>
            <a:off x="3003726" y="3274618"/>
            <a:ext cx="31750" cy="0"/>
          </a:xfrm>
          <a:custGeom>
            <a:avLst/>
            <a:gdLst/>
            <a:ahLst/>
            <a:cxnLst/>
            <a:rect l="l" t="t" r="r" b="b"/>
            <a:pathLst>
              <a:path w="31750">
                <a:moveTo>
                  <a:pt x="0" y="0"/>
                </a:moveTo>
                <a:lnTo>
                  <a:pt x="31172" y="0"/>
                </a:lnTo>
              </a:path>
            </a:pathLst>
          </a:custGeom>
          <a:ln w="4058">
            <a:solidFill>
              <a:srgbClr val="000000"/>
            </a:solidFill>
          </a:ln>
        </p:spPr>
        <p:txBody>
          <a:bodyPr wrap="square" lIns="0" tIns="0" rIns="0" bIns="0" rtlCol="0"/>
          <a:lstStyle/>
          <a:p>
            <a:endParaRPr/>
          </a:p>
        </p:txBody>
      </p:sp>
      <p:sp>
        <p:nvSpPr>
          <p:cNvPr id="51" name="object 51"/>
          <p:cNvSpPr/>
          <p:nvPr/>
        </p:nvSpPr>
        <p:spPr>
          <a:xfrm>
            <a:off x="6066361" y="3274618"/>
            <a:ext cx="31750" cy="0"/>
          </a:xfrm>
          <a:custGeom>
            <a:avLst/>
            <a:gdLst/>
            <a:ahLst/>
            <a:cxnLst/>
            <a:rect l="l" t="t" r="r" b="b"/>
            <a:pathLst>
              <a:path w="31750">
                <a:moveTo>
                  <a:pt x="31172" y="0"/>
                </a:moveTo>
                <a:lnTo>
                  <a:pt x="0" y="0"/>
                </a:lnTo>
              </a:path>
            </a:pathLst>
          </a:custGeom>
          <a:ln w="4058">
            <a:solidFill>
              <a:srgbClr val="000000"/>
            </a:solidFill>
          </a:ln>
        </p:spPr>
        <p:txBody>
          <a:bodyPr wrap="square" lIns="0" tIns="0" rIns="0" bIns="0" rtlCol="0"/>
          <a:lstStyle/>
          <a:p>
            <a:endParaRPr/>
          </a:p>
        </p:txBody>
      </p:sp>
      <p:sp>
        <p:nvSpPr>
          <p:cNvPr id="52" name="object 52"/>
          <p:cNvSpPr/>
          <p:nvPr/>
        </p:nvSpPr>
        <p:spPr>
          <a:xfrm>
            <a:off x="3003726" y="3017449"/>
            <a:ext cx="31750" cy="0"/>
          </a:xfrm>
          <a:custGeom>
            <a:avLst/>
            <a:gdLst/>
            <a:ahLst/>
            <a:cxnLst/>
            <a:rect l="l" t="t" r="r" b="b"/>
            <a:pathLst>
              <a:path w="31750">
                <a:moveTo>
                  <a:pt x="0" y="0"/>
                </a:moveTo>
                <a:lnTo>
                  <a:pt x="31172" y="0"/>
                </a:lnTo>
              </a:path>
            </a:pathLst>
          </a:custGeom>
          <a:ln w="4058">
            <a:solidFill>
              <a:srgbClr val="000000"/>
            </a:solidFill>
          </a:ln>
        </p:spPr>
        <p:txBody>
          <a:bodyPr wrap="square" lIns="0" tIns="0" rIns="0" bIns="0" rtlCol="0"/>
          <a:lstStyle/>
          <a:p>
            <a:endParaRPr/>
          </a:p>
        </p:txBody>
      </p:sp>
      <p:sp>
        <p:nvSpPr>
          <p:cNvPr id="53" name="object 53"/>
          <p:cNvSpPr/>
          <p:nvPr/>
        </p:nvSpPr>
        <p:spPr>
          <a:xfrm>
            <a:off x="6066361" y="3017449"/>
            <a:ext cx="31750" cy="0"/>
          </a:xfrm>
          <a:custGeom>
            <a:avLst/>
            <a:gdLst/>
            <a:ahLst/>
            <a:cxnLst/>
            <a:rect l="l" t="t" r="r" b="b"/>
            <a:pathLst>
              <a:path w="31750">
                <a:moveTo>
                  <a:pt x="31172" y="0"/>
                </a:moveTo>
                <a:lnTo>
                  <a:pt x="0" y="0"/>
                </a:lnTo>
              </a:path>
            </a:pathLst>
          </a:custGeom>
          <a:ln w="4058">
            <a:solidFill>
              <a:srgbClr val="000000"/>
            </a:solidFill>
          </a:ln>
        </p:spPr>
        <p:txBody>
          <a:bodyPr wrap="square" lIns="0" tIns="0" rIns="0" bIns="0" rtlCol="0"/>
          <a:lstStyle/>
          <a:p>
            <a:endParaRPr/>
          </a:p>
        </p:txBody>
      </p:sp>
      <p:sp>
        <p:nvSpPr>
          <p:cNvPr id="54" name="object 54"/>
          <p:cNvSpPr/>
          <p:nvPr/>
        </p:nvSpPr>
        <p:spPr>
          <a:xfrm>
            <a:off x="3003726" y="2760280"/>
            <a:ext cx="31750" cy="0"/>
          </a:xfrm>
          <a:custGeom>
            <a:avLst/>
            <a:gdLst/>
            <a:ahLst/>
            <a:cxnLst/>
            <a:rect l="l" t="t" r="r" b="b"/>
            <a:pathLst>
              <a:path w="31750">
                <a:moveTo>
                  <a:pt x="0" y="0"/>
                </a:moveTo>
                <a:lnTo>
                  <a:pt x="31172" y="0"/>
                </a:lnTo>
              </a:path>
            </a:pathLst>
          </a:custGeom>
          <a:ln w="4058">
            <a:solidFill>
              <a:srgbClr val="000000"/>
            </a:solidFill>
          </a:ln>
        </p:spPr>
        <p:txBody>
          <a:bodyPr wrap="square" lIns="0" tIns="0" rIns="0" bIns="0" rtlCol="0"/>
          <a:lstStyle/>
          <a:p>
            <a:endParaRPr/>
          </a:p>
        </p:txBody>
      </p:sp>
      <p:sp>
        <p:nvSpPr>
          <p:cNvPr id="55" name="object 55"/>
          <p:cNvSpPr/>
          <p:nvPr/>
        </p:nvSpPr>
        <p:spPr>
          <a:xfrm>
            <a:off x="6066361" y="2760280"/>
            <a:ext cx="31750" cy="0"/>
          </a:xfrm>
          <a:custGeom>
            <a:avLst/>
            <a:gdLst/>
            <a:ahLst/>
            <a:cxnLst/>
            <a:rect l="l" t="t" r="r" b="b"/>
            <a:pathLst>
              <a:path w="31750">
                <a:moveTo>
                  <a:pt x="31172" y="0"/>
                </a:moveTo>
                <a:lnTo>
                  <a:pt x="0" y="0"/>
                </a:lnTo>
              </a:path>
            </a:pathLst>
          </a:custGeom>
          <a:ln w="4058">
            <a:solidFill>
              <a:srgbClr val="000000"/>
            </a:solidFill>
          </a:ln>
        </p:spPr>
        <p:txBody>
          <a:bodyPr wrap="square" lIns="0" tIns="0" rIns="0" bIns="0" rtlCol="0"/>
          <a:lstStyle/>
          <a:p>
            <a:endParaRPr/>
          </a:p>
        </p:txBody>
      </p:sp>
      <p:sp>
        <p:nvSpPr>
          <p:cNvPr id="56" name="object 56"/>
          <p:cNvSpPr/>
          <p:nvPr/>
        </p:nvSpPr>
        <p:spPr>
          <a:xfrm>
            <a:off x="3003726" y="2503110"/>
            <a:ext cx="31750" cy="0"/>
          </a:xfrm>
          <a:custGeom>
            <a:avLst/>
            <a:gdLst/>
            <a:ahLst/>
            <a:cxnLst/>
            <a:rect l="l" t="t" r="r" b="b"/>
            <a:pathLst>
              <a:path w="31750">
                <a:moveTo>
                  <a:pt x="0" y="0"/>
                </a:moveTo>
                <a:lnTo>
                  <a:pt x="31172" y="0"/>
                </a:lnTo>
              </a:path>
            </a:pathLst>
          </a:custGeom>
          <a:ln w="4058">
            <a:solidFill>
              <a:srgbClr val="000000"/>
            </a:solidFill>
          </a:ln>
        </p:spPr>
        <p:txBody>
          <a:bodyPr wrap="square" lIns="0" tIns="0" rIns="0" bIns="0" rtlCol="0"/>
          <a:lstStyle/>
          <a:p>
            <a:endParaRPr/>
          </a:p>
        </p:txBody>
      </p:sp>
      <p:sp>
        <p:nvSpPr>
          <p:cNvPr id="57" name="object 57"/>
          <p:cNvSpPr/>
          <p:nvPr/>
        </p:nvSpPr>
        <p:spPr>
          <a:xfrm>
            <a:off x="6066361" y="2503110"/>
            <a:ext cx="31750" cy="0"/>
          </a:xfrm>
          <a:custGeom>
            <a:avLst/>
            <a:gdLst/>
            <a:ahLst/>
            <a:cxnLst/>
            <a:rect l="l" t="t" r="r" b="b"/>
            <a:pathLst>
              <a:path w="31750">
                <a:moveTo>
                  <a:pt x="31172" y="0"/>
                </a:moveTo>
                <a:lnTo>
                  <a:pt x="0" y="0"/>
                </a:lnTo>
              </a:path>
            </a:pathLst>
          </a:custGeom>
          <a:ln w="4058">
            <a:solidFill>
              <a:srgbClr val="000000"/>
            </a:solidFill>
          </a:ln>
        </p:spPr>
        <p:txBody>
          <a:bodyPr wrap="square" lIns="0" tIns="0" rIns="0" bIns="0" rtlCol="0"/>
          <a:lstStyle/>
          <a:p>
            <a:endParaRPr/>
          </a:p>
        </p:txBody>
      </p:sp>
      <p:sp>
        <p:nvSpPr>
          <p:cNvPr id="58" name="object 58"/>
          <p:cNvSpPr/>
          <p:nvPr/>
        </p:nvSpPr>
        <p:spPr>
          <a:xfrm>
            <a:off x="3003726" y="2245941"/>
            <a:ext cx="31750" cy="0"/>
          </a:xfrm>
          <a:custGeom>
            <a:avLst/>
            <a:gdLst/>
            <a:ahLst/>
            <a:cxnLst/>
            <a:rect l="l" t="t" r="r" b="b"/>
            <a:pathLst>
              <a:path w="31750">
                <a:moveTo>
                  <a:pt x="0" y="0"/>
                </a:moveTo>
                <a:lnTo>
                  <a:pt x="31172" y="0"/>
                </a:lnTo>
              </a:path>
            </a:pathLst>
          </a:custGeom>
          <a:ln w="4058">
            <a:solidFill>
              <a:srgbClr val="000000"/>
            </a:solidFill>
          </a:ln>
        </p:spPr>
        <p:txBody>
          <a:bodyPr wrap="square" lIns="0" tIns="0" rIns="0" bIns="0" rtlCol="0"/>
          <a:lstStyle/>
          <a:p>
            <a:endParaRPr/>
          </a:p>
        </p:txBody>
      </p:sp>
      <p:sp>
        <p:nvSpPr>
          <p:cNvPr id="59" name="object 59"/>
          <p:cNvSpPr/>
          <p:nvPr/>
        </p:nvSpPr>
        <p:spPr>
          <a:xfrm>
            <a:off x="6066361" y="2245941"/>
            <a:ext cx="31750" cy="0"/>
          </a:xfrm>
          <a:custGeom>
            <a:avLst/>
            <a:gdLst/>
            <a:ahLst/>
            <a:cxnLst/>
            <a:rect l="l" t="t" r="r" b="b"/>
            <a:pathLst>
              <a:path w="31750">
                <a:moveTo>
                  <a:pt x="31172" y="0"/>
                </a:moveTo>
                <a:lnTo>
                  <a:pt x="0" y="0"/>
                </a:lnTo>
              </a:path>
            </a:pathLst>
          </a:custGeom>
          <a:ln w="4058">
            <a:solidFill>
              <a:srgbClr val="000000"/>
            </a:solidFill>
          </a:ln>
        </p:spPr>
        <p:txBody>
          <a:bodyPr wrap="square" lIns="0" tIns="0" rIns="0" bIns="0" rtlCol="0"/>
          <a:lstStyle/>
          <a:p>
            <a:endParaRPr/>
          </a:p>
        </p:txBody>
      </p:sp>
      <p:sp>
        <p:nvSpPr>
          <p:cNvPr id="60" name="object 60"/>
          <p:cNvSpPr/>
          <p:nvPr/>
        </p:nvSpPr>
        <p:spPr>
          <a:xfrm>
            <a:off x="3003726" y="1996565"/>
            <a:ext cx="31750" cy="0"/>
          </a:xfrm>
          <a:custGeom>
            <a:avLst/>
            <a:gdLst/>
            <a:ahLst/>
            <a:cxnLst/>
            <a:rect l="l" t="t" r="r" b="b"/>
            <a:pathLst>
              <a:path w="31750">
                <a:moveTo>
                  <a:pt x="0" y="0"/>
                </a:moveTo>
                <a:lnTo>
                  <a:pt x="31172" y="0"/>
                </a:lnTo>
              </a:path>
            </a:pathLst>
          </a:custGeom>
          <a:ln w="4058">
            <a:solidFill>
              <a:srgbClr val="000000"/>
            </a:solidFill>
          </a:ln>
        </p:spPr>
        <p:txBody>
          <a:bodyPr wrap="square" lIns="0" tIns="0" rIns="0" bIns="0" rtlCol="0"/>
          <a:lstStyle/>
          <a:p>
            <a:endParaRPr/>
          </a:p>
        </p:txBody>
      </p:sp>
      <p:sp>
        <p:nvSpPr>
          <p:cNvPr id="61" name="object 61"/>
          <p:cNvSpPr/>
          <p:nvPr/>
        </p:nvSpPr>
        <p:spPr>
          <a:xfrm>
            <a:off x="6066361" y="1996565"/>
            <a:ext cx="31750" cy="0"/>
          </a:xfrm>
          <a:custGeom>
            <a:avLst/>
            <a:gdLst/>
            <a:ahLst/>
            <a:cxnLst/>
            <a:rect l="l" t="t" r="r" b="b"/>
            <a:pathLst>
              <a:path w="31750">
                <a:moveTo>
                  <a:pt x="31172" y="0"/>
                </a:moveTo>
                <a:lnTo>
                  <a:pt x="0" y="0"/>
                </a:lnTo>
              </a:path>
            </a:pathLst>
          </a:custGeom>
          <a:ln w="4058">
            <a:solidFill>
              <a:srgbClr val="000000"/>
            </a:solidFill>
          </a:ln>
        </p:spPr>
        <p:txBody>
          <a:bodyPr wrap="square" lIns="0" tIns="0" rIns="0" bIns="0" rtlCol="0"/>
          <a:lstStyle/>
          <a:p>
            <a:endParaRPr/>
          </a:p>
        </p:txBody>
      </p:sp>
      <p:sp>
        <p:nvSpPr>
          <p:cNvPr id="62" name="object 62"/>
          <p:cNvSpPr/>
          <p:nvPr/>
        </p:nvSpPr>
        <p:spPr>
          <a:xfrm>
            <a:off x="3003726" y="1739404"/>
            <a:ext cx="31750" cy="0"/>
          </a:xfrm>
          <a:custGeom>
            <a:avLst/>
            <a:gdLst/>
            <a:ahLst/>
            <a:cxnLst/>
            <a:rect l="l" t="t" r="r" b="b"/>
            <a:pathLst>
              <a:path w="31750">
                <a:moveTo>
                  <a:pt x="0" y="0"/>
                </a:moveTo>
                <a:lnTo>
                  <a:pt x="31172" y="0"/>
                </a:lnTo>
              </a:path>
            </a:pathLst>
          </a:custGeom>
          <a:ln w="4058">
            <a:solidFill>
              <a:srgbClr val="000000"/>
            </a:solidFill>
          </a:ln>
        </p:spPr>
        <p:txBody>
          <a:bodyPr wrap="square" lIns="0" tIns="0" rIns="0" bIns="0" rtlCol="0"/>
          <a:lstStyle/>
          <a:p>
            <a:endParaRPr/>
          </a:p>
        </p:txBody>
      </p:sp>
      <p:sp>
        <p:nvSpPr>
          <p:cNvPr id="63" name="object 63"/>
          <p:cNvSpPr/>
          <p:nvPr/>
        </p:nvSpPr>
        <p:spPr>
          <a:xfrm>
            <a:off x="6066361" y="1739404"/>
            <a:ext cx="31750" cy="0"/>
          </a:xfrm>
          <a:custGeom>
            <a:avLst/>
            <a:gdLst/>
            <a:ahLst/>
            <a:cxnLst/>
            <a:rect l="l" t="t" r="r" b="b"/>
            <a:pathLst>
              <a:path w="31750">
                <a:moveTo>
                  <a:pt x="31172" y="0"/>
                </a:moveTo>
                <a:lnTo>
                  <a:pt x="0" y="0"/>
                </a:lnTo>
              </a:path>
            </a:pathLst>
          </a:custGeom>
          <a:ln w="4058">
            <a:solidFill>
              <a:srgbClr val="000000"/>
            </a:solidFill>
          </a:ln>
        </p:spPr>
        <p:txBody>
          <a:bodyPr wrap="square" lIns="0" tIns="0" rIns="0" bIns="0" rtlCol="0"/>
          <a:lstStyle/>
          <a:p>
            <a:endParaRPr/>
          </a:p>
        </p:txBody>
      </p:sp>
      <p:sp>
        <p:nvSpPr>
          <p:cNvPr id="64" name="object 64"/>
          <p:cNvSpPr/>
          <p:nvPr/>
        </p:nvSpPr>
        <p:spPr>
          <a:xfrm>
            <a:off x="3003726" y="1482235"/>
            <a:ext cx="31750" cy="0"/>
          </a:xfrm>
          <a:custGeom>
            <a:avLst/>
            <a:gdLst/>
            <a:ahLst/>
            <a:cxnLst/>
            <a:rect l="l" t="t" r="r" b="b"/>
            <a:pathLst>
              <a:path w="31750">
                <a:moveTo>
                  <a:pt x="0" y="0"/>
                </a:moveTo>
                <a:lnTo>
                  <a:pt x="31172" y="0"/>
                </a:lnTo>
              </a:path>
            </a:pathLst>
          </a:custGeom>
          <a:ln w="4058">
            <a:solidFill>
              <a:srgbClr val="000000"/>
            </a:solidFill>
          </a:ln>
        </p:spPr>
        <p:txBody>
          <a:bodyPr wrap="square" lIns="0" tIns="0" rIns="0" bIns="0" rtlCol="0"/>
          <a:lstStyle/>
          <a:p>
            <a:endParaRPr/>
          </a:p>
        </p:txBody>
      </p:sp>
      <p:sp>
        <p:nvSpPr>
          <p:cNvPr id="65" name="object 65"/>
          <p:cNvSpPr/>
          <p:nvPr/>
        </p:nvSpPr>
        <p:spPr>
          <a:xfrm>
            <a:off x="6066361" y="1482235"/>
            <a:ext cx="31750" cy="0"/>
          </a:xfrm>
          <a:custGeom>
            <a:avLst/>
            <a:gdLst/>
            <a:ahLst/>
            <a:cxnLst/>
            <a:rect l="l" t="t" r="r" b="b"/>
            <a:pathLst>
              <a:path w="31750">
                <a:moveTo>
                  <a:pt x="31172" y="0"/>
                </a:moveTo>
                <a:lnTo>
                  <a:pt x="0" y="0"/>
                </a:lnTo>
              </a:path>
            </a:pathLst>
          </a:custGeom>
          <a:ln w="4058">
            <a:solidFill>
              <a:srgbClr val="000000"/>
            </a:solidFill>
          </a:ln>
        </p:spPr>
        <p:txBody>
          <a:bodyPr wrap="square" lIns="0" tIns="0" rIns="0" bIns="0" rtlCol="0"/>
          <a:lstStyle/>
          <a:p>
            <a:endParaRPr/>
          </a:p>
        </p:txBody>
      </p:sp>
      <p:sp>
        <p:nvSpPr>
          <p:cNvPr id="66" name="object 66"/>
          <p:cNvSpPr txBox="1"/>
          <p:nvPr/>
        </p:nvSpPr>
        <p:spPr>
          <a:xfrm>
            <a:off x="2765027" y="1386410"/>
            <a:ext cx="242570" cy="2231390"/>
          </a:xfrm>
          <a:prstGeom prst="rect">
            <a:avLst/>
          </a:prstGeom>
        </p:spPr>
        <p:txBody>
          <a:bodyPr vert="horz" wrap="square" lIns="0" tIns="15240" rIns="0" bIns="0" rtlCol="0">
            <a:spAutoFit/>
          </a:bodyPr>
          <a:lstStyle/>
          <a:p>
            <a:pPr marL="12700">
              <a:lnSpc>
                <a:spcPct val="100000"/>
              </a:lnSpc>
              <a:spcBef>
                <a:spcPts val="120"/>
              </a:spcBef>
            </a:pPr>
            <a:r>
              <a:rPr sz="1000" spc="10" dirty="0">
                <a:latin typeface="Arial"/>
                <a:cs typeface="Arial"/>
              </a:rPr>
              <a:t>260</a:t>
            </a:r>
            <a:endParaRPr sz="1000">
              <a:latin typeface="Arial"/>
              <a:cs typeface="Arial"/>
            </a:endParaRPr>
          </a:p>
          <a:p>
            <a:pPr marL="12700">
              <a:lnSpc>
                <a:spcPct val="100000"/>
              </a:lnSpc>
              <a:spcBef>
                <a:spcPts val="825"/>
              </a:spcBef>
            </a:pPr>
            <a:r>
              <a:rPr sz="1000" spc="10" dirty="0">
                <a:latin typeface="Arial"/>
                <a:cs typeface="Arial"/>
              </a:rPr>
              <a:t>240</a:t>
            </a:r>
            <a:endParaRPr sz="1000">
              <a:latin typeface="Arial"/>
              <a:cs typeface="Arial"/>
            </a:endParaRPr>
          </a:p>
          <a:p>
            <a:pPr marL="12700">
              <a:lnSpc>
                <a:spcPct val="100000"/>
              </a:lnSpc>
              <a:spcBef>
                <a:spcPts val="825"/>
              </a:spcBef>
            </a:pPr>
            <a:r>
              <a:rPr sz="1000" spc="10" dirty="0">
                <a:latin typeface="Arial"/>
                <a:cs typeface="Arial"/>
              </a:rPr>
              <a:t>220</a:t>
            </a:r>
            <a:endParaRPr sz="1000">
              <a:latin typeface="Arial"/>
              <a:cs typeface="Arial"/>
            </a:endParaRPr>
          </a:p>
          <a:p>
            <a:pPr marL="12700">
              <a:lnSpc>
                <a:spcPct val="100000"/>
              </a:lnSpc>
              <a:spcBef>
                <a:spcPts val="765"/>
              </a:spcBef>
            </a:pPr>
            <a:r>
              <a:rPr sz="1000" spc="10" dirty="0">
                <a:latin typeface="Arial"/>
                <a:cs typeface="Arial"/>
              </a:rPr>
              <a:t>200</a:t>
            </a:r>
            <a:endParaRPr sz="1000">
              <a:latin typeface="Arial"/>
              <a:cs typeface="Arial"/>
            </a:endParaRPr>
          </a:p>
          <a:p>
            <a:pPr marL="12700">
              <a:lnSpc>
                <a:spcPct val="100000"/>
              </a:lnSpc>
              <a:spcBef>
                <a:spcPts val="825"/>
              </a:spcBef>
            </a:pPr>
            <a:r>
              <a:rPr sz="1000" spc="10" dirty="0">
                <a:latin typeface="Arial"/>
                <a:cs typeface="Arial"/>
              </a:rPr>
              <a:t>180</a:t>
            </a:r>
            <a:endParaRPr sz="1000">
              <a:latin typeface="Arial"/>
              <a:cs typeface="Arial"/>
            </a:endParaRPr>
          </a:p>
          <a:p>
            <a:pPr marL="12700">
              <a:lnSpc>
                <a:spcPct val="100000"/>
              </a:lnSpc>
              <a:spcBef>
                <a:spcPts val="825"/>
              </a:spcBef>
            </a:pPr>
            <a:r>
              <a:rPr sz="1000" spc="10" dirty="0">
                <a:latin typeface="Arial"/>
                <a:cs typeface="Arial"/>
              </a:rPr>
              <a:t>160</a:t>
            </a:r>
            <a:endParaRPr sz="1000">
              <a:latin typeface="Arial"/>
              <a:cs typeface="Arial"/>
            </a:endParaRPr>
          </a:p>
          <a:p>
            <a:pPr marL="12700">
              <a:lnSpc>
                <a:spcPct val="100000"/>
              </a:lnSpc>
              <a:spcBef>
                <a:spcPts val="825"/>
              </a:spcBef>
            </a:pPr>
            <a:r>
              <a:rPr sz="1000" spc="10" dirty="0">
                <a:latin typeface="Arial"/>
                <a:cs typeface="Arial"/>
              </a:rPr>
              <a:t>140</a:t>
            </a:r>
            <a:endParaRPr sz="1000">
              <a:latin typeface="Arial"/>
              <a:cs typeface="Arial"/>
            </a:endParaRPr>
          </a:p>
          <a:p>
            <a:pPr marL="12700">
              <a:lnSpc>
                <a:spcPct val="100000"/>
              </a:lnSpc>
              <a:spcBef>
                <a:spcPts val="825"/>
              </a:spcBef>
            </a:pPr>
            <a:r>
              <a:rPr sz="1000" spc="10" dirty="0">
                <a:latin typeface="Arial"/>
                <a:cs typeface="Arial"/>
              </a:rPr>
              <a:t>120</a:t>
            </a:r>
            <a:endParaRPr sz="1000">
              <a:latin typeface="Arial"/>
              <a:cs typeface="Arial"/>
            </a:endParaRPr>
          </a:p>
          <a:p>
            <a:pPr marL="12700">
              <a:lnSpc>
                <a:spcPct val="100000"/>
              </a:lnSpc>
              <a:spcBef>
                <a:spcPts val="825"/>
              </a:spcBef>
            </a:pPr>
            <a:r>
              <a:rPr sz="1000" spc="10" dirty="0">
                <a:latin typeface="Arial"/>
                <a:cs typeface="Arial"/>
              </a:rPr>
              <a:t>100</a:t>
            </a:r>
            <a:endParaRPr sz="1000">
              <a:latin typeface="Arial"/>
              <a:cs typeface="Arial"/>
            </a:endParaRPr>
          </a:p>
        </p:txBody>
      </p:sp>
      <p:sp>
        <p:nvSpPr>
          <p:cNvPr id="67" name="object 67"/>
          <p:cNvSpPr/>
          <p:nvPr/>
        </p:nvSpPr>
        <p:spPr>
          <a:xfrm>
            <a:off x="3003726" y="3687647"/>
            <a:ext cx="3094355" cy="0"/>
          </a:xfrm>
          <a:custGeom>
            <a:avLst/>
            <a:gdLst/>
            <a:ahLst/>
            <a:cxnLst/>
            <a:rect l="l" t="t" r="r" b="b"/>
            <a:pathLst>
              <a:path w="3094354">
                <a:moveTo>
                  <a:pt x="0" y="0"/>
                </a:moveTo>
                <a:lnTo>
                  <a:pt x="3093806" y="0"/>
                </a:lnTo>
              </a:path>
            </a:pathLst>
          </a:custGeom>
          <a:ln w="4058">
            <a:solidFill>
              <a:srgbClr val="000000"/>
            </a:solidFill>
          </a:ln>
        </p:spPr>
        <p:txBody>
          <a:bodyPr wrap="square" lIns="0" tIns="0" rIns="0" bIns="0" rtlCol="0"/>
          <a:lstStyle/>
          <a:p>
            <a:endParaRPr/>
          </a:p>
        </p:txBody>
      </p:sp>
      <p:sp>
        <p:nvSpPr>
          <p:cNvPr id="68" name="object 68"/>
          <p:cNvSpPr/>
          <p:nvPr/>
        </p:nvSpPr>
        <p:spPr>
          <a:xfrm>
            <a:off x="3003726" y="1264031"/>
            <a:ext cx="3094355" cy="0"/>
          </a:xfrm>
          <a:custGeom>
            <a:avLst/>
            <a:gdLst/>
            <a:ahLst/>
            <a:cxnLst/>
            <a:rect l="l" t="t" r="r" b="b"/>
            <a:pathLst>
              <a:path w="3094354">
                <a:moveTo>
                  <a:pt x="0" y="0"/>
                </a:moveTo>
                <a:lnTo>
                  <a:pt x="3093806" y="0"/>
                </a:lnTo>
              </a:path>
            </a:pathLst>
          </a:custGeom>
          <a:ln w="4058">
            <a:solidFill>
              <a:srgbClr val="000000"/>
            </a:solidFill>
          </a:ln>
        </p:spPr>
        <p:txBody>
          <a:bodyPr wrap="square" lIns="0" tIns="0" rIns="0" bIns="0" rtlCol="0"/>
          <a:lstStyle/>
          <a:p>
            <a:endParaRPr/>
          </a:p>
        </p:txBody>
      </p:sp>
      <p:sp>
        <p:nvSpPr>
          <p:cNvPr id="69" name="object 69"/>
          <p:cNvSpPr/>
          <p:nvPr/>
        </p:nvSpPr>
        <p:spPr>
          <a:xfrm>
            <a:off x="3003726" y="1264031"/>
            <a:ext cx="0" cy="2423795"/>
          </a:xfrm>
          <a:custGeom>
            <a:avLst/>
            <a:gdLst/>
            <a:ahLst/>
            <a:cxnLst/>
            <a:rect l="l" t="t" r="r" b="b"/>
            <a:pathLst>
              <a:path h="2423795">
                <a:moveTo>
                  <a:pt x="0" y="2423616"/>
                </a:moveTo>
                <a:lnTo>
                  <a:pt x="0" y="0"/>
                </a:lnTo>
              </a:path>
            </a:pathLst>
          </a:custGeom>
          <a:ln w="4058">
            <a:solidFill>
              <a:srgbClr val="000000"/>
            </a:solidFill>
          </a:ln>
        </p:spPr>
        <p:txBody>
          <a:bodyPr wrap="square" lIns="0" tIns="0" rIns="0" bIns="0" rtlCol="0"/>
          <a:lstStyle/>
          <a:p>
            <a:endParaRPr/>
          </a:p>
        </p:txBody>
      </p:sp>
      <p:sp>
        <p:nvSpPr>
          <p:cNvPr id="70" name="object 70"/>
          <p:cNvSpPr/>
          <p:nvPr/>
        </p:nvSpPr>
        <p:spPr>
          <a:xfrm>
            <a:off x="6097533" y="1264031"/>
            <a:ext cx="0" cy="2423795"/>
          </a:xfrm>
          <a:custGeom>
            <a:avLst/>
            <a:gdLst/>
            <a:ahLst/>
            <a:cxnLst/>
            <a:rect l="l" t="t" r="r" b="b"/>
            <a:pathLst>
              <a:path h="2423795">
                <a:moveTo>
                  <a:pt x="0" y="2423616"/>
                </a:moveTo>
                <a:lnTo>
                  <a:pt x="0" y="0"/>
                </a:lnTo>
              </a:path>
            </a:pathLst>
          </a:custGeom>
          <a:ln w="4058">
            <a:solidFill>
              <a:srgbClr val="000000"/>
            </a:solidFill>
          </a:ln>
        </p:spPr>
        <p:txBody>
          <a:bodyPr wrap="square" lIns="0" tIns="0" rIns="0" bIns="0" rtlCol="0"/>
          <a:lstStyle/>
          <a:p>
            <a:endParaRPr/>
          </a:p>
        </p:txBody>
      </p:sp>
      <p:sp>
        <p:nvSpPr>
          <p:cNvPr id="71" name="object 71"/>
          <p:cNvSpPr/>
          <p:nvPr/>
        </p:nvSpPr>
        <p:spPr>
          <a:xfrm>
            <a:off x="3001697" y="1558136"/>
            <a:ext cx="3121244" cy="2154919"/>
          </a:xfrm>
          <a:prstGeom prst="rect">
            <a:avLst/>
          </a:prstGeom>
          <a:blipFill>
            <a:blip r:embed="rId2" cstate="print"/>
            <a:stretch>
              <a:fillRect/>
            </a:stretch>
          </a:blipFill>
        </p:spPr>
        <p:txBody>
          <a:bodyPr wrap="square" lIns="0" tIns="0" rIns="0" bIns="0" rtlCol="0"/>
          <a:lstStyle/>
          <a:p>
            <a:endParaRPr/>
          </a:p>
        </p:txBody>
      </p:sp>
      <p:sp>
        <p:nvSpPr>
          <p:cNvPr id="72" name="object 72"/>
          <p:cNvSpPr txBox="1"/>
          <p:nvPr/>
        </p:nvSpPr>
        <p:spPr>
          <a:xfrm>
            <a:off x="3302747" y="3693131"/>
            <a:ext cx="2603500" cy="321945"/>
          </a:xfrm>
          <a:prstGeom prst="rect">
            <a:avLst/>
          </a:prstGeom>
        </p:spPr>
        <p:txBody>
          <a:bodyPr vert="horz" wrap="square" lIns="0" tIns="15240" rIns="0" bIns="0" rtlCol="0">
            <a:spAutoFit/>
          </a:bodyPr>
          <a:lstStyle/>
          <a:p>
            <a:pPr algn="ctr">
              <a:lnSpc>
                <a:spcPts val="1150"/>
              </a:lnSpc>
              <a:spcBef>
                <a:spcPts val="120"/>
              </a:spcBef>
              <a:tabLst>
                <a:tab pos="396875" algn="l"/>
                <a:tab pos="794385" algn="l"/>
                <a:tab pos="1191895" algn="l"/>
                <a:tab pos="1558290" algn="l"/>
                <a:tab pos="1963420" algn="l"/>
                <a:tab pos="2360930" algn="l"/>
              </a:tabLst>
            </a:pPr>
            <a:r>
              <a:rPr sz="1000" spc="10" dirty="0">
                <a:latin typeface="Arial"/>
                <a:cs typeface="Arial"/>
              </a:rPr>
              <a:t>20	40	60	80	100	120	140</a:t>
            </a:r>
            <a:endParaRPr sz="1000">
              <a:latin typeface="Arial"/>
              <a:cs typeface="Arial"/>
            </a:endParaRPr>
          </a:p>
          <a:p>
            <a:pPr marR="95250" algn="ctr">
              <a:lnSpc>
                <a:spcPts val="1150"/>
              </a:lnSpc>
            </a:pPr>
            <a:r>
              <a:rPr sz="1000" b="1" spc="10" dirty="0">
                <a:latin typeface="Arial"/>
                <a:cs typeface="Arial"/>
              </a:rPr>
              <a:t>Week</a:t>
            </a:r>
            <a:endParaRPr sz="1000">
              <a:latin typeface="Arial"/>
              <a:cs typeface="Arial"/>
            </a:endParaRPr>
          </a:p>
        </p:txBody>
      </p:sp>
      <p:sp>
        <p:nvSpPr>
          <p:cNvPr id="73" name="object 73"/>
          <p:cNvSpPr/>
          <p:nvPr/>
        </p:nvSpPr>
        <p:spPr>
          <a:xfrm>
            <a:off x="4679214" y="1583544"/>
            <a:ext cx="0" cy="2112010"/>
          </a:xfrm>
          <a:custGeom>
            <a:avLst/>
            <a:gdLst/>
            <a:ahLst/>
            <a:cxnLst/>
            <a:rect l="l" t="t" r="r" b="b"/>
            <a:pathLst>
              <a:path h="2112010">
                <a:moveTo>
                  <a:pt x="0" y="2111896"/>
                </a:moveTo>
                <a:lnTo>
                  <a:pt x="0" y="0"/>
                </a:lnTo>
              </a:path>
            </a:pathLst>
          </a:custGeom>
          <a:ln w="4058">
            <a:solidFill>
              <a:srgbClr val="0000FF"/>
            </a:solidFill>
          </a:ln>
        </p:spPr>
        <p:txBody>
          <a:bodyPr wrap="square" lIns="0" tIns="0" rIns="0" bIns="0" rtlCol="0"/>
          <a:lstStyle/>
          <a:p>
            <a:endParaRPr/>
          </a:p>
        </p:txBody>
      </p:sp>
      <p:sp>
        <p:nvSpPr>
          <p:cNvPr id="74" name="object 74"/>
          <p:cNvSpPr/>
          <p:nvPr/>
        </p:nvSpPr>
        <p:spPr>
          <a:xfrm>
            <a:off x="4702593" y="1778369"/>
            <a:ext cx="0" cy="1917064"/>
          </a:xfrm>
          <a:custGeom>
            <a:avLst/>
            <a:gdLst/>
            <a:ahLst/>
            <a:cxnLst/>
            <a:rect l="l" t="t" r="r" b="b"/>
            <a:pathLst>
              <a:path h="1917064">
                <a:moveTo>
                  <a:pt x="0" y="1917070"/>
                </a:moveTo>
                <a:lnTo>
                  <a:pt x="0" y="0"/>
                </a:lnTo>
              </a:path>
            </a:pathLst>
          </a:custGeom>
          <a:ln w="4058">
            <a:solidFill>
              <a:srgbClr val="0000FF"/>
            </a:solidFill>
          </a:ln>
        </p:spPr>
        <p:txBody>
          <a:bodyPr wrap="square" lIns="0" tIns="0" rIns="0" bIns="0" rtlCol="0"/>
          <a:lstStyle/>
          <a:p>
            <a:endParaRPr/>
          </a:p>
        </p:txBody>
      </p:sp>
      <p:sp>
        <p:nvSpPr>
          <p:cNvPr id="75" name="object 75"/>
          <p:cNvSpPr/>
          <p:nvPr/>
        </p:nvSpPr>
        <p:spPr>
          <a:xfrm>
            <a:off x="4718179" y="2043323"/>
            <a:ext cx="0" cy="1652270"/>
          </a:xfrm>
          <a:custGeom>
            <a:avLst/>
            <a:gdLst/>
            <a:ahLst/>
            <a:cxnLst/>
            <a:rect l="l" t="t" r="r" b="b"/>
            <a:pathLst>
              <a:path h="1652270">
                <a:moveTo>
                  <a:pt x="0" y="1652116"/>
                </a:moveTo>
                <a:lnTo>
                  <a:pt x="0" y="0"/>
                </a:lnTo>
              </a:path>
            </a:pathLst>
          </a:custGeom>
          <a:ln w="4058">
            <a:solidFill>
              <a:srgbClr val="0000FF"/>
            </a:solidFill>
          </a:ln>
        </p:spPr>
        <p:txBody>
          <a:bodyPr wrap="square" lIns="0" tIns="0" rIns="0" bIns="0" rtlCol="0"/>
          <a:lstStyle/>
          <a:p>
            <a:endParaRPr/>
          </a:p>
        </p:txBody>
      </p:sp>
      <p:sp>
        <p:nvSpPr>
          <p:cNvPr id="76" name="object 76"/>
          <p:cNvSpPr/>
          <p:nvPr/>
        </p:nvSpPr>
        <p:spPr>
          <a:xfrm>
            <a:off x="4741559" y="2043323"/>
            <a:ext cx="0" cy="1652270"/>
          </a:xfrm>
          <a:custGeom>
            <a:avLst/>
            <a:gdLst/>
            <a:ahLst/>
            <a:cxnLst/>
            <a:rect l="l" t="t" r="r" b="b"/>
            <a:pathLst>
              <a:path h="1652270">
                <a:moveTo>
                  <a:pt x="0" y="1652116"/>
                </a:moveTo>
                <a:lnTo>
                  <a:pt x="0" y="0"/>
                </a:lnTo>
              </a:path>
            </a:pathLst>
          </a:custGeom>
          <a:ln w="4058">
            <a:solidFill>
              <a:srgbClr val="0000FF"/>
            </a:solidFill>
          </a:ln>
        </p:spPr>
        <p:txBody>
          <a:bodyPr wrap="square" lIns="0" tIns="0" rIns="0" bIns="0" rtlCol="0"/>
          <a:lstStyle/>
          <a:p>
            <a:endParaRPr/>
          </a:p>
        </p:txBody>
      </p:sp>
      <p:sp>
        <p:nvSpPr>
          <p:cNvPr id="77" name="object 77"/>
          <p:cNvSpPr/>
          <p:nvPr/>
        </p:nvSpPr>
        <p:spPr>
          <a:xfrm>
            <a:off x="4757144" y="2386215"/>
            <a:ext cx="0" cy="1309370"/>
          </a:xfrm>
          <a:custGeom>
            <a:avLst/>
            <a:gdLst/>
            <a:ahLst/>
            <a:cxnLst/>
            <a:rect l="l" t="t" r="r" b="b"/>
            <a:pathLst>
              <a:path h="1309370">
                <a:moveTo>
                  <a:pt x="0" y="1309224"/>
                </a:moveTo>
                <a:lnTo>
                  <a:pt x="0" y="0"/>
                </a:lnTo>
              </a:path>
            </a:pathLst>
          </a:custGeom>
          <a:ln w="4058">
            <a:solidFill>
              <a:srgbClr val="0000FF"/>
            </a:solidFill>
          </a:ln>
        </p:spPr>
        <p:txBody>
          <a:bodyPr wrap="square" lIns="0" tIns="0" rIns="0" bIns="0" rtlCol="0"/>
          <a:lstStyle/>
          <a:p>
            <a:endParaRPr/>
          </a:p>
        </p:txBody>
      </p:sp>
      <p:sp>
        <p:nvSpPr>
          <p:cNvPr id="78" name="object 78"/>
          <p:cNvSpPr/>
          <p:nvPr/>
        </p:nvSpPr>
        <p:spPr>
          <a:xfrm>
            <a:off x="4780523" y="2417387"/>
            <a:ext cx="0" cy="1278255"/>
          </a:xfrm>
          <a:custGeom>
            <a:avLst/>
            <a:gdLst/>
            <a:ahLst/>
            <a:cxnLst/>
            <a:rect l="l" t="t" r="r" b="b"/>
            <a:pathLst>
              <a:path h="1278254">
                <a:moveTo>
                  <a:pt x="0" y="1278052"/>
                </a:moveTo>
                <a:lnTo>
                  <a:pt x="0" y="0"/>
                </a:lnTo>
              </a:path>
            </a:pathLst>
          </a:custGeom>
          <a:ln w="4058">
            <a:solidFill>
              <a:srgbClr val="0000FF"/>
            </a:solidFill>
          </a:ln>
        </p:spPr>
        <p:txBody>
          <a:bodyPr wrap="square" lIns="0" tIns="0" rIns="0" bIns="0" rtlCol="0"/>
          <a:lstStyle/>
          <a:p>
            <a:endParaRPr/>
          </a:p>
        </p:txBody>
      </p:sp>
      <p:sp>
        <p:nvSpPr>
          <p:cNvPr id="79" name="object 79"/>
          <p:cNvSpPr/>
          <p:nvPr/>
        </p:nvSpPr>
        <p:spPr>
          <a:xfrm>
            <a:off x="4796109" y="2440766"/>
            <a:ext cx="0" cy="1254760"/>
          </a:xfrm>
          <a:custGeom>
            <a:avLst/>
            <a:gdLst/>
            <a:ahLst/>
            <a:cxnLst/>
            <a:rect l="l" t="t" r="r" b="b"/>
            <a:pathLst>
              <a:path h="1254760">
                <a:moveTo>
                  <a:pt x="0" y="1254673"/>
                </a:moveTo>
                <a:lnTo>
                  <a:pt x="0" y="0"/>
                </a:lnTo>
              </a:path>
            </a:pathLst>
          </a:custGeom>
          <a:ln w="4058">
            <a:solidFill>
              <a:srgbClr val="0000FF"/>
            </a:solidFill>
          </a:ln>
        </p:spPr>
        <p:txBody>
          <a:bodyPr wrap="square" lIns="0" tIns="0" rIns="0" bIns="0" rtlCol="0"/>
          <a:lstStyle/>
          <a:p>
            <a:endParaRPr/>
          </a:p>
        </p:txBody>
      </p:sp>
      <p:sp>
        <p:nvSpPr>
          <p:cNvPr id="80" name="object 80"/>
          <p:cNvSpPr/>
          <p:nvPr/>
        </p:nvSpPr>
        <p:spPr>
          <a:xfrm>
            <a:off x="4819488" y="2316078"/>
            <a:ext cx="0" cy="1379855"/>
          </a:xfrm>
          <a:custGeom>
            <a:avLst/>
            <a:gdLst/>
            <a:ahLst/>
            <a:cxnLst/>
            <a:rect l="l" t="t" r="r" b="b"/>
            <a:pathLst>
              <a:path h="1379854">
                <a:moveTo>
                  <a:pt x="0" y="1379361"/>
                </a:moveTo>
                <a:lnTo>
                  <a:pt x="0" y="0"/>
                </a:lnTo>
              </a:path>
            </a:pathLst>
          </a:custGeom>
          <a:ln w="4058">
            <a:solidFill>
              <a:srgbClr val="0000FF"/>
            </a:solidFill>
          </a:ln>
        </p:spPr>
        <p:txBody>
          <a:bodyPr wrap="square" lIns="0" tIns="0" rIns="0" bIns="0" rtlCol="0"/>
          <a:lstStyle/>
          <a:p>
            <a:endParaRPr/>
          </a:p>
        </p:txBody>
      </p:sp>
      <p:sp>
        <p:nvSpPr>
          <p:cNvPr id="81" name="object 81"/>
          <p:cNvSpPr/>
          <p:nvPr/>
        </p:nvSpPr>
        <p:spPr>
          <a:xfrm>
            <a:off x="4842867" y="2300492"/>
            <a:ext cx="0" cy="1395095"/>
          </a:xfrm>
          <a:custGeom>
            <a:avLst/>
            <a:gdLst/>
            <a:ahLst/>
            <a:cxnLst/>
            <a:rect l="l" t="t" r="r" b="b"/>
            <a:pathLst>
              <a:path h="1395095">
                <a:moveTo>
                  <a:pt x="0" y="1394947"/>
                </a:moveTo>
                <a:lnTo>
                  <a:pt x="0" y="0"/>
                </a:lnTo>
              </a:path>
            </a:pathLst>
          </a:custGeom>
          <a:ln w="4058">
            <a:solidFill>
              <a:srgbClr val="0000FF"/>
            </a:solidFill>
          </a:ln>
        </p:spPr>
        <p:txBody>
          <a:bodyPr wrap="square" lIns="0" tIns="0" rIns="0" bIns="0" rtlCol="0"/>
          <a:lstStyle/>
          <a:p>
            <a:endParaRPr/>
          </a:p>
        </p:txBody>
      </p:sp>
      <p:sp>
        <p:nvSpPr>
          <p:cNvPr id="82" name="object 82"/>
          <p:cNvSpPr/>
          <p:nvPr/>
        </p:nvSpPr>
        <p:spPr>
          <a:xfrm>
            <a:off x="4858453" y="2362836"/>
            <a:ext cx="0" cy="1332865"/>
          </a:xfrm>
          <a:custGeom>
            <a:avLst/>
            <a:gdLst/>
            <a:ahLst/>
            <a:cxnLst/>
            <a:rect l="l" t="t" r="r" b="b"/>
            <a:pathLst>
              <a:path h="1332864">
                <a:moveTo>
                  <a:pt x="0" y="1332603"/>
                </a:moveTo>
                <a:lnTo>
                  <a:pt x="0" y="0"/>
                </a:lnTo>
              </a:path>
            </a:pathLst>
          </a:custGeom>
          <a:ln w="4058">
            <a:solidFill>
              <a:srgbClr val="0000FF"/>
            </a:solidFill>
          </a:ln>
        </p:spPr>
        <p:txBody>
          <a:bodyPr wrap="square" lIns="0" tIns="0" rIns="0" bIns="0" rtlCol="0"/>
          <a:lstStyle/>
          <a:p>
            <a:endParaRPr/>
          </a:p>
        </p:txBody>
      </p:sp>
      <p:sp>
        <p:nvSpPr>
          <p:cNvPr id="83" name="object 83"/>
          <p:cNvSpPr/>
          <p:nvPr/>
        </p:nvSpPr>
        <p:spPr>
          <a:xfrm>
            <a:off x="4881833" y="2557662"/>
            <a:ext cx="0" cy="1137920"/>
          </a:xfrm>
          <a:custGeom>
            <a:avLst/>
            <a:gdLst/>
            <a:ahLst/>
            <a:cxnLst/>
            <a:rect l="l" t="t" r="r" b="b"/>
            <a:pathLst>
              <a:path h="1137920">
                <a:moveTo>
                  <a:pt x="0" y="1137778"/>
                </a:moveTo>
                <a:lnTo>
                  <a:pt x="0" y="0"/>
                </a:lnTo>
              </a:path>
            </a:pathLst>
          </a:custGeom>
          <a:ln w="4058">
            <a:solidFill>
              <a:srgbClr val="0000FF"/>
            </a:solidFill>
          </a:ln>
        </p:spPr>
        <p:txBody>
          <a:bodyPr wrap="square" lIns="0" tIns="0" rIns="0" bIns="0" rtlCol="0"/>
          <a:lstStyle/>
          <a:p>
            <a:endParaRPr/>
          </a:p>
        </p:txBody>
      </p:sp>
      <p:sp>
        <p:nvSpPr>
          <p:cNvPr id="84" name="object 84"/>
          <p:cNvSpPr/>
          <p:nvPr/>
        </p:nvSpPr>
        <p:spPr>
          <a:xfrm>
            <a:off x="4897418" y="2658971"/>
            <a:ext cx="0" cy="1036955"/>
          </a:xfrm>
          <a:custGeom>
            <a:avLst/>
            <a:gdLst/>
            <a:ahLst/>
            <a:cxnLst/>
            <a:rect l="l" t="t" r="r" b="b"/>
            <a:pathLst>
              <a:path h="1036954">
                <a:moveTo>
                  <a:pt x="0" y="1036469"/>
                </a:moveTo>
                <a:lnTo>
                  <a:pt x="0" y="0"/>
                </a:lnTo>
              </a:path>
            </a:pathLst>
          </a:custGeom>
          <a:ln w="4058">
            <a:solidFill>
              <a:srgbClr val="0000FF"/>
            </a:solidFill>
          </a:ln>
        </p:spPr>
        <p:txBody>
          <a:bodyPr wrap="square" lIns="0" tIns="0" rIns="0" bIns="0" rtlCol="0"/>
          <a:lstStyle/>
          <a:p>
            <a:endParaRPr/>
          </a:p>
        </p:txBody>
      </p:sp>
      <p:sp>
        <p:nvSpPr>
          <p:cNvPr id="85" name="object 85"/>
          <p:cNvSpPr/>
          <p:nvPr/>
        </p:nvSpPr>
        <p:spPr>
          <a:xfrm>
            <a:off x="4920798" y="2775866"/>
            <a:ext cx="0" cy="920115"/>
          </a:xfrm>
          <a:custGeom>
            <a:avLst/>
            <a:gdLst/>
            <a:ahLst/>
            <a:cxnLst/>
            <a:rect l="l" t="t" r="r" b="b"/>
            <a:pathLst>
              <a:path h="920114">
                <a:moveTo>
                  <a:pt x="0" y="919574"/>
                </a:moveTo>
                <a:lnTo>
                  <a:pt x="0" y="0"/>
                </a:lnTo>
              </a:path>
            </a:pathLst>
          </a:custGeom>
          <a:ln w="4058">
            <a:solidFill>
              <a:srgbClr val="0000FF"/>
            </a:solidFill>
          </a:ln>
        </p:spPr>
        <p:txBody>
          <a:bodyPr wrap="square" lIns="0" tIns="0" rIns="0" bIns="0" rtlCol="0"/>
          <a:lstStyle/>
          <a:p>
            <a:endParaRPr/>
          </a:p>
        </p:txBody>
      </p:sp>
      <p:sp>
        <p:nvSpPr>
          <p:cNvPr id="86" name="object 86"/>
          <p:cNvSpPr/>
          <p:nvPr/>
        </p:nvSpPr>
        <p:spPr>
          <a:xfrm>
            <a:off x="4936383" y="2838210"/>
            <a:ext cx="0" cy="857250"/>
          </a:xfrm>
          <a:custGeom>
            <a:avLst/>
            <a:gdLst/>
            <a:ahLst/>
            <a:cxnLst/>
            <a:rect l="l" t="t" r="r" b="b"/>
            <a:pathLst>
              <a:path h="857250">
                <a:moveTo>
                  <a:pt x="0" y="857230"/>
                </a:moveTo>
                <a:lnTo>
                  <a:pt x="0" y="0"/>
                </a:lnTo>
              </a:path>
            </a:pathLst>
          </a:custGeom>
          <a:ln w="4058">
            <a:solidFill>
              <a:srgbClr val="0000FF"/>
            </a:solidFill>
          </a:ln>
        </p:spPr>
        <p:txBody>
          <a:bodyPr wrap="square" lIns="0" tIns="0" rIns="0" bIns="0" rtlCol="0"/>
          <a:lstStyle/>
          <a:p>
            <a:endParaRPr/>
          </a:p>
        </p:txBody>
      </p:sp>
      <p:sp>
        <p:nvSpPr>
          <p:cNvPr id="87" name="object 87"/>
          <p:cNvSpPr/>
          <p:nvPr/>
        </p:nvSpPr>
        <p:spPr>
          <a:xfrm>
            <a:off x="4959763" y="2939519"/>
            <a:ext cx="0" cy="756285"/>
          </a:xfrm>
          <a:custGeom>
            <a:avLst/>
            <a:gdLst/>
            <a:ahLst/>
            <a:cxnLst/>
            <a:rect l="l" t="t" r="r" b="b"/>
            <a:pathLst>
              <a:path h="756285">
                <a:moveTo>
                  <a:pt x="0" y="755921"/>
                </a:moveTo>
                <a:lnTo>
                  <a:pt x="0" y="0"/>
                </a:lnTo>
              </a:path>
            </a:pathLst>
          </a:custGeom>
          <a:ln w="4058">
            <a:solidFill>
              <a:srgbClr val="0000FF"/>
            </a:solidFill>
          </a:ln>
        </p:spPr>
        <p:txBody>
          <a:bodyPr wrap="square" lIns="0" tIns="0" rIns="0" bIns="0" rtlCol="0"/>
          <a:lstStyle/>
          <a:p>
            <a:endParaRPr/>
          </a:p>
        </p:txBody>
      </p:sp>
      <p:sp>
        <p:nvSpPr>
          <p:cNvPr id="88" name="object 88"/>
          <p:cNvSpPr/>
          <p:nvPr/>
        </p:nvSpPr>
        <p:spPr>
          <a:xfrm>
            <a:off x="4975349" y="2822624"/>
            <a:ext cx="0" cy="873125"/>
          </a:xfrm>
          <a:custGeom>
            <a:avLst/>
            <a:gdLst/>
            <a:ahLst/>
            <a:cxnLst/>
            <a:rect l="l" t="t" r="r" b="b"/>
            <a:pathLst>
              <a:path h="873125">
                <a:moveTo>
                  <a:pt x="0" y="872816"/>
                </a:moveTo>
                <a:lnTo>
                  <a:pt x="0" y="0"/>
                </a:lnTo>
              </a:path>
            </a:pathLst>
          </a:custGeom>
          <a:ln w="4058">
            <a:solidFill>
              <a:srgbClr val="0000FF"/>
            </a:solidFill>
          </a:ln>
        </p:spPr>
        <p:txBody>
          <a:bodyPr wrap="square" lIns="0" tIns="0" rIns="0" bIns="0" rtlCol="0"/>
          <a:lstStyle/>
          <a:p>
            <a:endParaRPr/>
          </a:p>
        </p:txBody>
      </p:sp>
      <p:sp>
        <p:nvSpPr>
          <p:cNvPr id="89" name="object 89"/>
          <p:cNvSpPr/>
          <p:nvPr/>
        </p:nvSpPr>
        <p:spPr>
          <a:xfrm>
            <a:off x="4998727" y="2721315"/>
            <a:ext cx="0" cy="974725"/>
          </a:xfrm>
          <a:custGeom>
            <a:avLst/>
            <a:gdLst/>
            <a:ahLst/>
            <a:cxnLst/>
            <a:rect l="l" t="t" r="r" b="b"/>
            <a:pathLst>
              <a:path h="974725">
                <a:moveTo>
                  <a:pt x="0" y="974125"/>
                </a:moveTo>
                <a:lnTo>
                  <a:pt x="0" y="0"/>
                </a:lnTo>
              </a:path>
            </a:pathLst>
          </a:custGeom>
          <a:ln w="4058">
            <a:solidFill>
              <a:srgbClr val="0000FF"/>
            </a:solidFill>
          </a:ln>
        </p:spPr>
        <p:txBody>
          <a:bodyPr wrap="square" lIns="0" tIns="0" rIns="0" bIns="0" rtlCol="0"/>
          <a:lstStyle/>
          <a:p>
            <a:endParaRPr/>
          </a:p>
        </p:txBody>
      </p:sp>
      <p:sp>
        <p:nvSpPr>
          <p:cNvPr id="90" name="object 90"/>
          <p:cNvSpPr/>
          <p:nvPr/>
        </p:nvSpPr>
        <p:spPr>
          <a:xfrm>
            <a:off x="5022107" y="2643385"/>
            <a:ext cx="0" cy="1052195"/>
          </a:xfrm>
          <a:custGeom>
            <a:avLst/>
            <a:gdLst/>
            <a:ahLst/>
            <a:cxnLst/>
            <a:rect l="l" t="t" r="r" b="b"/>
            <a:pathLst>
              <a:path h="1052195">
                <a:moveTo>
                  <a:pt x="0" y="1052055"/>
                </a:moveTo>
                <a:lnTo>
                  <a:pt x="0" y="0"/>
                </a:lnTo>
              </a:path>
            </a:pathLst>
          </a:custGeom>
          <a:ln w="4058">
            <a:solidFill>
              <a:srgbClr val="0000FF"/>
            </a:solidFill>
          </a:ln>
        </p:spPr>
        <p:txBody>
          <a:bodyPr wrap="square" lIns="0" tIns="0" rIns="0" bIns="0" rtlCol="0"/>
          <a:lstStyle/>
          <a:p>
            <a:endParaRPr/>
          </a:p>
        </p:txBody>
      </p:sp>
      <p:sp>
        <p:nvSpPr>
          <p:cNvPr id="91" name="object 91"/>
          <p:cNvSpPr/>
          <p:nvPr/>
        </p:nvSpPr>
        <p:spPr>
          <a:xfrm>
            <a:off x="5037692" y="2783659"/>
            <a:ext cx="0" cy="911860"/>
          </a:xfrm>
          <a:custGeom>
            <a:avLst/>
            <a:gdLst/>
            <a:ahLst/>
            <a:cxnLst/>
            <a:rect l="l" t="t" r="r" b="b"/>
            <a:pathLst>
              <a:path h="911860">
                <a:moveTo>
                  <a:pt x="0" y="911781"/>
                </a:moveTo>
                <a:lnTo>
                  <a:pt x="0" y="0"/>
                </a:lnTo>
              </a:path>
            </a:pathLst>
          </a:custGeom>
          <a:ln w="4058">
            <a:solidFill>
              <a:srgbClr val="0000FF"/>
            </a:solidFill>
          </a:ln>
        </p:spPr>
        <p:txBody>
          <a:bodyPr wrap="square" lIns="0" tIns="0" rIns="0" bIns="0" rtlCol="0"/>
          <a:lstStyle/>
          <a:p>
            <a:endParaRPr/>
          </a:p>
        </p:txBody>
      </p:sp>
      <p:sp>
        <p:nvSpPr>
          <p:cNvPr id="92" name="object 92"/>
          <p:cNvSpPr/>
          <p:nvPr/>
        </p:nvSpPr>
        <p:spPr>
          <a:xfrm>
            <a:off x="5061072" y="2916140"/>
            <a:ext cx="0" cy="779780"/>
          </a:xfrm>
          <a:custGeom>
            <a:avLst/>
            <a:gdLst/>
            <a:ahLst/>
            <a:cxnLst/>
            <a:rect l="l" t="t" r="r" b="b"/>
            <a:pathLst>
              <a:path h="779779">
                <a:moveTo>
                  <a:pt x="0" y="779300"/>
                </a:moveTo>
                <a:lnTo>
                  <a:pt x="0" y="0"/>
                </a:lnTo>
              </a:path>
            </a:pathLst>
          </a:custGeom>
          <a:ln w="4058">
            <a:solidFill>
              <a:srgbClr val="0000FF"/>
            </a:solidFill>
          </a:ln>
        </p:spPr>
        <p:txBody>
          <a:bodyPr wrap="square" lIns="0" tIns="0" rIns="0" bIns="0" rtlCol="0"/>
          <a:lstStyle/>
          <a:p>
            <a:endParaRPr/>
          </a:p>
        </p:txBody>
      </p:sp>
      <p:sp>
        <p:nvSpPr>
          <p:cNvPr id="93" name="object 93"/>
          <p:cNvSpPr/>
          <p:nvPr/>
        </p:nvSpPr>
        <p:spPr>
          <a:xfrm>
            <a:off x="5076657" y="2962898"/>
            <a:ext cx="0" cy="732790"/>
          </a:xfrm>
          <a:custGeom>
            <a:avLst/>
            <a:gdLst/>
            <a:ahLst/>
            <a:cxnLst/>
            <a:rect l="l" t="t" r="r" b="b"/>
            <a:pathLst>
              <a:path h="732789">
                <a:moveTo>
                  <a:pt x="0" y="732542"/>
                </a:moveTo>
                <a:lnTo>
                  <a:pt x="0" y="0"/>
                </a:lnTo>
              </a:path>
            </a:pathLst>
          </a:custGeom>
          <a:ln w="4058">
            <a:solidFill>
              <a:srgbClr val="0000FF"/>
            </a:solidFill>
          </a:ln>
        </p:spPr>
        <p:txBody>
          <a:bodyPr wrap="square" lIns="0" tIns="0" rIns="0" bIns="0" rtlCol="0"/>
          <a:lstStyle/>
          <a:p>
            <a:endParaRPr/>
          </a:p>
        </p:txBody>
      </p:sp>
      <p:sp>
        <p:nvSpPr>
          <p:cNvPr id="94" name="object 94"/>
          <p:cNvSpPr/>
          <p:nvPr/>
        </p:nvSpPr>
        <p:spPr>
          <a:xfrm>
            <a:off x="5100037" y="2962898"/>
            <a:ext cx="0" cy="732790"/>
          </a:xfrm>
          <a:custGeom>
            <a:avLst/>
            <a:gdLst/>
            <a:ahLst/>
            <a:cxnLst/>
            <a:rect l="l" t="t" r="r" b="b"/>
            <a:pathLst>
              <a:path h="732789">
                <a:moveTo>
                  <a:pt x="0" y="732542"/>
                </a:moveTo>
                <a:lnTo>
                  <a:pt x="0" y="0"/>
                </a:lnTo>
              </a:path>
            </a:pathLst>
          </a:custGeom>
          <a:ln w="4058">
            <a:solidFill>
              <a:srgbClr val="0000FF"/>
            </a:solidFill>
          </a:ln>
        </p:spPr>
        <p:txBody>
          <a:bodyPr wrap="square" lIns="0" tIns="0" rIns="0" bIns="0" rtlCol="0"/>
          <a:lstStyle/>
          <a:p>
            <a:endParaRPr/>
          </a:p>
        </p:txBody>
      </p:sp>
      <p:sp>
        <p:nvSpPr>
          <p:cNvPr id="95" name="object 95"/>
          <p:cNvSpPr/>
          <p:nvPr/>
        </p:nvSpPr>
        <p:spPr>
          <a:xfrm>
            <a:off x="5115623" y="2814831"/>
            <a:ext cx="0" cy="880744"/>
          </a:xfrm>
          <a:custGeom>
            <a:avLst/>
            <a:gdLst/>
            <a:ahLst/>
            <a:cxnLst/>
            <a:rect l="l" t="t" r="r" b="b"/>
            <a:pathLst>
              <a:path h="880745">
                <a:moveTo>
                  <a:pt x="0" y="880609"/>
                </a:moveTo>
                <a:lnTo>
                  <a:pt x="0" y="0"/>
                </a:lnTo>
              </a:path>
            </a:pathLst>
          </a:custGeom>
          <a:ln w="4058">
            <a:solidFill>
              <a:srgbClr val="0000FF"/>
            </a:solidFill>
          </a:ln>
        </p:spPr>
        <p:txBody>
          <a:bodyPr wrap="square" lIns="0" tIns="0" rIns="0" bIns="0" rtlCol="0"/>
          <a:lstStyle/>
          <a:p>
            <a:endParaRPr/>
          </a:p>
        </p:txBody>
      </p:sp>
      <p:sp>
        <p:nvSpPr>
          <p:cNvPr id="96" name="object 96"/>
          <p:cNvSpPr/>
          <p:nvPr/>
        </p:nvSpPr>
        <p:spPr>
          <a:xfrm>
            <a:off x="5139002" y="2838210"/>
            <a:ext cx="0" cy="857250"/>
          </a:xfrm>
          <a:custGeom>
            <a:avLst/>
            <a:gdLst/>
            <a:ahLst/>
            <a:cxnLst/>
            <a:rect l="l" t="t" r="r" b="b"/>
            <a:pathLst>
              <a:path h="857250">
                <a:moveTo>
                  <a:pt x="0" y="857230"/>
                </a:moveTo>
                <a:lnTo>
                  <a:pt x="0" y="0"/>
                </a:lnTo>
              </a:path>
            </a:pathLst>
          </a:custGeom>
          <a:ln w="4058">
            <a:solidFill>
              <a:srgbClr val="0000FF"/>
            </a:solidFill>
          </a:ln>
        </p:spPr>
        <p:txBody>
          <a:bodyPr wrap="square" lIns="0" tIns="0" rIns="0" bIns="0" rtlCol="0"/>
          <a:lstStyle/>
          <a:p>
            <a:endParaRPr/>
          </a:p>
        </p:txBody>
      </p:sp>
      <p:sp>
        <p:nvSpPr>
          <p:cNvPr id="97" name="object 97"/>
          <p:cNvSpPr/>
          <p:nvPr/>
        </p:nvSpPr>
        <p:spPr>
          <a:xfrm>
            <a:off x="5154588" y="2822624"/>
            <a:ext cx="0" cy="873125"/>
          </a:xfrm>
          <a:custGeom>
            <a:avLst/>
            <a:gdLst/>
            <a:ahLst/>
            <a:cxnLst/>
            <a:rect l="l" t="t" r="r" b="b"/>
            <a:pathLst>
              <a:path h="873125">
                <a:moveTo>
                  <a:pt x="0" y="872816"/>
                </a:moveTo>
                <a:lnTo>
                  <a:pt x="0" y="0"/>
                </a:lnTo>
              </a:path>
            </a:pathLst>
          </a:custGeom>
          <a:ln w="4058">
            <a:solidFill>
              <a:srgbClr val="0000FF"/>
            </a:solidFill>
          </a:ln>
        </p:spPr>
        <p:txBody>
          <a:bodyPr wrap="square" lIns="0" tIns="0" rIns="0" bIns="0" rtlCol="0"/>
          <a:lstStyle/>
          <a:p>
            <a:endParaRPr/>
          </a:p>
        </p:txBody>
      </p:sp>
      <p:sp>
        <p:nvSpPr>
          <p:cNvPr id="98" name="object 98"/>
          <p:cNvSpPr/>
          <p:nvPr/>
        </p:nvSpPr>
        <p:spPr>
          <a:xfrm>
            <a:off x="5177967" y="2955105"/>
            <a:ext cx="0" cy="740410"/>
          </a:xfrm>
          <a:custGeom>
            <a:avLst/>
            <a:gdLst/>
            <a:ahLst/>
            <a:cxnLst/>
            <a:rect l="l" t="t" r="r" b="b"/>
            <a:pathLst>
              <a:path h="740410">
                <a:moveTo>
                  <a:pt x="0" y="740335"/>
                </a:moveTo>
                <a:lnTo>
                  <a:pt x="0" y="0"/>
                </a:lnTo>
              </a:path>
            </a:pathLst>
          </a:custGeom>
          <a:ln w="4058">
            <a:solidFill>
              <a:srgbClr val="0000FF"/>
            </a:solidFill>
          </a:ln>
        </p:spPr>
        <p:txBody>
          <a:bodyPr wrap="square" lIns="0" tIns="0" rIns="0" bIns="0" rtlCol="0"/>
          <a:lstStyle/>
          <a:p>
            <a:endParaRPr/>
          </a:p>
        </p:txBody>
      </p:sp>
      <p:sp>
        <p:nvSpPr>
          <p:cNvPr id="99" name="object 99"/>
          <p:cNvSpPr/>
          <p:nvPr/>
        </p:nvSpPr>
        <p:spPr>
          <a:xfrm>
            <a:off x="5201346" y="2713522"/>
            <a:ext cx="0" cy="982344"/>
          </a:xfrm>
          <a:custGeom>
            <a:avLst/>
            <a:gdLst/>
            <a:ahLst/>
            <a:cxnLst/>
            <a:rect l="l" t="t" r="r" b="b"/>
            <a:pathLst>
              <a:path h="982345">
                <a:moveTo>
                  <a:pt x="0" y="981918"/>
                </a:moveTo>
                <a:lnTo>
                  <a:pt x="0" y="0"/>
                </a:lnTo>
              </a:path>
            </a:pathLst>
          </a:custGeom>
          <a:ln w="4058">
            <a:solidFill>
              <a:srgbClr val="0000FF"/>
            </a:solidFill>
          </a:ln>
        </p:spPr>
        <p:txBody>
          <a:bodyPr wrap="square" lIns="0" tIns="0" rIns="0" bIns="0" rtlCol="0"/>
          <a:lstStyle/>
          <a:p>
            <a:endParaRPr/>
          </a:p>
        </p:txBody>
      </p:sp>
      <p:sp>
        <p:nvSpPr>
          <p:cNvPr id="100" name="object 100"/>
          <p:cNvSpPr/>
          <p:nvPr/>
        </p:nvSpPr>
        <p:spPr>
          <a:xfrm>
            <a:off x="5216931" y="2822624"/>
            <a:ext cx="0" cy="873125"/>
          </a:xfrm>
          <a:custGeom>
            <a:avLst/>
            <a:gdLst/>
            <a:ahLst/>
            <a:cxnLst/>
            <a:rect l="l" t="t" r="r" b="b"/>
            <a:pathLst>
              <a:path h="873125">
                <a:moveTo>
                  <a:pt x="0" y="872816"/>
                </a:moveTo>
                <a:lnTo>
                  <a:pt x="0" y="0"/>
                </a:lnTo>
              </a:path>
            </a:pathLst>
          </a:custGeom>
          <a:ln w="4058">
            <a:solidFill>
              <a:srgbClr val="0000FF"/>
            </a:solidFill>
          </a:ln>
        </p:spPr>
        <p:txBody>
          <a:bodyPr wrap="square" lIns="0" tIns="0" rIns="0" bIns="0" rtlCol="0"/>
          <a:lstStyle/>
          <a:p>
            <a:endParaRPr/>
          </a:p>
        </p:txBody>
      </p:sp>
      <p:sp>
        <p:nvSpPr>
          <p:cNvPr id="101" name="object 101"/>
          <p:cNvSpPr/>
          <p:nvPr/>
        </p:nvSpPr>
        <p:spPr>
          <a:xfrm>
            <a:off x="5240311" y="2822624"/>
            <a:ext cx="0" cy="873125"/>
          </a:xfrm>
          <a:custGeom>
            <a:avLst/>
            <a:gdLst/>
            <a:ahLst/>
            <a:cxnLst/>
            <a:rect l="l" t="t" r="r" b="b"/>
            <a:pathLst>
              <a:path h="873125">
                <a:moveTo>
                  <a:pt x="0" y="872816"/>
                </a:moveTo>
                <a:lnTo>
                  <a:pt x="0" y="0"/>
                </a:lnTo>
              </a:path>
            </a:pathLst>
          </a:custGeom>
          <a:ln w="4058">
            <a:solidFill>
              <a:srgbClr val="0000FF"/>
            </a:solidFill>
          </a:ln>
        </p:spPr>
        <p:txBody>
          <a:bodyPr wrap="square" lIns="0" tIns="0" rIns="0" bIns="0" rtlCol="0"/>
          <a:lstStyle/>
          <a:p>
            <a:endParaRPr/>
          </a:p>
        </p:txBody>
      </p:sp>
      <p:sp>
        <p:nvSpPr>
          <p:cNvPr id="102" name="object 102"/>
          <p:cNvSpPr/>
          <p:nvPr/>
        </p:nvSpPr>
        <p:spPr>
          <a:xfrm>
            <a:off x="5255897" y="3040828"/>
            <a:ext cx="0" cy="654685"/>
          </a:xfrm>
          <a:custGeom>
            <a:avLst/>
            <a:gdLst/>
            <a:ahLst/>
            <a:cxnLst/>
            <a:rect l="l" t="t" r="r" b="b"/>
            <a:pathLst>
              <a:path h="654685">
                <a:moveTo>
                  <a:pt x="0" y="654612"/>
                </a:moveTo>
                <a:lnTo>
                  <a:pt x="0" y="0"/>
                </a:lnTo>
              </a:path>
            </a:pathLst>
          </a:custGeom>
          <a:ln w="4058">
            <a:solidFill>
              <a:srgbClr val="0000FF"/>
            </a:solidFill>
          </a:ln>
        </p:spPr>
        <p:txBody>
          <a:bodyPr wrap="square" lIns="0" tIns="0" rIns="0" bIns="0" rtlCol="0"/>
          <a:lstStyle/>
          <a:p>
            <a:endParaRPr/>
          </a:p>
        </p:txBody>
      </p:sp>
      <p:sp>
        <p:nvSpPr>
          <p:cNvPr id="103" name="object 103"/>
          <p:cNvSpPr/>
          <p:nvPr/>
        </p:nvSpPr>
        <p:spPr>
          <a:xfrm>
            <a:off x="5279276" y="3212274"/>
            <a:ext cx="0" cy="483234"/>
          </a:xfrm>
          <a:custGeom>
            <a:avLst/>
            <a:gdLst/>
            <a:ahLst/>
            <a:cxnLst/>
            <a:rect l="l" t="t" r="r" b="b"/>
            <a:pathLst>
              <a:path h="483235">
                <a:moveTo>
                  <a:pt x="0" y="483166"/>
                </a:moveTo>
                <a:lnTo>
                  <a:pt x="0" y="0"/>
                </a:lnTo>
              </a:path>
            </a:pathLst>
          </a:custGeom>
          <a:ln w="4058">
            <a:solidFill>
              <a:srgbClr val="0000FF"/>
            </a:solidFill>
          </a:ln>
        </p:spPr>
        <p:txBody>
          <a:bodyPr wrap="square" lIns="0" tIns="0" rIns="0" bIns="0" rtlCol="0"/>
          <a:lstStyle/>
          <a:p>
            <a:endParaRPr/>
          </a:p>
        </p:txBody>
      </p:sp>
      <p:sp>
        <p:nvSpPr>
          <p:cNvPr id="104" name="object 104"/>
          <p:cNvSpPr/>
          <p:nvPr/>
        </p:nvSpPr>
        <p:spPr>
          <a:xfrm>
            <a:off x="5294862" y="3290204"/>
            <a:ext cx="0" cy="405765"/>
          </a:xfrm>
          <a:custGeom>
            <a:avLst/>
            <a:gdLst/>
            <a:ahLst/>
            <a:cxnLst/>
            <a:rect l="l" t="t" r="r" b="b"/>
            <a:pathLst>
              <a:path h="405764">
                <a:moveTo>
                  <a:pt x="0" y="405236"/>
                </a:moveTo>
                <a:lnTo>
                  <a:pt x="0" y="0"/>
                </a:lnTo>
              </a:path>
            </a:pathLst>
          </a:custGeom>
          <a:ln w="4058">
            <a:solidFill>
              <a:srgbClr val="0000FF"/>
            </a:solidFill>
          </a:ln>
        </p:spPr>
        <p:txBody>
          <a:bodyPr wrap="square" lIns="0" tIns="0" rIns="0" bIns="0" rtlCol="0"/>
          <a:lstStyle/>
          <a:p>
            <a:endParaRPr/>
          </a:p>
        </p:txBody>
      </p:sp>
      <p:sp>
        <p:nvSpPr>
          <p:cNvPr id="105" name="object 105"/>
          <p:cNvSpPr/>
          <p:nvPr/>
        </p:nvSpPr>
        <p:spPr>
          <a:xfrm>
            <a:off x="5318241" y="3033035"/>
            <a:ext cx="0" cy="662940"/>
          </a:xfrm>
          <a:custGeom>
            <a:avLst/>
            <a:gdLst/>
            <a:ahLst/>
            <a:cxnLst/>
            <a:rect l="l" t="t" r="r" b="b"/>
            <a:pathLst>
              <a:path h="662939">
                <a:moveTo>
                  <a:pt x="0" y="662405"/>
                </a:moveTo>
                <a:lnTo>
                  <a:pt x="0" y="0"/>
                </a:lnTo>
              </a:path>
            </a:pathLst>
          </a:custGeom>
          <a:ln w="4058">
            <a:solidFill>
              <a:srgbClr val="0000FF"/>
            </a:solidFill>
          </a:ln>
        </p:spPr>
        <p:txBody>
          <a:bodyPr wrap="square" lIns="0" tIns="0" rIns="0" bIns="0" rtlCol="0"/>
          <a:lstStyle/>
          <a:p>
            <a:endParaRPr/>
          </a:p>
        </p:txBody>
      </p:sp>
      <p:sp>
        <p:nvSpPr>
          <p:cNvPr id="106" name="object 106"/>
          <p:cNvSpPr/>
          <p:nvPr/>
        </p:nvSpPr>
        <p:spPr>
          <a:xfrm>
            <a:off x="5333827" y="3001863"/>
            <a:ext cx="0" cy="694055"/>
          </a:xfrm>
          <a:custGeom>
            <a:avLst/>
            <a:gdLst/>
            <a:ahLst/>
            <a:cxnLst/>
            <a:rect l="l" t="t" r="r" b="b"/>
            <a:pathLst>
              <a:path h="694054">
                <a:moveTo>
                  <a:pt x="0" y="693577"/>
                </a:moveTo>
                <a:lnTo>
                  <a:pt x="0" y="0"/>
                </a:lnTo>
              </a:path>
            </a:pathLst>
          </a:custGeom>
          <a:ln w="4058">
            <a:solidFill>
              <a:srgbClr val="0000FF"/>
            </a:solidFill>
          </a:ln>
        </p:spPr>
        <p:txBody>
          <a:bodyPr wrap="square" lIns="0" tIns="0" rIns="0" bIns="0" rtlCol="0"/>
          <a:lstStyle/>
          <a:p>
            <a:endParaRPr/>
          </a:p>
        </p:txBody>
      </p:sp>
      <p:sp>
        <p:nvSpPr>
          <p:cNvPr id="107" name="object 107"/>
          <p:cNvSpPr/>
          <p:nvPr/>
        </p:nvSpPr>
        <p:spPr>
          <a:xfrm>
            <a:off x="5357206" y="3196688"/>
            <a:ext cx="0" cy="499109"/>
          </a:xfrm>
          <a:custGeom>
            <a:avLst/>
            <a:gdLst/>
            <a:ahLst/>
            <a:cxnLst/>
            <a:rect l="l" t="t" r="r" b="b"/>
            <a:pathLst>
              <a:path h="499110">
                <a:moveTo>
                  <a:pt x="0" y="498752"/>
                </a:moveTo>
                <a:lnTo>
                  <a:pt x="0" y="0"/>
                </a:lnTo>
              </a:path>
            </a:pathLst>
          </a:custGeom>
          <a:ln w="4058">
            <a:solidFill>
              <a:srgbClr val="0000FF"/>
            </a:solidFill>
          </a:ln>
        </p:spPr>
        <p:txBody>
          <a:bodyPr wrap="square" lIns="0" tIns="0" rIns="0" bIns="0" rtlCol="0"/>
          <a:lstStyle/>
          <a:p>
            <a:endParaRPr/>
          </a:p>
        </p:txBody>
      </p:sp>
      <p:sp>
        <p:nvSpPr>
          <p:cNvPr id="108" name="object 108"/>
          <p:cNvSpPr/>
          <p:nvPr/>
        </p:nvSpPr>
        <p:spPr>
          <a:xfrm>
            <a:off x="5380585" y="3181102"/>
            <a:ext cx="0" cy="514350"/>
          </a:xfrm>
          <a:custGeom>
            <a:avLst/>
            <a:gdLst/>
            <a:ahLst/>
            <a:cxnLst/>
            <a:rect l="l" t="t" r="r" b="b"/>
            <a:pathLst>
              <a:path h="514350">
                <a:moveTo>
                  <a:pt x="0" y="514338"/>
                </a:moveTo>
                <a:lnTo>
                  <a:pt x="0" y="0"/>
                </a:lnTo>
              </a:path>
            </a:pathLst>
          </a:custGeom>
          <a:ln w="4058">
            <a:solidFill>
              <a:srgbClr val="0000FF"/>
            </a:solidFill>
          </a:ln>
        </p:spPr>
        <p:txBody>
          <a:bodyPr wrap="square" lIns="0" tIns="0" rIns="0" bIns="0" rtlCol="0"/>
          <a:lstStyle/>
          <a:p>
            <a:endParaRPr/>
          </a:p>
        </p:txBody>
      </p:sp>
      <p:sp>
        <p:nvSpPr>
          <p:cNvPr id="109" name="object 109"/>
          <p:cNvSpPr/>
          <p:nvPr/>
        </p:nvSpPr>
        <p:spPr>
          <a:xfrm>
            <a:off x="5396171" y="3212274"/>
            <a:ext cx="0" cy="483234"/>
          </a:xfrm>
          <a:custGeom>
            <a:avLst/>
            <a:gdLst/>
            <a:ahLst/>
            <a:cxnLst/>
            <a:rect l="l" t="t" r="r" b="b"/>
            <a:pathLst>
              <a:path h="483235">
                <a:moveTo>
                  <a:pt x="0" y="483166"/>
                </a:moveTo>
                <a:lnTo>
                  <a:pt x="0" y="0"/>
                </a:lnTo>
              </a:path>
            </a:pathLst>
          </a:custGeom>
          <a:ln w="4058">
            <a:solidFill>
              <a:srgbClr val="0000FF"/>
            </a:solidFill>
          </a:ln>
        </p:spPr>
        <p:txBody>
          <a:bodyPr wrap="square" lIns="0" tIns="0" rIns="0" bIns="0" rtlCol="0"/>
          <a:lstStyle/>
          <a:p>
            <a:endParaRPr/>
          </a:p>
        </p:txBody>
      </p:sp>
      <p:sp>
        <p:nvSpPr>
          <p:cNvPr id="110" name="object 110"/>
          <p:cNvSpPr/>
          <p:nvPr/>
        </p:nvSpPr>
        <p:spPr>
          <a:xfrm>
            <a:off x="5419550" y="3212274"/>
            <a:ext cx="0" cy="483234"/>
          </a:xfrm>
          <a:custGeom>
            <a:avLst/>
            <a:gdLst/>
            <a:ahLst/>
            <a:cxnLst/>
            <a:rect l="l" t="t" r="r" b="b"/>
            <a:pathLst>
              <a:path h="483235">
                <a:moveTo>
                  <a:pt x="0" y="483166"/>
                </a:moveTo>
                <a:lnTo>
                  <a:pt x="0" y="0"/>
                </a:lnTo>
              </a:path>
            </a:pathLst>
          </a:custGeom>
          <a:ln w="4058">
            <a:solidFill>
              <a:srgbClr val="0000FF"/>
            </a:solidFill>
          </a:ln>
        </p:spPr>
        <p:txBody>
          <a:bodyPr wrap="square" lIns="0" tIns="0" rIns="0" bIns="0" rtlCol="0"/>
          <a:lstStyle/>
          <a:p>
            <a:endParaRPr/>
          </a:p>
        </p:txBody>
      </p:sp>
      <p:sp>
        <p:nvSpPr>
          <p:cNvPr id="111" name="object 111"/>
          <p:cNvSpPr/>
          <p:nvPr/>
        </p:nvSpPr>
        <p:spPr>
          <a:xfrm>
            <a:off x="5435136" y="3235653"/>
            <a:ext cx="0" cy="460375"/>
          </a:xfrm>
          <a:custGeom>
            <a:avLst/>
            <a:gdLst/>
            <a:ahLst/>
            <a:cxnLst/>
            <a:rect l="l" t="t" r="r" b="b"/>
            <a:pathLst>
              <a:path h="460375">
                <a:moveTo>
                  <a:pt x="0" y="459787"/>
                </a:moveTo>
                <a:lnTo>
                  <a:pt x="0" y="0"/>
                </a:lnTo>
              </a:path>
            </a:pathLst>
          </a:custGeom>
          <a:ln w="4058">
            <a:solidFill>
              <a:srgbClr val="0000FF"/>
            </a:solidFill>
          </a:ln>
        </p:spPr>
        <p:txBody>
          <a:bodyPr wrap="square" lIns="0" tIns="0" rIns="0" bIns="0" rtlCol="0"/>
          <a:lstStyle/>
          <a:p>
            <a:endParaRPr/>
          </a:p>
        </p:txBody>
      </p:sp>
      <p:sp>
        <p:nvSpPr>
          <p:cNvPr id="112" name="object 112"/>
          <p:cNvSpPr/>
          <p:nvPr/>
        </p:nvSpPr>
        <p:spPr>
          <a:xfrm>
            <a:off x="5458515" y="3118758"/>
            <a:ext cx="0" cy="577215"/>
          </a:xfrm>
          <a:custGeom>
            <a:avLst/>
            <a:gdLst/>
            <a:ahLst/>
            <a:cxnLst/>
            <a:rect l="l" t="t" r="r" b="b"/>
            <a:pathLst>
              <a:path h="577214">
                <a:moveTo>
                  <a:pt x="0" y="576682"/>
                </a:moveTo>
                <a:lnTo>
                  <a:pt x="0" y="0"/>
                </a:lnTo>
              </a:path>
            </a:pathLst>
          </a:custGeom>
          <a:ln w="4058">
            <a:solidFill>
              <a:srgbClr val="0000FF"/>
            </a:solidFill>
          </a:ln>
        </p:spPr>
        <p:txBody>
          <a:bodyPr wrap="square" lIns="0" tIns="0" rIns="0" bIns="0" rtlCol="0"/>
          <a:lstStyle/>
          <a:p>
            <a:endParaRPr/>
          </a:p>
        </p:txBody>
      </p:sp>
      <p:sp>
        <p:nvSpPr>
          <p:cNvPr id="113" name="object 113"/>
          <p:cNvSpPr/>
          <p:nvPr/>
        </p:nvSpPr>
        <p:spPr>
          <a:xfrm>
            <a:off x="5474101" y="3142137"/>
            <a:ext cx="0" cy="553720"/>
          </a:xfrm>
          <a:custGeom>
            <a:avLst/>
            <a:gdLst/>
            <a:ahLst/>
            <a:cxnLst/>
            <a:rect l="l" t="t" r="r" b="b"/>
            <a:pathLst>
              <a:path h="553720">
                <a:moveTo>
                  <a:pt x="0" y="553303"/>
                </a:moveTo>
                <a:lnTo>
                  <a:pt x="0" y="0"/>
                </a:lnTo>
              </a:path>
            </a:pathLst>
          </a:custGeom>
          <a:ln w="4058">
            <a:solidFill>
              <a:srgbClr val="0000FF"/>
            </a:solidFill>
          </a:ln>
        </p:spPr>
        <p:txBody>
          <a:bodyPr wrap="square" lIns="0" tIns="0" rIns="0" bIns="0" rtlCol="0"/>
          <a:lstStyle/>
          <a:p>
            <a:endParaRPr/>
          </a:p>
        </p:txBody>
      </p:sp>
      <p:sp>
        <p:nvSpPr>
          <p:cNvPr id="114" name="object 114"/>
          <p:cNvSpPr/>
          <p:nvPr/>
        </p:nvSpPr>
        <p:spPr>
          <a:xfrm>
            <a:off x="5497480" y="3040828"/>
            <a:ext cx="0" cy="654685"/>
          </a:xfrm>
          <a:custGeom>
            <a:avLst/>
            <a:gdLst/>
            <a:ahLst/>
            <a:cxnLst/>
            <a:rect l="l" t="t" r="r" b="b"/>
            <a:pathLst>
              <a:path h="654685">
                <a:moveTo>
                  <a:pt x="0" y="654612"/>
                </a:moveTo>
                <a:lnTo>
                  <a:pt x="0" y="0"/>
                </a:lnTo>
              </a:path>
            </a:pathLst>
          </a:custGeom>
          <a:ln w="4058">
            <a:solidFill>
              <a:srgbClr val="0000FF"/>
            </a:solidFill>
          </a:ln>
        </p:spPr>
        <p:txBody>
          <a:bodyPr wrap="square" lIns="0" tIns="0" rIns="0" bIns="0" rtlCol="0"/>
          <a:lstStyle/>
          <a:p>
            <a:endParaRPr/>
          </a:p>
        </p:txBody>
      </p:sp>
      <p:sp>
        <p:nvSpPr>
          <p:cNvPr id="115" name="object 115"/>
          <p:cNvSpPr/>
          <p:nvPr/>
        </p:nvSpPr>
        <p:spPr>
          <a:xfrm>
            <a:off x="5513066" y="3118758"/>
            <a:ext cx="0" cy="577215"/>
          </a:xfrm>
          <a:custGeom>
            <a:avLst/>
            <a:gdLst/>
            <a:ahLst/>
            <a:cxnLst/>
            <a:rect l="l" t="t" r="r" b="b"/>
            <a:pathLst>
              <a:path h="577214">
                <a:moveTo>
                  <a:pt x="0" y="576682"/>
                </a:moveTo>
                <a:lnTo>
                  <a:pt x="0" y="0"/>
                </a:lnTo>
              </a:path>
            </a:pathLst>
          </a:custGeom>
          <a:ln w="4058">
            <a:solidFill>
              <a:srgbClr val="0000FF"/>
            </a:solidFill>
          </a:ln>
        </p:spPr>
        <p:txBody>
          <a:bodyPr wrap="square" lIns="0" tIns="0" rIns="0" bIns="0" rtlCol="0"/>
          <a:lstStyle/>
          <a:p>
            <a:endParaRPr/>
          </a:p>
        </p:txBody>
      </p:sp>
      <p:sp>
        <p:nvSpPr>
          <p:cNvPr id="116" name="object 116"/>
          <p:cNvSpPr/>
          <p:nvPr/>
        </p:nvSpPr>
        <p:spPr>
          <a:xfrm>
            <a:off x="5536445" y="3095379"/>
            <a:ext cx="0" cy="600075"/>
          </a:xfrm>
          <a:custGeom>
            <a:avLst/>
            <a:gdLst/>
            <a:ahLst/>
            <a:cxnLst/>
            <a:rect l="l" t="t" r="r" b="b"/>
            <a:pathLst>
              <a:path h="600075">
                <a:moveTo>
                  <a:pt x="0" y="600061"/>
                </a:moveTo>
                <a:lnTo>
                  <a:pt x="0" y="0"/>
                </a:lnTo>
              </a:path>
            </a:pathLst>
          </a:custGeom>
          <a:ln w="4058">
            <a:solidFill>
              <a:srgbClr val="0000FF"/>
            </a:solidFill>
          </a:ln>
        </p:spPr>
        <p:txBody>
          <a:bodyPr wrap="square" lIns="0" tIns="0" rIns="0" bIns="0" rtlCol="0"/>
          <a:lstStyle/>
          <a:p>
            <a:endParaRPr/>
          </a:p>
        </p:txBody>
      </p:sp>
      <p:sp>
        <p:nvSpPr>
          <p:cNvPr id="117" name="object 117"/>
          <p:cNvSpPr/>
          <p:nvPr/>
        </p:nvSpPr>
        <p:spPr>
          <a:xfrm>
            <a:off x="5559824" y="3134344"/>
            <a:ext cx="0" cy="561340"/>
          </a:xfrm>
          <a:custGeom>
            <a:avLst/>
            <a:gdLst/>
            <a:ahLst/>
            <a:cxnLst/>
            <a:rect l="l" t="t" r="r" b="b"/>
            <a:pathLst>
              <a:path h="561339">
                <a:moveTo>
                  <a:pt x="0" y="561096"/>
                </a:moveTo>
                <a:lnTo>
                  <a:pt x="0" y="0"/>
                </a:lnTo>
              </a:path>
            </a:pathLst>
          </a:custGeom>
          <a:ln w="4058">
            <a:solidFill>
              <a:srgbClr val="0000FF"/>
            </a:solidFill>
          </a:ln>
        </p:spPr>
        <p:txBody>
          <a:bodyPr wrap="square" lIns="0" tIns="0" rIns="0" bIns="0" rtlCol="0"/>
          <a:lstStyle/>
          <a:p>
            <a:endParaRPr/>
          </a:p>
        </p:txBody>
      </p:sp>
      <p:sp>
        <p:nvSpPr>
          <p:cNvPr id="118" name="object 118"/>
          <p:cNvSpPr/>
          <p:nvPr/>
        </p:nvSpPr>
        <p:spPr>
          <a:xfrm>
            <a:off x="5575410" y="3251239"/>
            <a:ext cx="0" cy="444500"/>
          </a:xfrm>
          <a:custGeom>
            <a:avLst/>
            <a:gdLst/>
            <a:ahLst/>
            <a:cxnLst/>
            <a:rect l="l" t="t" r="r" b="b"/>
            <a:pathLst>
              <a:path h="444500">
                <a:moveTo>
                  <a:pt x="0" y="444201"/>
                </a:moveTo>
                <a:lnTo>
                  <a:pt x="0" y="0"/>
                </a:lnTo>
              </a:path>
            </a:pathLst>
          </a:custGeom>
          <a:ln w="4058">
            <a:solidFill>
              <a:srgbClr val="0000FF"/>
            </a:solidFill>
          </a:ln>
        </p:spPr>
        <p:txBody>
          <a:bodyPr wrap="square" lIns="0" tIns="0" rIns="0" bIns="0" rtlCol="0"/>
          <a:lstStyle/>
          <a:p>
            <a:endParaRPr/>
          </a:p>
        </p:txBody>
      </p:sp>
      <p:sp>
        <p:nvSpPr>
          <p:cNvPr id="119" name="object 119"/>
          <p:cNvSpPr/>
          <p:nvPr/>
        </p:nvSpPr>
        <p:spPr>
          <a:xfrm>
            <a:off x="5598789" y="3134344"/>
            <a:ext cx="0" cy="561340"/>
          </a:xfrm>
          <a:custGeom>
            <a:avLst/>
            <a:gdLst/>
            <a:ahLst/>
            <a:cxnLst/>
            <a:rect l="l" t="t" r="r" b="b"/>
            <a:pathLst>
              <a:path h="561339">
                <a:moveTo>
                  <a:pt x="0" y="561096"/>
                </a:moveTo>
                <a:lnTo>
                  <a:pt x="0" y="0"/>
                </a:lnTo>
              </a:path>
            </a:pathLst>
          </a:custGeom>
          <a:ln w="4058">
            <a:solidFill>
              <a:srgbClr val="0000FF"/>
            </a:solidFill>
          </a:ln>
        </p:spPr>
        <p:txBody>
          <a:bodyPr wrap="square" lIns="0" tIns="0" rIns="0" bIns="0" rtlCol="0"/>
          <a:lstStyle/>
          <a:p>
            <a:endParaRPr/>
          </a:p>
        </p:txBody>
      </p:sp>
      <p:sp>
        <p:nvSpPr>
          <p:cNvPr id="120" name="object 120"/>
          <p:cNvSpPr/>
          <p:nvPr/>
        </p:nvSpPr>
        <p:spPr>
          <a:xfrm>
            <a:off x="5614375" y="3134344"/>
            <a:ext cx="0" cy="561340"/>
          </a:xfrm>
          <a:custGeom>
            <a:avLst/>
            <a:gdLst/>
            <a:ahLst/>
            <a:cxnLst/>
            <a:rect l="l" t="t" r="r" b="b"/>
            <a:pathLst>
              <a:path h="561339">
                <a:moveTo>
                  <a:pt x="0" y="561096"/>
                </a:moveTo>
                <a:lnTo>
                  <a:pt x="0" y="0"/>
                </a:lnTo>
              </a:path>
            </a:pathLst>
          </a:custGeom>
          <a:ln w="4058">
            <a:solidFill>
              <a:srgbClr val="0000FF"/>
            </a:solidFill>
          </a:ln>
        </p:spPr>
        <p:txBody>
          <a:bodyPr wrap="square" lIns="0" tIns="0" rIns="0" bIns="0" rtlCol="0"/>
          <a:lstStyle/>
          <a:p>
            <a:endParaRPr/>
          </a:p>
        </p:txBody>
      </p:sp>
      <p:sp>
        <p:nvSpPr>
          <p:cNvPr id="121" name="object 121"/>
          <p:cNvSpPr/>
          <p:nvPr/>
        </p:nvSpPr>
        <p:spPr>
          <a:xfrm>
            <a:off x="5637754" y="3181102"/>
            <a:ext cx="0" cy="514350"/>
          </a:xfrm>
          <a:custGeom>
            <a:avLst/>
            <a:gdLst/>
            <a:ahLst/>
            <a:cxnLst/>
            <a:rect l="l" t="t" r="r" b="b"/>
            <a:pathLst>
              <a:path h="514350">
                <a:moveTo>
                  <a:pt x="0" y="514338"/>
                </a:moveTo>
                <a:lnTo>
                  <a:pt x="0" y="0"/>
                </a:lnTo>
              </a:path>
            </a:pathLst>
          </a:custGeom>
          <a:ln w="4058">
            <a:solidFill>
              <a:srgbClr val="0000FF"/>
            </a:solidFill>
          </a:ln>
        </p:spPr>
        <p:txBody>
          <a:bodyPr wrap="square" lIns="0" tIns="0" rIns="0" bIns="0" rtlCol="0"/>
          <a:lstStyle/>
          <a:p>
            <a:endParaRPr/>
          </a:p>
        </p:txBody>
      </p:sp>
      <p:sp>
        <p:nvSpPr>
          <p:cNvPr id="122" name="object 122"/>
          <p:cNvSpPr/>
          <p:nvPr/>
        </p:nvSpPr>
        <p:spPr>
          <a:xfrm>
            <a:off x="5653340" y="3290204"/>
            <a:ext cx="0" cy="405765"/>
          </a:xfrm>
          <a:custGeom>
            <a:avLst/>
            <a:gdLst/>
            <a:ahLst/>
            <a:cxnLst/>
            <a:rect l="l" t="t" r="r" b="b"/>
            <a:pathLst>
              <a:path h="405764">
                <a:moveTo>
                  <a:pt x="0" y="405236"/>
                </a:moveTo>
                <a:lnTo>
                  <a:pt x="0" y="0"/>
                </a:lnTo>
              </a:path>
            </a:pathLst>
          </a:custGeom>
          <a:ln w="4058">
            <a:solidFill>
              <a:srgbClr val="0000FF"/>
            </a:solidFill>
          </a:ln>
        </p:spPr>
        <p:txBody>
          <a:bodyPr wrap="square" lIns="0" tIns="0" rIns="0" bIns="0" rtlCol="0"/>
          <a:lstStyle/>
          <a:p>
            <a:endParaRPr/>
          </a:p>
        </p:txBody>
      </p:sp>
      <p:sp>
        <p:nvSpPr>
          <p:cNvPr id="123" name="object 123"/>
          <p:cNvSpPr/>
          <p:nvPr/>
        </p:nvSpPr>
        <p:spPr>
          <a:xfrm>
            <a:off x="5676719" y="3399306"/>
            <a:ext cx="0" cy="296545"/>
          </a:xfrm>
          <a:custGeom>
            <a:avLst/>
            <a:gdLst/>
            <a:ahLst/>
            <a:cxnLst/>
            <a:rect l="l" t="t" r="r" b="b"/>
            <a:pathLst>
              <a:path h="296545">
                <a:moveTo>
                  <a:pt x="0" y="296134"/>
                </a:moveTo>
                <a:lnTo>
                  <a:pt x="0" y="0"/>
                </a:lnTo>
              </a:path>
            </a:pathLst>
          </a:custGeom>
          <a:ln w="4058">
            <a:solidFill>
              <a:srgbClr val="0000FF"/>
            </a:solidFill>
          </a:ln>
        </p:spPr>
        <p:txBody>
          <a:bodyPr wrap="square" lIns="0" tIns="0" rIns="0" bIns="0" rtlCol="0"/>
          <a:lstStyle/>
          <a:p>
            <a:endParaRPr/>
          </a:p>
        </p:txBody>
      </p:sp>
      <p:sp>
        <p:nvSpPr>
          <p:cNvPr id="124" name="object 124"/>
          <p:cNvSpPr/>
          <p:nvPr/>
        </p:nvSpPr>
        <p:spPr>
          <a:xfrm>
            <a:off x="5692305" y="3375927"/>
            <a:ext cx="0" cy="320040"/>
          </a:xfrm>
          <a:custGeom>
            <a:avLst/>
            <a:gdLst/>
            <a:ahLst/>
            <a:cxnLst/>
            <a:rect l="l" t="t" r="r" b="b"/>
            <a:pathLst>
              <a:path h="320039">
                <a:moveTo>
                  <a:pt x="0" y="319513"/>
                </a:moveTo>
                <a:lnTo>
                  <a:pt x="0" y="0"/>
                </a:lnTo>
              </a:path>
            </a:pathLst>
          </a:custGeom>
          <a:ln w="4058">
            <a:solidFill>
              <a:srgbClr val="0000FF"/>
            </a:solidFill>
          </a:ln>
        </p:spPr>
        <p:txBody>
          <a:bodyPr wrap="square" lIns="0" tIns="0" rIns="0" bIns="0" rtlCol="0"/>
          <a:lstStyle/>
          <a:p>
            <a:endParaRPr/>
          </a:p>
        </p:txBody>
      </p:sp>
      <p:sp>
        <p:nvSpPr>
          <p:cNvPr id="125" name="object 125"/>
          <p:cNvSpPr/>
          <p:nvPr/>
        </p:nvSpPr>
        <p:spPr>
          <a:xfrm>
            <a:off x="5739063" y="3672061"/>
            <a:ext cx="0" cy="23495"/>
          </a:xfrm>
          <a:custGeom>
            <a:avLst/>
            <a:gdLst/>
            <a:ahLst/>
            <a:cxnLst/>
            <a:rect l="l" t="t" r="r" b="b"/>
            <a:pathLst>
              <a:path h="23495">
                <a:moveTo>
                  <a:pt x="0" y="23379"/>
                </a:moveTo>
                <a:lnTo>
                  <a:pt x="0" y="0"/>
                </a:lnTo>
              </a:path>
            </a:pathLst>
          </a:custGeom>
          <a:ln w="4058">
            <a:solidFill>
              <a:srgbClr val="0000FF"/>
            </a:solidFill>
          </a:ln>
        </p:spPr>
        <p:txBody>
          <a:bodyPr wrap="square" lIns="0" tIns="0" rIns="0" bIns="0" rtlCol="0"/>
          <a:lstStyle/>
          <a:p>
            <a:endParaRPr/>
          </a:p>
        </p:txBody>
      </p:sp>
      <p:sp>
        <p:nvSpPr>
          <p:cNvPr id="126" name="object 126"/>
          <p:cNvSpPr/>
          <p:nvPr/>
        </p:nvSpPr>
        <p:spPr>
          <a:xfrm>
            <a:off x="5754649" y="3500615"/>
            <a:ext cx="0" cy="194945"/>
          </a:xfrm>
          <a:custGeom>
            <a:avLst/>
            <a:gdLst/>
            <a:ahLst/>
            <a:cxnLst/>
            <a:rect l="l" t="t" r="r" b="b"/>
            <a:pathLst>
              <a:path h="194945">
                <a:moveTo>
                  <a:pt x="0" y="194825"/>
                </a:moveTo>
                <a:lnTo>
                  <a:pt x="0" y="0"/>
                </a:lnTo>
              </a:path>
            </a:pathLst>
          </a:custGeom>
          <a:ln w="4058">
            <a:solidFill>
              <a:srgbClr val="0000FF"/>
            </a:solidFill>
          </a:ln>
        </p:spPr>
        <p:txBody>
          <a:bodyPr wrap="square" lIns="0" tIns="0" rIns="0" bIns="0" rtlCol="0"/>
          <a:lstStyle/>
          <a:p>
            <a:endParaRPr/>
          </a:p>
        </p:txBody>
      </p:sp>
      <p:sp>
        <p:nvSpPr>
          <p:cNvPr id="127" name="object 127"/>
          <p:cNvSpPr/>
          <p:nvPr/>
        </p:nvSpPr>
        <p:spPr>
          <a:xfrm>
            <a:off x="5778028" y="3453857"/>
            <a:ext cx="0" cy="241935"/>
          </a:xfrm>
          <a:custGeom>
            <a:avLst/>
            <a:gdLst/>
            <a:ahLst/>
            <a:cxnLst/>
            <a:rect l="l" t="t" r="r" b="b"/>
            <a:pathLst>
              <a:path h="241935">
                <a:moveTo>
                  <a:pt x="0" y="241583"/>
                </a:moveTo>
                <a:lnTo>
                  <a:pt x="0" y="0"/>
                </a:lnTo>
              </a:path>
            </a:pathLst>
          </a:custGeom>
          <a:ln w="4058">
            <a:solidFill>
              <a:srgbClr val="0000FF"/>
            </a:solidFill>
          </a:ln>
        </p:spPr>
        <p:txBody>
          <a:bodyPr wrap="square" lIns="0" tIns="0" rIns="0" bIns="0" rtlCol="0"/>
          <a:lstStyle/>
          <a:p>
            <a:endParaRPr/>
          </a:p>
        </p:txBody>
      </p:sp>
      <p:sp>
        <p:nvSpPr>
          <p:cNvPr id="128" name="object 128"/>
          <p:cNvSpPr/>
          <p:nvPr/>
        </p:nvSpPr>
        <p:spPr>
          <a:xfrm>
            <a:off x="5793614" y="3516201"/>
            <a:ext cx="0" cy="179705"/>
          </a:xfrm>
          <a:custGeom>
            <a:avLst/>
            <a:gdLst/>
            <a:ahLst/>
            <a:cxnLst/>
            <a:rect l="l" t="t" r="r" b="b"/>
            <a:pathLst>
              <a:path h="179704">
                <a:moveTo>
                  <a:pt x="0" y="179239"/>
                </a:moveTo>
                <a:lnTo>
                  <a:pt x="0" y="0"/>
                </a:lnTo>
              </a:path>
            </a:pathLst>
          </a:custGeom>
          <a:ln w="4058">
            <a:solidFill>
              <a:srgbClr val="0000FF"/>
            </a:solidFill>
          </a:ln>
        </p:spPr>
        <p:txBody>
          <a:bodyPr wrap="square" lIns="0" tIns="0" rIns="0" bIns="0" rtlCol="0"/>
          <a:lstStyle/>
          <a:p>
            <a:endParaRPr/>
          </a:p>
        </p:txBody>
      </p:sp>
      <p:sp>
        <p:nvSpPr>
          <p:cNvPr id="129" name="object 129"/>
          <p:cNvSpPr/>
          <p:nvPr/>
        </p:nvSpPr>
        <p:spPr>
          <a:xfrm>
            <a:off x="5816993" y="3578545"/>
            <a:ext cx="0" cy="117475"/>
          </a:xfrm>
          <a:custGeom>
            <a:avLst/>
            <a:gdLst/>
            <a:ahLst/>
            <a:cxnLst/>
            <a:rect l="l" t="t" r="r" b="b"/>
            <a:pathLst>
              <a:path h="117475">
                <a:moveTo>
                  <a:pt x="0" y="116895"/>
                </a:moveTo>
                <a:lnTo>
                  <a:pt x="0" y="0"/>
                </a:lnTo>
              </a:path>
            </a:pathLst>
          </a:custGeom>
          <a:ln w="4058">
            <a:solidFill>
              <a:srgbClr val="0000FF"/>
            </a:solidFill>
          </a:ln>
        </p:spPr>
        <p:txBody>
          <a:bodyPr wrap="square" lIns="0" tIns="0" rIns="0" bIns="0" rtlCol="0"/>
          <a:lstStyle/>
          <a:p>
            <a:endParaRPr/>
          </a:p>
        </p:txBody>
      </p:sp>
      <p:sp>
        <p:nvSpPr>
          <p:cNvPr id="130" name="object 130"/>
          <p:cNvSpPr/>
          <p:nvPr/>
        </p:nvSpPr>
        <p:spPr>
          <a:xfrm>
            <a:off x="5832579" y="3617510"/>
            <a:ext cx="0" cy="78105"/>
          </a:xfrm>
          <a:custGeom>
            <a:avLst/>
            <a:gdLst/>
            <a:ahLst/>
            <a:cxnLst/>
            <a:rect l="l" t="t" r="r" b="b"/>
            <a:pathLst>
              <a:path h="78104">
                <a:moveTo>
                  <a:pt x="0" y="77930"/>
                </a:moveTo>
                <a:lnTo>
                  <a:pt x="0" y="0"/>
                </a:lnTo>
              </a:path>
            </a:pathLst>
          </a:custGeom>
          <a:ln w="4058">
            <a:solidFill>
              <a:srgbClr val="0000FF"/>
            </a:solidFill>
          </a:ln>
        </p:spPr>
        <p:txBody>
          <a:bodyPr wrap="square" lIns="0" tIns="0" rIns="0" bIns="0" rtlCol="0"/>
          <a:lstStyle/>
          <a:p>
            <a:endParaRPr/>
          </a:p>
        </p:txBody>
      </p:sp>
      <p:sp>
        <p:nvSpPr>
          <p:cNvPr id="131" name="object 131"/>
          <p:cNvSpPr/>
          <p:nvPr/>
        </p:nvSpPr>
        <p:spPr>
          <a:xfrm>
            <a:off x="5855958" y="3687647"/>
            <a:ext cx="0" cy="8255"/>
          </a:xfrm>
          <a:custGeom>
            <a:avLst/>
            <a:gdLst/>
            <a:ahLst/>
            <a:cxnLst/>
            <a:rect l="l" t="t" r="r" b="b"/>
            <a:pathLst>
              <a:path h="8254">
                <a:moveTo>
                  <a:pt x="-2029" y="3896"/>
                </a:moveTo>
                <a:lnTo>
                  <a:pt x="2029" y="3896"/>
                </a:lnTo>
              </a:path>
            </a:pathLst>
          </a:custGeom>
          <a:ln w="7793">
            <a:solidFill>
              <a:srgbClr val="0000FF"/>
            </a:solidFill>
          </a:ln>
        </p:spPr>
        <p:txBody>
          <a:bodyPr wrap="square" lIns="0" tIns="0" rIns="0" bIns="0" rtlCol="0"/>
          <a:lstStyle/>
          <a:p>
            <a:endParaRPr/>
          </a:p>
        </p:txBody>
      </p:sp>
      <p:sp>
        <p:nvSpPr>
          <p:cNvPr id="132" name="object 132"/>
          <p:cNvSpPr/>
          <p:nvPr/>
        </p:nvSpPr>
        <p:spPr>
          <a:xfrm>
            <a:off x="5894915" y="3633096"/>
            <a:ext cx="0" cy="62865"/>
          </a:xfrm>
          <a:custGeom>
            <a:avLst/>
            <a:gdLst/>
            <a:ahLst/>
            <a:cxnLst/>
            <a:rect l="l" t="t" r="r" b="b"/>
            <a:pathLst>
              <a:path h="62864">
                <a:moveTo>
                  <a:pt x="0" y="62344"/>
                </a:moveTo>
                <a:lnTo>
                  <a:pt x="0" y="0"/>
                </a:lnTo>
              </a:path>
            </a:pathLst>
          </a:custGeom>
          <a:ln w="4058">
            <a:solidFill>
              <a:srgbClr val="0000FF"/>
            </a:solidFill>
          </a:ln>
        </p:spPr>
        <p:txBody>
          <a:bodyPr wrap="square" lIns="0" tIns="0" rIns="0" bIns="0" rtlCol="0"/>
          <a:lstStyle/>
          <a:p>
            <a:endParaRPr/>
          </a:p>
        </p:txBody>
      </p:sp>
      <p:sp>
        <p:nvSpPr>
          <p:cNvPr id="133" name="object 133"/>
          <p:cNvSpPr/>
          <p:nvPr/>
        </p:nvSpPr>
        <p:spPr>
          <a:xfrm>
            <a:off x="5933880" y="3687647"/>
            <a:ext cx="0" cy="8255"/>
          </a:xfrm>
          <a:custGeom>
            <a:avLst/>
            <a:gdLst/>
            <a:ahLst/>
            <a:cxnLst/>
            <a:rect l="l" t="t" r="r" b="b"/>
            <a:pathLst>
              <a:path h="8254">
                <a:moveTo>
                  <a:pt x="-2029" y="3896"/>
                </a:moveTo>
                <a:lnTo>
                  <a:pt x="2029" y="3896"/>
                </a:lnTo>
              </a:path>
            </a:pathLst>
          </a:custGeom>
          <a:ln w="7793">
            <a:solidFill>
              <a:srgbClr val="0000FF"/>
            </a:solidFill>
          </a:ln>
        </p:spPr>
        <p:txBody>
          <a:bodyPr wrap="square" lIns="0" tIns="0" rIns="0" bIns="0" rtlCol="0"/>
          <a:lstStyle/>
          <a:p>
            <a:endParaRPr/>
          </a:p>
        </p:txBody>
      </p:sp>
      <p:sp>
        <p:nvSpPr>
          <p:cNvPr id="134" name="object 134"/>
          <p:cNvSpPr/>
          <p:nvPr/>
        </p:nvSpPr>
        <p:spPr>
          <a:xfrm>
            <a:off x="5957259" y="3352548"/>
            <a:ext cx="0" cy="342900"/>
          </a:xfrm>
          <a:custGeom>
            <a:avLst/>
            <a:gdLst/>
            <a:ahLst/>
            <a:cxnLst/>
            <a:rect l="l" t="t" r="r" b="b"/>
            <a:pathLst>
              <a:path h="342900">
                <a:moveTo>
                  <a:pt x="0" y="342892"/>
                </a:moveTo>
                <a:lnTo>
                  <a:pt x="0" y="0"/>
                </a:lnTo>
              </a:path>
            </a:pathLst>
          </a:custGeom>
          <a:ln w="4058">
            <a:solidFill>
              <a:srgbClr val="0000FF"/>
            </a:solidFill>
          </a:ln>
        </p:spPr>
        <p:txBody>
          <a:bodyPr wrap="square" lIns="0" tIns="0" rIns="0" bIns="0" rtlCol="0"/>
          <a:lstStyle/>
          <a:p>
            <a:endParaRPr/>
          </a:p>
        </p:txBody>
      </p:sp>
      <p:sp>
        <p:nvSpPr>
          <p:cNvPr id="135" name="object 135"/>
          <p:cNvSpPr/>
          <p:nvPr/>
        </p:nvSpPr>
        <p:spPr>
          <a:xfrm>
            <a:off x="5972845" y="3313583"/>
            <a:ext cx="0" cy="382270"/>
          </a:xfrm>
          <a:custGeom>
            <a:avLst/>
            <a:gdLst/>
            <a:ahLst/>
            <a:cxnLst/>
            <a:rect l="l" t="t" r="r" b="b"/>
            <a:pathLst>
              <a:path h="382270">
                <a:moveTo>
                  <a:pt x="0" y="381857"/>
                </a:moveTo>
                <a:lnTo>
                  <a:pt x="0" y="0"/>
                </a:lnTo>
              </a:path>
            </a:pathLst>
          </a:custGeom>
          <a:ln w="4058">
            <a:solidFill>
              <a:srgbClr val="0000FF"/>
            </a:solidFill>
          </a:ln>
        </p:spPr>
        <p:txBody>
          <a:bodyPr wrap="square" lIns="0" tIns="0" rIns="0" bIns="0" rtlCol="0"/>
          <a:lstStyle/>
          <a:p>
            <a:endParaRPr/>
          </a:p>
        </p:txBody>
      </p:sp>
      <p:sp>
        <p:nvSpPr>
          <p:cNvPr id="136" name="object 136"/>
          <p:cNvSpPr/>
          <p:nvPr/>
        </p:nvSpPr>
        <p:spPr>
          <a:xfrm>
            <a:off x="5996224" y="3430478"/>
            <a:ext cx="0" cy="265430"/>
          </a:xfrm>
          <a:custGeom>
            <a:avLst/>
            <a:gdLst/>
            <a:ahLst/>
            <a:cxnLst/>
            <a:rect l="l" t="t" r="r" b="b"/>
            <a:pathLst>
              <a:path h="265429">
                <a:moveTo>
                  <a:pt x="0" y="264962"/>
                </a:moveTo>
                <a:lnTo>
                  <a:pt x="0" y="0"/>
                </a:lnTo>
              </a:path>
            </a:pathLst>
          </a:custGeom>
          <a:ln w="4058">
            <a:solidFill>
              <a:srgbClr val="0000FF"/>
            </a:solidFill>
          </a:ln>
        </p:spPr>
        <p:txBody>
          <a:bodyPr wrap="square" lIns="0" tIns="0" rIns="0" bIns="0" rtlCol="0"/>
          <a:lstStyle/>
          <a:p>
            <a:endParaRPr/>
          </a:p>
        </p:txBody>
      </p:sp>
      <p:sp>
        <p:nvSpPr>
          <p:cNvPr id="137" name="object 137"/>
          <p:cNvSpPr/>
          <p:nvPr/>
        </p:nvSpPr>
        <p:spPr>
          <a:xfrm>
            <a:off x="6011810" y="3430478"/>
            <a:ext cx="0" cy="265430"/>
          </a:xfrm>
          <a:custGeom>
            <a:avLst/>
            <a:gdLst/>
            <a:ahLst/>
            <a:cxnLst/>
            <a:rect l="l" t="t" r="r" b="b"/>
            <a:pathLst>
              <a:path h="265429">
                <a:moveTo>
                  <a:pt x="0" y="264962"/>
                </a:moveTo>
                <a:lnTo>
                  <a:pt x="0" y="0"/>
                </a:lnTo>
              </a:path>
            </a:pathLst>
          </a:custGeom>
          <a:ln w="4058">
            <a:solidFill>
              <a:srgbClr val="0000FF"/>
            </a:solidFill>
          </a:ln>
        </p:spPr>
        <p:txBody>
          <a:bodyPr wrap="square" lIns="0" tIns="0" rIns="0" bIns="0" rtlCol="0"/>
          <a:lstStyle/>
          <a:p>
            <a:endParaRPr/>
          </a:p>
        </p:txBody>
      </p:sp>
      <p:sp>
        <p:nvSpPr>
          <p:cNvPr id="138" name="object 138"/>
          <p:cNvSpPr/>
          <p:nvPr/>
        </p:nvSpPr>
        <p:spPr>
          <a:xfrm>
            <a:off x="6035189" y="3539580"/>
            <a:ext cx="0" cy="156210"/>
          </a:xfrm>
          <a:custGeom>
            <a:avLst/>
            <a:gdLst/>
            <a:ahLst/>
            <a:cxnLst/>
            <a:rect l="l" t="t" r="r" b="b"/>
            <a:pathLst>
              <a:path h="156210">
                <a:moveTo>
                  <a:pt x="0" y="155860"/>
                </a:moveTo>
                <a:lnTo>
                  <a:pt x="0" y="0"/>
                </a:lnTo>
              </a:path>
            </a:pathLst>
          </a:custGeom>
          <a:ln w="4058">
            <a:solidFill>
              <a:srgbClr val="0000FF"/>
            </a:solidFill>
          </a:ln>
        </p:spPr>
        <p:txBody>
          <a:bodyPr wrap="square" lIns="0" tIns="0" rIns="0" bIns="0" rtlCol="0"/>
          <a:lstStyle/>
          <a:p>
            <a:endParaRPr/>
          </a:p>
        </p:txBody>
      </p:sp>
      <p:sp>
        <p:nvSpPr>
          <p:cNvPr id="139" name="object 139"/>
          <p:cNvSpPr/>
          <p:nvPr/>
        </p:nvSpPr>
        <p:spPr>
          <a:xfrm>
            <a:off x="6050775" y="3438271"/>
            <a:ext cx="0" cy="257175"/>
          </a:xfrm>
          <a:custGeom>
            <a:avLst/>
            <a:gdLst/>
            <a:ahLst/>
            <a:cxnLst/>
            <a:rect l="l" t="t" r="r" b="b"/>
            <a:pathLst>
              <a:path h="257175">
                <a:moveTo>
                  <a:pt x="0" y="257169"/>
                </a:moveTo>
                <a:lnTo>
                  <a:pt x="0" y="0"/>
                </a:lnTo>
              </a:path>
            </a:pathLst>
          </a:custGeom>
          <a:ln w="4058">
            <a:solidFill>
              <a:srgbClr val="0000FF"/>
            </a:solidFill>
          </a:ln>
        </p:spPr>
        <p:txBody>
          <a:bodyPr wrap="square" lIns="0" tIns="0" rIns="0" bIns="0" rtlCol="0"/>
          <a:lstStyle/>
          <a:p>
            <a:endParaRPr/>
          </a:p>
        </p:txBody>
      </p:sp>
      <p:sp>
        <p:nvSpPr>
          <p:cNvPr id="140" name="object 140"/>
          <p:cNvSpPr/>
          <p:nvPr/>
        </p:nvSpPr>
        <p:spPr>
          <a:xfrm>
            <a:off x="6074154" y="3617510"/>
            <a:ext cx="0" cy="78105"/>
          </a:xfrm>
          <a:custGeom>
            <a:avLst/>
            <a:gdLst/>
            <a:ahLst/>
            <a:cxnLst/>
            <a:rect l="l" t="t" r="r" b="b"/>
            <a:pathLst>
              <a:path h="78104">
                <a:moveTo>
                  <a:pt x="0" y="77930"/>
                </a:moveTo>
                <a:lnTo>
                  <a:pt x="0" y="0"/>
                </a:lnTo>
              </a:path>
            </a:pathLst>
          </a:custGeom>
          <a:ln w="4058">
            <a:solidFill>
              <a:srgbClr val="0000FF"/>
            </a:solidFill>
          </a:ln>
        </p:spPr>
        <p:txBody>
          <a:bodyPr wrap="square" lIns="0" tIns="0" rIns="0" bIns="0" rtlCol="0"/>
          <a:lstStyle/>
          <a:p>
            <a:endParaRPr/>
          </a:p>
        </p:txBody>
      </p:sp>
      <p:sp>
        <p:nvSpPr>
          <p:cNvPr id="141" name="object 141"/>
          <p:cNvSpPr/>
          <p:nvPr/>
        </p:nvSpPr>
        <p:spPr>
          <a:xfrm>
            <a:off x="6097533" y="3453857"/>
            <a:ext cx="0" cy="241935"/>
          </a:xfrm>
          <a:custGeom>
            <a:avLst/>
            <a:gdLst/>
            <a:ahLst/>
            <a:cxnLst/>
            <a:rect l="l" t="t" r="r" b="b"/>
            <a:pathLst>
              <a:path h="241935">
                <a:moveTo>
                  <a:pt x="0" y="241583"/>
                </a:moveTo>
                <a:lnTo>
                  <a:pt x="0" y="0"/>
                </a:lnTo>
              </a:path>
            </a:pathLst>
          </a:custGeom>
          <a:ln w="4058">
            <a:solidFill>
              <a:srgbClr val="0000FF"/>
            </a:solidFill>
          </a:ln>
        </p:spPr>
        <p:txBody>
          <a:bodyPr wrap="square" lIns="0" tIns="0" rIns="0" bIns="0" rtlCol="0"/>
          <a:lstStyle/>
          <a:p>
            <a:endParaRPr/>
          </a:p>
        </p:txBody>
      </p:sp>
      <p:sp>
        <p:nvSpPr>
          <p:cNvPr id="142" name="object 142"/>
          <p:cNvSpPr txBox="1"/>
          <p:nvPr/>
        </p:nvSpPr>
        <p:spPr>
          <a:xfrm>
            <a:off x="2577310" y="2244913"/>
            <a:ext cx="170815" cy="466090"/>
          </a:xfrm>
          <a:prstGeom prst="rect">
            <a:avLst/>
          </a:prstGeom>
        </p:spPr>
        <p:txBody>
          <a:bodyPr vert="vert270" wrap="square" lIns="0" tIns="3175" rIns="0" bIns="0" rtlCol="0">
            <a:spAutoFit/>
          </a:bodyPr>
          <a:lstStyle/>
          <a:p>
            <a:pPr marL="12700">
              <a:lnSpc>
                <a:spcPct val="100000"/>
              </a:lnSpc>
              <a:spcBef>
                <a:spcPts val="25"/>
              </a:spcBef>
            </a:pPr>
            <a:r>
              <a:rPr sz="1000" b="1" dirty="0">
                <a:latin typeface="Arial"/>
                <a:cs typeface="Arial"/>
              </a:rPr>
              <a:t>Dollars</a:t>
            </a:r>
            <a:endParaRPr sz="1000">
              <a:latin typeface="Arial"/>
              <a:cs typeface="Arial"/>
            </a:endParaRPr>
          </a:p>
        </p:txBody>
      </p:sp>
      <p:sp>
        <p:nvSpPr>
          <p:cNvPr id="143" name="object 143"/>
          <p:cNvSpPr/>
          <p:nvPr/>
        </p:nvSpPr>
        <p:spPr>
          <a:xfrm>
            <a:off x="3541436" y="1497821"/>
            <a:ext cx="2494280" cy="0"/>
          </a:xfrm>
          <a:custGeom>
            <a:avLst/>
            <a:gdLst/>
            <a:ahLst/>
            <a:cxnLst/>
            <a:rect l="l" t="t" r="r" b="b"/>
            <a:pathLst>
              <a:path w="2494279">
                <a:moveTo>
                  <a:pt x="0" y="0"/>
                </a:moveTo>
                <a:lnTo>
                  <a:pt x="2493753" y="0"/>
                </a:lnTo>
              </a:path>
            </a:pathLst>
          </a:custGeom>
          <a:ln w="4058">
            <a:solidFill>
              <a:srgbClr val="000000"/>
            </a:solidFill>
          </a:ln>
        </p:spPr>
        <p:txBody>
          <a:bodyPr wrap="square" lIns="0" tIns="0" rIns="0" bIns="0" rtlCol="0"/>
          <a:lstStyle/>
          <a:p>
            <a:endParaRPr/>
          </a:p>
        </p:txBody>
      </p:sp>
      <p:sp>
        <p:nvSpPr>
          <p:cNvPr id="144" name="object 144"/>
          <p:cNvSpPr/>
          <p:nvPr/>
        </p:nvSpPr>
        <p:spPr>
          <a:xfrm>
            <a:off x="3541436" y="1302996"/>
            <a:ext cx="2494280" cy="0"/>
          </a:xfrm>
          <a:custGeom>
            <a:avLst/>
            <a:gdLst/>
            <a:ahLst/>
            <a:cxnLst/>
            <a:rect l="l" t="t" r="r" b="b"/>
            <a:pathLst>
              <a:path w="2494279">
                <a:moveTo>
                  <a:pt x="0" y="0"/>
                </a:moveTo>
                <a:lnTo>
                  <a:pt x="2493753" y="0"/>
                </a:lnTo>
              </a:path>
            </a:pathLst>
          </a:custGeom>
          <a:ln w="4058">
            <a:solidFill>
              <a:srgbClr val="000000"/>
            </a:solidFill>
          </a:ln>
        </p:spPr>
        <p:txBody>
          <a:bodyPr wrap="square" lIns="0" tIns="0" rIns="0" bIns="0" rtlCol="0"/>
          <a:lstStyle/>
          <a:p>
            <a:endParaRPr/>
          </a:p>
        </p:txBody>
      </p:sp>
      <p:sp>
        <p:nvSpPr>
          <p:cNvPr id="145" name="object 145"/>
          <p:cNvSpPr/>
          <p:nvPr/>
        </p:nvSpPr>
        <p:spPr>
          <a:xfrm>
            <a:off x="3541436" y="1302996"/>
            <a:ext cx="0" cy="194945"/>
          </a:xfrm>
          <a:custGeom>
            <a:avLst/>
            <a:gdLst/>
            <a:ahLst/>
            <a:cxnLst/>
            <a:rect l="l" t="t" r="r" b="b"/>
            <a:pathLst>
              <a:path h="194944">
                <a:moveTo>
                  <a:pt x="0" y="194825"/>
                </a:moveTo>
                <a:lnTo>
                  <a:pt x="0" y="0"/>
                </a:lnTo>
              </a:path>
            </a:pathLst>
          </a:custGeom>
          <a:ln w="4058">
            <a:solidFill>
              <a:srgbClr val="000000"/>
            </a:solidFill>
          </a:ln>
        </p:spPr>
        <p:txBody>
          <a:bodyPr wrap="square" lIns="0" tIns="0" rIns="0" bIns="0" rtlCol="0"/>
          <a:lstStyle/>
          <a:p>
            <a:endParaRPr/>
          </a:p>
        </p:txBody>
      </p:sp>
      <p:sp>
        <p:nvSpPr>
          <p:cNvPr id="146" name="object 146"/>
          <p:cNvSpPr/>
          <p:nvPr/>
        </p:nvSpPr>
        <p:spPr>
          <a:xfrm>
            <a:off x="6035189" y="1302996"/>
            <a:ext cx="0" cy="194945"/>
          </a:xfrm>
          <a:custGeom>
            <a:avLst/>
            <a:gdLst/>
            <a:ahLst/>
            <a:cxnLst/>
            <a:rect l="l" t="t" r="r" b="b"/>
            <a:pathLst>
              <a:path h="194944">
                <a:moveTo>
                  <a:pt x="0" y="194825"/>
                </a:moveTo>
                <a:lnTo>
                  <a:pt x="0" y="0"/>
                </a:lnTo>
              </a:path>
            </a:pathLst>
          </a:custGeom>
          <a:ln w="4058">
            <a:solidFill>
              <a:srgbClr val="000000"/>
            </a:solidFill>
          </a:ln>
        </p:spPr>
        <p:txBody>
          <a:bodyPr wrap="square" lIns="0" tIns="0" rIns="0" bIns="0" rtlCol="0"/>
          <a:lstStyle/>
          <a:p>
            <a:endParaRPr/>
          </a:p>
        </p:txBody>
      </p:sp>
      <p:sp>
        <p:nvSpPr>
          <p:cNvPr id="147" name="object 147"/>
          <p:cNvSpPr/>
          <p:nvPr/>
        </p:nvSpPr>
        <p:spPr>
          <a:xfrm>
            <a:off x="3541436" y="1497821"/>
            <a:ext cx="2494280" cy="0"/>
          </a:xfrm>
          <a:custGeom>
            <a:avLst/>
            <a:gdLst/>
            <a:ahLst/>
            <a:cxnLst/>
            <a:rect l="l" t="t" r="r" b="b"/>
            <a:pathLst>
              <a:path w="2494279">
                <a:moveTo>
                  <a:pt x="0" y="0"/>
                </a:moveTo>
                <a:lnTo>
                  <a:pt x="2493753" y="0"/>
                </a:lnTo>
              </a:path>
            </a:pathLst>
          </a:custGeom>
          <a:ln w="4058">
            <a:solidFill>
              <a:srgbClr val="000000"/>
            </a:solidFill>
          </a:ln>
        </p:spPr>
        <p:txBody>
          <a:bodyPr wrap="square" lIns="0" tIns="0" rIns="0" bIns="0" rtlCol="0"/>
          <a:lstStyle/>
          <a:p>
            <a:endParaRPr/>
          </a:p>
        </p:txBody>
      </p:sp>
      <p:sp>
        <p:nvSpPr>
          <p:cNvPr id="148" name="object 148"/>
          <p:cNvSpPr/>
          <p:nvPr/>
        </p:nvSpPr>
        <p:spPr>
          <a:xfrm>
            <a:off x="3541436" y="1302996"/>
            <a:ext cx="0" cy="194945"/>
          </a:xfrm>
          <a:custGeom>
            <a:avLst/>
            <a:gdLst/>
            <a:ahLst/>
            <a:cxnLst/>
            <a:rect l="l" t="t" r="r" b="b"/>
            <a:pathLst>
              <a:path h="194944">
                <a:moveTo>
                  <a:pt x="0" y="194825"/>
                </a:moveTo>
                <a:lnTo>
                  <a:pt x="0" y="0"/>
                </a:lnTo>
              </a:path>
            </a:pathLst>
          </a:custGeom>
          <a:ln w="4058">
            <a:solidFill>
              <a:srgbClr val="000000"/>
            </a:solidFill>
          </a:ln>
        </p:spPr>
        <p:txBody>
          <a:bodyPr wrap="square" lIns="0" tIns="0" rIns="0" bIns="0" rtlCol="0"/>
          <a:lstStyle/>
          <a:p>
            <a:endParaRPr/>
          </a:p>
        </p:txBody>
      </p:sp>
      <p:sp>
        <p:nvSpPr>
          <p:cNvPr id="149" name="object 149"/>
          <p:cNvSpPr/>
          <p:nvPr/>
        </p:nvSpPr>
        <p:spPr>
          <a:xfrm>
            <a:off x="3541436" y="1497821"/>
            <a:ext cx="2494280" cy="0"/>
          </a:xfrm>
          <a:custGeom>
            <a:avLst/>
            <a:gdLst/>
            <a:ahLst/>
            <a:cxnLst/>
            <a:rect l="l" t="t" r="r" b="b"/>
            <a:pathLst>
              <a:path w="2494279">
                <a:moveTo>
                  <a:pt x="0" y="0"/>
                </a:moveTo>
                <a:lnTo>
                  <a:pt x="2493753" y="0"/>
                </a:lnTo>
              </a:path>
            </a:pathLst>
          </a:custGeom>
          <a:ln w="4058">
            <a:solidFill>
              <a:srgbClr val="000000"/>
            </a:solidFill>
          </a:ln>
        </p:spPr>
        <p:txBody>
          <a:bodyPr wrap="square" lIns="0" tIns="0" rIns="0" bIns="0" rtlCol="0"/>
          <a:lstStyle/>
          <a:p>
            <a:endParaRPr/>
          </a:p>
        </p:txBody>
      </p:sp>
      <p:sp>
        <p:nvSpPr>
          <p:cNvPr id="150" name="object 150"/>
          <p:cNvSpPr/>
          <p:nvPr/>
        </p:nvSpPr>
        <p:spPr>
          <a:xfrm>
            <a:off x="3541436" y="1302996"/>
            <a:ext cx="2494280" cy="0"/>
          </a:xfrm>
          <a:custGeom>
            <a:avLst/>
            <a:gdLst/>
            <a:ahLst/>
            <a:cxnLst/>
            <a:rect l="l" t="t" r="r" b="b"/>
            <a:pathLst>
              <a:path w="2494279">
                <a:moveTo>
                  <a:pt x="0" y="0"/>
                </a:moveTo>
                <a:lnTo>
                  <a:pt x="2493753" y="0"/>
                </a:lnTo>
              </a:path>
            </a:pathLst>
          </a:custGeom>
          <a:ln w="4058">
            <a:solidFill>
              <a:srgbClr val="000000"/>
            </a:solidFill>
          </a:ln>
        </p:spPr>
        <p:txBody>
          <a:bodyPr wrap="square" lIns="0" tIns="0" rIns="0" bIns="0" rtlCol="0"/>
          <a:lstStyle/>
          <a:p>
            <a:endParaRPr/>
          </a:p>
        </p:txBody>
      </p:sp>
      <p:sp>
        <p:nvSpPr>
          <p:cNvPr id="151" name="object 151"/>
          <p:cNvSpPr/>
          <p:nvPr/>
        </p:nvSpPr>
        <p:spPr>
          <a:xfrm>
            <a:off x="3541436" y="1302996"/>
            <a:ext cx="0" cy="194945"/>
          </a:xfrm>
          <a:custGeom>
            <a:avLst/>
            <a:gdLst/>
            <a:ahLst/>
            <a:cxnLst/>
            <a:rect l="l" t="t" r="r" b="b"/>
            <a:pathLst>
              <a:path h="194944">
                <a:moveTo>
                  <a:pt x="0" y="194825"/>
                </a:moveTo>
                <a:lnTo>
                  <a:pt x="0" y="0"/>
                </a:lnTo>
              </a:path>
            </a:pathLst>
          </a:custGeom>
          <a:ln w="4058">
            <a:solidFill>
              <a:srgbClr val="000000"/>
            </a:solidFill>
          </a:ln>
        </p:spPr>
        <p:txBody>
          <a:bodyPr wrap="square" lIns="0" tIns="0" rIns="0" bIns="0" rtlCol="0"/>
          <a:lstStyle/>
          <a:p>
            <a:endParaRPr/>
          </a:p>
        </p:txBody>
      </p:sp>
      <p:sp>
        <p:nvSpPr>
          <p:cNvPr id="152" name="object 152"/>
          <p:cNvSpPr/>
          <p:nvPr/>
        </p:nvSpPr>
        <p:spPr>
          <a:xfrm>
            <a:off x="6035189" y="1302996"/>
            <a:ext cx="0" cy="194945"/>
          </a:xfrm>
          <a:custGeom>
            <a:avLst/>
            <a:gdLst/>
            <a:ahLst/>
            <a:cxnLst/>
            <a:rect l="l" t="t" r="r" b="b"/>
            <a:pathLst>
              <a:path h="194944">
                <a:moveTo>
                  <a:pt x="0" y="194825"/>
                </a:moveTo>
                <a:lnTo>
                  <a:pt x="0" y="0"/>
                </a:lnTo>
              </a:path>
            </a:pathLst>
          </a:custGeom>
          <a:ln w="4058">
            <a:solidFill>
              <a:srgbClr val="000000"/>
            </a:solidFill>
          </a:ln>
        </p:spPr>
        <p:txBody>
          <a:bodyPr wrap="square" lIns="0" tIns="0" rIns="0" bIns="0" rtlCol="0"/>
          <a:lstStyle/>
          <a:p>
            <a:endParaRPr/>
          </a:p>
        </p:txBody>
      </p:sp>
      <p:sp>
        <p:nvSpPr>
          <p:cNvPr id="153" name="object 153"/>
          <p:cNvSpPr txBox="1"/>
          <p:nvPr/>
        </p:nvSpPr>
        <p:spPr>
          <a:xfrm>
            <a:off x="3543465" y="1308479"/>
            <a:ext cx="2494915" cy="181610"/>
          </a:xfrm>
          <a:prstGeom prst="rect">
            <a:avLst/>
          </a:prstGeom>
        </p:spPr>
        <p:txBody>
          <a:bodyPr vert="horz" wrap="square" lIns="0" tIns="15240" rIns="0" bIns="0" rtlCol="0">
            <a:spAutoFit/>
          </a:bodyPr>
          <a:lstStyle/>
          <a:p>
            <a:pPr marL="325120">
              <a:lnSpc>
                <a:spcPct val="100000"/>
              </a:lnSpc>
              <a:spcBef>
                <a:spcPts val="120"/>
              </a:spcBef>
            </a:pPr>
            <a:r>
              <a:rPr sz="1000" spc="15" dirty="0">
                <a:latin typeface="Arial"/>
                <a:cs typeface="Arial"/>
              </a:rPr>
              <a:t>ACM </a:t>
            </a:r>
            <a:r>
              <a:rPr sz="1000" spc="10" dirty="0">
                <a:latin typeface="Arial"/>
                <a:cs typeface="Arial"/>
              </a:rPr>
              <a:t>Closings, Jan. 2006− Dec.</a:t>
            </a:r>
            <a:r>
              <a:rPr sz="1000" spc="-80" dirty="0">
                <a:latin typeface="Arial"/>
                <a:cs typeface="Arial"/>
              </a:rPr>
              <a:t> </a:t>
            </a:r>
            <a:r>
              <a:rPr sz="1000" spc="10" dirty="0">
                <a:latin typeface="Arial"/>
                <a:cs typeface="Arial"/>
              </a:rPr>
              <a:t>2009</a:t>
            </a:r>
            <a:endParaRPr sz="1000">
              <a:latin typeface="Arial"/>
              <a:cs typeface="Arial"/>
            </a:endParaRPr>
          </a:p>
        </p:txBody>
      </p:sp>
      <p:sp>
        <p:nvSpPr>
          <p:cNvPr id="154" name="object 154"/>
          <p:cNvSpPr/>
          <p:nvPr/>
        </p:nvSpPr>
        <p:spPr>
          <a:xfrm>
            <a:off x="3588194" y="1396512"/>
            <a:ext cx="249554" cy="0"/>
          </a:xfrm>
          <a:custGeom>
            <a:avLst/>
            <a:gdLst/>
            <a:ahLst/>
            <a:cxnLst/>
            <a:rect l="l" t="t" r="r" b="b"/>
            <a:pathLst>
              <a:path w="249554">
                <a:moveTo>
                  <a:pt x="0" y="0"/>
                </a:moveTo>
                <a:lnTo>
                  <a:pt x="249376" y="0"/>
                </a:lnTo>
              </a:path>
            </a:pathLst>
          </a:custGeom>
          <a:ln w="4058">
            <a:solidFill>
              <a:srgbClr val="FF0000"/>
            </a:solidFill>
          </a:ln>
        </p:spPr>
        <p:txBody>
          <a:bodyPr wrap="square" lIns="0" tIns="0" rIns="0" bIns="0" rtlCol="0"/>
          <a:lstStyle/>
          <a:p>
            <a:endParaRPr/>
          </a:p>
        </p:txBody>
      </p:sp>
      <p:sp>
        <p:nvSpPr>
          <p:cNvPr id="155" name="object 155"/>
          <p:cNvSpPr txBox="1"/>
          <p:nvPr/>
        </p:nvSpPr>
        <p:spPr>
          <a:xfrm>
            <a:off x="347294" y="4380797"/>
            <a:ext cx="8306434" cy="569977"/>
          </a:xfrm>
          <a:prstGeom prst="rect">
            <a:avLst/>
          </a:prstGeom>
        </p:spPr>
        <p:txBody>
          <a:bodyPr vert="horz" wrap="square" lIns="0" tIns="10795" rIns="0" bIns="0" rtlCol="0">
            <a:spAutoFit/>
          </a:bodyPr>
          <a:lstStyle/>
          <a:p>
            <a:pPr marL="12700" marR="5080">
              <a:lnSpc>
                <a:spcPct val="101000"/>
              </a:lnSpc>
              <a:spcBef>
                <a:spcPts val="85"/>
              </a:spcBef>
            </a:pPr>
            <a:r>
              <a:rPr dirty="0"/>
              <a:t>Weekly closings of ACM stock for 160 weeks in 2006 to 2009. ACM is the trading name  of the stock of the imaginary company ACME Inc. makers of everything you can imagine.</a:t>
            </a:r>
            <a:endParaRPr sz="1850" dirty="0">
              <a:latin typeface="Trebuchet MS"/>
              <a:cs typeface="Trebuchet MS"/>
            </a:endParaRPr>
          </a:p>
        </p:txBody>
      </p:sp>
      <p:sp>
        <p:nvSpPr>
          <p:cNvPr id="156" name="object 156"/>
          <p:cNvSpPr txBox="1">
            <a:spLocks noGrp="1"/>
          </p:cNvSpPr>
          <p:nvPr>
            <p:ph type="sldNum" sz="quarter" idx="7"/>
          </p:nvPr>
        </p:nvSpPr>
        <p:spPr>
          <a:xfrm>
            <a:off x="4141444" y="5796550"/>
            <a:ext cx="793750" cy="282129"/>
          </a:xfrm>
          <a:prstGeom prst="rect">
            <a:avLst/>
          </a:prstGeom>
        </p:spPr>
        <p:txBody>
          <a:bodyPr vert="horz" wrap="square" lIns="0" tIns="0" rIns="0" bIns="0" rtlCol="0">
            <a:spAutoFit/>
          </a:bodyPr>
          <a:lstStyle/>
          <a:p>
            <a:pPr marL="25400">
              <a:lnSpc>
                <a:spcPts val="2230"/>
              </a:lnSpc>
            </a:pPr>
            <a:fld id="{81D60167-4931-47E6-BA6A-407CBD079E47}" type="slidenum">
              <a:rPr spc="-175" dirty="0"/>
              <a:t>7</a:t>
            </a:fld>
            <a:r>
              <a:rPr spc="-175" dirty="0"/>
              <a:t> </a:t>
            </a:r>
            <a:r>
              <a:rPr spc="434" dirty="0"/>
              <a:t>/</a:t>
            </a:r>
            <a:r>
              <a:rPr spc="-440" dirty="0"/>
              <a:t> </a:t>
            </a:r>
            <a:r>
              <a:rPr lang="tr-TR" spc="-175" dirty="0" smtClean="0"/>
              <a:t>20</a:t>
            </a:r>
            <a:endParaRPr spc="-175" dirty="0"/>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825750" y="42249"/>
            <a:ext cx="4038600" cy="351451"/>
          </a:xfrm>
        </p:spPr>
        <p:txBody>
          <a:bodyPr/>
          <a:lstStyle/>
          <a:p>
            <a:r>
              <a:rPr lang="tr-TR" b="1" dirty="0" err="1" smtClean="0"/>
              <a:t>Implementation</a:t>
            </a:r>
            <a:r>
              <a:rPr lang="tr-TR" b="1" dirty="0" smtClean="0"/>
              <a:t> of  DSP </a:t>
            </a:r>
            <a:r>
              <a:rPr lang="tr-TR" b="1" dirty="0" err="1" smtClean="0"/>
              <a:t>Algorithms</a:t>
            </a:r>
            <a:endParaRPr lang="tr-TR" b="1" dirty="0"/>
          </a:p>
        </p:txBody>
      </p:sp>
      <p:sp>
        <p:nvSpPr>
          <p:cNvPr id="3" name="Metin Yer Tutucusu 2"/>
          <p:cNvSpPr>
            <a:spLocks noGrp="1"/>
          </p:cNvSpPr>
          <p:nvPr>
            <p:ph type="body" idx="1"/>
          </p:nvPr>
        </p:nvSpPr>
        <p:spPr>
          <a:xfrm>
            <a:off x="456679" y="983742"/>
            <a:ext cx="8090941" cy="3905758"/>
          </a:xfrm>
        </p:spPr>
        <p:txBody>
          <a:bodyPr/>
          <a:lstStyle/>
          <a:p>
            <a:pPr marL="285750" indent="-285750">
              <a:buFont typeface="Arial" panose="020B0604020202020204" pitchFamily="34" charset="0"/>
              <a:buChar char="•"/>
            </a:pPr>
            <a:r>
              <a:rPr lang="tr-TR" dirty="0" err="1" smtClean="0">
                <a:solidFill>
                  <a:srgbClr val="0000FF"/>
                </a:solidFill>
              </a:rPr>
              <a:t>Continuous</a:t>
            </a:r>
            <a:r>
              <a:rPr lang="tr-TR" dirty="0" smtClean="0">
                <a:solidFill>
                  <a:srgbClr val="0000FF"/>
                </a:solidFill>
              </a:rPr>
              <a:t>-time </a:t>
            </a:r>
            <a:r>
              <a:rPr lang="tr-TR" dirty="0" err="1" smtClean="0">
                <a:solidFill>
                  <a:srgbClr val="0000FF"/>
                </a:solidFill>
              </a:rPr>
              <a:t>signals</a:t>
            </a:r>
            <a:r>
              <a:rPr lang="tr-TR" dirty="0" smtClean="0">
                <a:solidFill>
                  <a:srgbClr val="0000FF"/>
                </a:solidFill>
              </a:rPr>
              <a:t>             	</a:t>
            </a:r>
            <a:r>
              <a:rPr lang="en-US" dirty="0" smtClean="0">
                <a:solidFill>
                  <a:srgbClr val="0000FF"/>
                </a:solidFill>
              </a:rPr>
              <a:t>Electrical </a:t>
            </a:r>
            <a:r>
              <a:rPr lang="en-US" dirty="0">
                <a:solidFill>
                  <a:srgbClr val="0000FF"/>
                </a:solidFill>
              </a:rPr>
              <a:t>and electronic </a:t>
            </a:r>
            <a:r>
              <a:rPr lang="en-US" dirty="0" smtClean="0">
                <a:solidFill>
                  <a:srgbClr val="0000FF"/>
                </a:solidFill>
              </a:rPr>
              <a:t>circuits</a:t>
            </a:r>
            <a:endParaRPr lang="tr-TR" dirty="0" smtClean="0">
              <a:solidFill>
                <a:srgbClr val="0000FF"/>
              </a:solidFill>
            </a:endParaRPr>
          </a:p>
          <a:p>
            <a:pPr marL="285750" indent="-285750">
              <a:buFont typeface="Arial" panose="020B0604020202020204" pitchFamily="34" charset="0"/>
              <a:buChar char="•"/>
            </a:pPr>
            <a:endParaRPr lang="tr-TR" dirty="0" smtClean="0"/>
          </a:p>
          <a:p>
            <a:pPr marL="285750" indent="-285750">
              <a:buFont typeface="Arial" panose="020B0604020202020204" pitchFamily="34" charset="0"/>
              <a:buChar char="•"/>
            </a:pPr>
            <a:r>
              <a:rPr lang="en-US" dirty="0" smtClean="0">
                <a:solidFill>
                  <a:srgbClr val="0000FF"/>
                </a:solidFill>
              </a:rPr>
              <a:t>Digital </a:t>
            </a:r>
            <a:r>
              <a:rPr lang="en-US" dirty="0">
                <a:solidFill>
                  <a:srgbClr val="0000FF"/>
                </a:solidFill>
              </a:rPr>
              <a:t>signals </a:t>
            </a:r>
            <a:r>
              <a:rPr lang="tr-TR" dirty="0">
                <a:solidFill>
                  <a:srgbClr val="0000FF"/>
                </a:solidFill>
              </a:rPr>
              <a:t>	</a:t>
            </a:r>
            <a:r>
              <a:rPr lang="tr-TR" dirty="0" smtClean="0">
                <a:solidFill>
                  <a:srgbClr val="0000FF"/>
                </a:solidFill>
              </a:rPr>
              <a:t>		</a:t>
            </a:r>
            <a:r>
              <a:rPr lang="en-US" dirty="0" smtClean="0">
                <a:solidFill>
                  <a:srgbClr val="0000FF"/>
                </a:solidFill>
              </a:rPr>
              <a:t>Addition</a:t>
            </a:r>
            <a:r>
              <a:rPr lang="en-US" dirty="0">
                <a:solidFill>
                  <a:srgbClr val="0000FF"/>
                </a:solidFill>
              </a:rPr>
              <a:t>, multiplication, and </a:t>
            </a:r>
            <a:r>
              <a:rPr lang="en-US" dirty="0" smtClean="0">
                <a:solidFill>
                  <a:srgbClr val="0000FF"/>
                </a:solidFill>
              </a:rPr>
              <a:t>delay</a:t>
            </a:r>
            <a:endParaRPr lang="tr-TR" dirty="0" smtClean="0">
              <a:solidFill>
                <a:srgbClr val="0000FF"/>
              </a:solidFill>
            </a:endParaRPr>
          </a:p>
          <a:p>
            <a:pPr marL="285750" indent="-285750">
              <a:buFont typeface="Arial" panose="020B0604020202020204" pitchFamily="34" charset="0"/>
              <a:buChar char="•"/>
            </a:pPr>
            <a:endParaRPr lang="tr-TR" dirty="0">
              <a:solidFill>
                <a:srgbClr val="0000FF"/>
              </a:solidFill>
            </a:endParaRPr>
          </a:p>
          <a:p>
            <a:pPr marL="285750" indent="-285750">
              <a:buFont typeface="Arial" panose="020B0604020202020204" pitchFamily="34" charset="0"/>
              <a:buChar char="•"/>
            </a:pPr>
            <a:r>
              <a:rPr lang="en-US" dirty="0" smtClean="0">
                <a:solidFill>
                  <a:srgbClr val="0000FF"/>
                </a:solidFill>
              </a:rPr>
              <a:t>DSP system’s </a:t>
            </a:r>
            <a:r>
              <a:rPr lang="en-US" dirty="0">
                <a:solidFill>
                  <a:srgbClr val="0000FF"/>
                </a:solidFill>
              </a:rPr>
              <a:t>output </a:t>
            </a:r>
            <a:r>
              <a:rPr lang="tr-TR" dirty="0" smtClean="0">
                <a:solidFill>
                  <a:srgbClr val="0000FF"/>
                </a:solidFill>
              </a:rPr>
              <a:t>		</a:t>
            </a:r>
            <a:r>
              <a:rPr lang="en-US" dirty="0" smtClean="0">
                <a:solidFill>
                  <a:srgbClr val="0000FF"/>
                </a:solidFill>
              </a:rPr>
              <a:t>Arithmetic </a:t>
            </a:r>
            <a:r>
              <a:rPr lang="en-US" dirty="0">
                <a:solidFill>
                  <a:srgbClr val="0000FF"/>
                </a:solidFill>
              </a:rPr>
              <a:t>operations on </a:t>
            </a:r>
            <a:r>
              <a:rPr lang="en-US" dirty="0" smtClean="0">
                <a:solidFill>
                  <a:srgbClr val="0000FF"/>
                </a:solidFill>
              </a:rPr>
              <a:t>input</a:t>
            </a:r>
            <a:endParaRPr lang="tr-TR" dirty="0" smtClean="0">
              <a:solidFill>
                <a:srgbClr val="0000FF"/>
              </a:solidFill>
            </a:endParaRPr>
          </a:p>
          <a:p>
            <a:pPr marL="285750" indent="-285750">
              <a:buFont typeface="Arial" panose="020B0604020202020204" pitchFamily="34" charset="0"/>
              <a:buChar char="•"/>
            </a:pPr>
            <a:endParaRPr lang="tr-TR" dirty="0">
              <a:solidFill>
                <a:srgbClr val="0000FF"/>
              </a:solidFill>
            </a:endParaRPr>
          </a:p>
          <a:p>
            <a:pPr marL="285750" indent="-285750">
              <a:buFont typeface="Arial" panose="020B0604020202020204" pitchFamily="34" charset="0"/>
              <a:buChar char="•"/>
            </a:pPr>
            <a:r>
              <a:rPr lang="tr-TR" dirty="0" err="1" smtClean="0">
                <a:solidFill>
                  <a:srgbClr val="0000FF"/>
                </a:solidFill>
              </a:rPr>
              <a:t>Possible</a:t>
            </a:r>
            <a:r>
              <a:rPr lang="tr-TR" dirty="0" smtClean="0">
                <a:solidFill>
                  <a:srgbClr val="0000FF"/>
                </a:solidFill>
              </a:rPr>
              <a:t> </a:t>
            </a:r>
            <a:r>
              <a:rPr lang="tr-TR" dirty="0" err="1">
                <a:solidFill>
                  <a:srgbClr val="0000FF"/>
                </a:solidFill>
              </a:rPr>
              <a:t>real</a:t>
            </a:r>
            <a:r>
              <a:rPr lang="tr-TR" dirty="0">
                <a:solidFill>
                  <a:srgbClr val="0000FF"/>
                </a:solidFill>
              </a:rPr>
              <a:t>-time </a:t>
            </a:r>
            <a:r>
              <a:rPr lang="tr-TR" dirty="0" err="1" smtClean="0">
                <a:solidFill>
                  <a:srgbClr val="0000FF"/>
                </a:solidFill>
              </a:rPr>
              <a:t>implementations</a:t>
            </a:r>
            <a:r>
              <a:rPr lang="tr-TR" dirty="0" smtClean="0">
                <a:solidFill>
                  <a:srgbClr val="0000FF"/>
                </a:solidFill>
              </a:rPr>
              <a:t>;</a:t>
            </a:r>
          </a:p>
          <a:p>
            <a:endParaRPr lang="tr-TR" dirty="0"/>
          </a:p>
          <a:p>
            <a:pPr marL="742950" lvl="1" indent="-285750">
              <a:buFont typeface="Arial" panose="020B0604020202020204" pitchFamily="34" charset="0"/>
              <a:buChar char="•"/>
            </a:pPr>
            <a:r>
              <a:rPr lang="en-US" dirty="0"/>
              <a:t> General-purpose microprocessors (Ps) and micro-controllers (</a:t>
            </a:r>
            <a:r>
              <a:rPr lang="en-US" dirty="0" smtClean="0"/>
              <a:t>Cs)</a:t>
            </a:r>
            <a:endParaRPr lang="tr-TR" dirty="0" smtClean="0"/>
          </a:p>
          <a:p>
            <a:pPr marL="742950" lvl="1" indent="-285750">
              <a:buFont typeface="Arial" panose="020B0604020202020204" pitchFamily="34" charset="0"/>
              <a:buChar char="•"/>
            </a:pPr>
            <a:endParaRPr lang="tr-TR" dirty="0"/>
          </a:p>
          <a:p>
            <a:pPr marL="742950" lvl="1" indent="-285750">
              <a:buFont typeface="Arial" panose="020B0604020202020204" pitchFamily="34" charset="0"/>
              <a:buChar char="•"/>
            </a:pPr>
            <a:r>
              <a:rPr lang="tr-TR" dirty="0" smtClean="0"/>
              <a:t>General-</a:t>
            </a:r>
            <a:r>
              <a:rPr lang="tr-TR" dirty="0" err="1" smtClean="0"/>
              <a:t>purpose</a:t>
            </a:r>
            <a:r>
              <a:rPr lang="tr-TR" dirty="0" smtClean="0"/>
              <a:t> </a:t>
            </a:r>
            <a:r>
              <a:rPr lang="tr-TR" dirty="0" err="1"/>
              <a:t>digital</a:t>
            </a:r>
            <a:r>
              <a:rPr lang="tr-TR" dirty="0"/>
              <a:t> </a:t>
            </a:r>
            <a:r>
              <a:rPr lang="tr-TR" dirty="0" err="1"/>
              <a:t>signal</a:t>
            </a:r>
            <a:r>
              <a:rPr lang="tr-TR" dirty="0"/>
              <a:t> </a:t>
            </a:r>
            <a:r>
              <a:rPr lang="tr-TR" dirty="0" err="1"/>
              <a:t>processors</a:t>
            </a:r>
            <a:r>
              <a:rPr lang="tr-TR" dirty="0"/>
              <a:t> (</a:t>
            </a:r>
            <a:r>
              <a:rPr lang="tr-TR" dirty="0" err="1" smtClean="0"/>
              <a:t>DSPs</a:t>
            </a:r>
            <a:r>
              <a:rPr lang="tr-TR" dirty="0" smtClean="0"/>
              <a:t>)</a:t>
            </a:r>
          </a:p>
          <a:p>
            <a:pPr marL="742950" lvl="1" indent="-285750">
              <a:buFont typeface="Arial" panose="020B0604020202020204" pitchFamily="34" charset="0"/>
              <a:buChar char="•"/>
            </a:pPr>
            <a:endParaRPr lang="tr-TR" dirty="0"/>
          </a:p>
          <a:p>
            <a:pPr marL="742950" lvl="1" indent="-285750">
              <a:buFont typeface="Arial" panose="020B0604020202020204" pitchFamily="34" charset="0"/>
              <a:buChar char="•"/>
            </a:pPr>
            <a:r>
              <a:rPr lang="en-US" dirty="0" smtClean="0"/>
              <a:t>Field </a:t>
            </a:r>
            <a:r>
              <a:rPr lang="en-US" dirty="0"/>
              <a:t>programmable gate arrays (FPGAs</a:t>
            </a:r>
            <a:r>
              <a:rPr lang="en-US" dirty="0" smtClean="0"/>
              <a:t>)</a:t>
            </a:r>
            <a:r>
              <a:rPr lang="tr-TR" dirty="0" smtClean="0"/>
              <a:t> </a:t>
            </a:r>
            <a:endParaRPr lang="tr-TR" dirty="0"/>
          </a:p>
        </p:txBody>
      </p:sp>
      <p:cxnSp>
        <p:nvCxnSpPr>
          <p:cNvPr id="5" name="Düz Ok Bağlayıcısı 4"/>
          <p:cNvCxnSpPr/>
          <p:nvPr/>
        </p:nvCxnSpPr>
        <p:spPr>
          <a:xfrm>
            <a:off x="3206750" y="1155700"/>
            <a:ext cx="533400"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 name="Düz Ok Bağlayıcısı 5"/>
          <p:cNvCxnSpPr/>
          <p:nvPr/>
        </p:nvCxnSpPr>
        <p:spPr>
          <a:xfrm>
            <a:off x="3206750" y="1689100"/>
            <a:ext cx="533400"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 name="Düz Ok Bağlayıcısı 6"/>
          <p:cNvCxnSpPr/>
          <p:nvPr/>
        </p:nvCxnSpPr>
        <p:spPr>
          <a:xfrm>
            <a:off x="3206750" y="2222500"/>
            <a:ext cx="533400"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8" name="object 23"/>
          <p:cNvSpPr txBox="1">
            <a:spLocks noGrp="1"/>
          </p:cNvSpPr>
          <p:nvPr>
            <p:ph type="sldNum" sz="quarter" idx="7"/>
          </p:nvPr>
        </p:nvSpPr>
        <p:spPr>
          <a:xfrm>
            <a:off x="4141444" y="5796550"/>
            <a:ext cx="793750" cy="282129"/>
          </a:xfrm>
          <a:prstGeom prst="rect">
            <a:avLst/>
          </a:prstGeom>
        </p:spPr>
        <p:txBody>
          <a:bodyPr vert="horz" wrap="square" lIns="0" tIns="0" rIns="0" bIns="0" rtlCol="0">
            <a:spAutoFit/>
          </a:bodyPr>
          <a:lstStyle/>
          <a:p>
            <a:pPr marL="25400">
              <a:lnSpc>
                <a:spcPts val="2230"/>
              </a:lnSpc>
            </a:pPr>
            <a:r>
              <a:rPr lang="tr-TR" spc="-175" dirty="0" smtClean="0"/>
              <a:t>8</a:t>
            </a:r>
            <a:r>
              <a:rPr spc="-175" dirty="0" smtClean="0"/>
              <a:t> </a:t>
            </a:r>
            <a:r>
              <a:rPr spc="434" dirty="0"/>
              <a:t>/</a:t>
            </a:r>
            <a:r>
              <a:rPr spc="-440" dirty="0"/>
              <a:t> </a:t>
            </a:r>
            <a:r>
              <a:rPr lang="tr-TR" spc="-175" dirty="0" smtClean="0"/>
              <a:t>20</a:t>
            </a:r>
            <a:endParaRPr spc="-175" dirty="0"/>
          </a:p>
        </p:txBody>
      </p:sp>
    </p:spTree>
    <p:extLst>
      <p:ext uri="{BB962C8B-B14F-4D97-AF65-F5344CB8AC3E}">
        <p14:creationId xmlns:p14="http://schemas.microsoft.com/office/powerpoint/2010/main" val="3011825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4060" y="42249"/>
            <a:ext cx="3369310" cy="309245"/>
          </a:xfrm>
          <a:prstGeom prst="rect">
            <a:avLst/>
          </a:prstGeom>
        </p:spPr>
        <p:txBody>
          <a:bodyPr vert="horz" wrap="square" lIns="0" tIns="13970" rIns="0" bIns="0" rtlCol="0">
            <a:spAutoFit/>
          </a:bodyPr>
          <a:lstStyle/>
          <a:p>
            <a:pPr marL="12700">
              <a:lnSpc>
                <a:spcPct val="100000"/>
              </a:lnSpc>
              <a:spcBef>
                <a:spcPts val="110"/>
              </a:spcBef>
            </a:pPr>
            <a:r>
              <a:rPr b="1" spc="-40" dirty="0">
                <a:latin typeface="Arial"/>
                <a:cs typeface="Arial"/>
              </a:rPr>
              <a:t>Infinitesimal </a:t>
            </a:r>
            <a:r>
              <a:rPr b="1" spc="-80" dirty="0">
                <a:latin typeface="Arial"/>
                <a:cs typeface="Arial"/>
              </a:rPr>
              <a:t>and </a:t>
            </a:r>
            <a:r>
              <a:rPr b="1" spc="-20" dirty="0">
                <a:latin typeface="Arial"/>
                <a:cs typeface="Arial"/>
              </a:rPr>
              <a:t>finite</a:t>
            </a:r>
            <a:r>
              <a:rPr b="1" spc="114" dirty="0">
                <a:latin typeface="Arial"/>
                <a:cs typeface="Arial"/>
              </a:rPr>
              <a:t> </a:t>
            </a:r>
            <a:r>
              <a:rPr b="1" spc="-100" dirty="0">
                <a:latin typeface="Arial"/>
                <a:cs typeface="Arial"/>
              </a:rPr>
              <a:t>calculus</a:t>
            </a:r>
          </a:p>
        </p:txBody>
      </p:sp>
      <p:sp>
        <p:nvSpPr>
          <p:cNvPr id="3" name="object 3"/>
          <p:cNvSpPr txBox="1"/>
          <p:nvPr/>
        </p:nvSpPr>
        <p:spPr>
          <a:xfrm>
            <a:off x="456679" y="529103"/>
            <a:ext cx="4460240" cy="291105"/>
          </a:xfrm>
          <a:prstGeom prst="rect">
            <a:avLst/>
          </a:prstGeom>
        </p:spPr>
        <p:txBody>
          <a:bodyPr vert="horz" wrap="square" lIns="0" tIns="13970" rIns="0" bIns="0" rtlCol="0">
            <a:spAutoFit/>
          </a:bodyPr>
          <a:lstStyle/>
          <a:p>
            <a:pPr marL="180340" indent="-167640">
              <a:lnSpc>
                <a:spcPct val="100000"/>
              </a:lnSpc>
              <a:spcBef>
                <a:spcPts val="110"/>
              </a:spcBef>
              <a:buClr>
                <a:srgbClr val="04064C"/>
              </a:buClr>
              <a:buSzPct val="83783"/>
              <a:buFont typeface="DejaVu Sans"/>
              <a:buChar char="•"/>
              <a:tabLst>
                <a:tab pos="180975" algn="l"/>
              </a:tabLst>
            </a:pPr>
            <a:r>
              <a:rPr dirty="0">
                <a:solidFill>
                  <a:srgbClr val="0000FF"/>
                </a:solidFill>
              </a:rPr>
              <a:t>Derivative and forward– </a:t>
            </a:r>
            <a:r>
              <a:rPr dirty="0" smtClean="0">
                <a:solidFill>
                  <a:srgbClr val="0000FF"/>
                </a:solidFill>
              </a:rPr>
              <a:t>difference</a:t>
            </a:r>
            <a:endParaRPr dirty="0">
              <a:solidFill>
                <a:srgbClr val="0000FF"/>
              </a:solidFill>
            </a:endParaRPr>
          </a:p>
        </p:txBody>
      </p:sp>
      <p:sp>
        <p:nvSpPr>
          <p:cNvPr id="23" name="object 23"/>
          <p:cNvSpPr txBox="1">
            <a:spLocks noGrp="1"/>
          </p:cNvSpPr>
          <p:nvPr>
            <p:ph type="sldNum" sz="quarter" idx="7"/>
          </p:nvPr>
        </p:nvSpPr>
        <p:spPr>
          <a:xfrm>
            <a:off x="4141444" y="5796550"/>
            <a:ext cx="793750" cy="282129"/>
          </a:xfrm>
          <a:prstGeom prst="rect">
            <a:avLst/>
          </a:prstGeom>
        </p:spPr>
        <p:txBody>
          <a:bodyPr vert="horz" wrap="square" lIns="0" tIns="0" rIns="0" bIns="0" rtlCol="0">
            <a:spAutoFit/>
          </a:bodyPr>
          <a:lstStyle/>
          <a:p>
            <a:pPr marL="25400">
              <a:lnSpc>
                <a:spcPts val="2230"/>
              </a:lnSpc>
            </a:pPr>
            <a:fld id="{81D60167-4931-47E6-BA6A-407CBD079E47}" type="slidenum">
              <a:rPr spc="-175" dirty="0"/>
              <a:t>9</a:t>
            </a:fld>
            <a:r>
              <a:rPr spc="-175" dirty="0"/>
              <a:t> </a:t>
            </a:r>
            <a:r>
              <a:rPr spc="434" dirty="0"/>
              <a:t>/</a:t>
            </a:r>
            <a:r>
              <a:rPr spc="-440" dirty="0"/>
              <a:t> </a:t>
            </a:r>
            <a:r>
              <a:rPr lang="tr-TR" spc="-175" dirty="0" smtClean="0"/>
              <a:t>20</a:t>
            </a:r>
            <a:endParaRPr spc="-175" dirty="0"/>
          </a:p>
        </p:txBody>
      </p:sp>
      <p:sp>
        <p:nvSpPr>
          <p:cNvPr id="9" name="object 9"/>
          <p:cNvSpPr txBox="1"/>
          <p:nvPr/>
        </p:nvSpPr>
        <p:spPr>
          <a:xfrm>
            <a:off x="539750" y="3060700"/>
            <a:ext cx="7321550" cy="330219"/>
          </a:xfrm>
          <a:prstGeom prst="rect">
            <a:avLst/>
          </a:prstGeom>
        </p:spPr>
        <p:txBody>
          <a:bodyPr vert="horz" wrap="square" lIns="0" tIns="52705" rIns="0" bIns="0" rtlCol="0">
            <a:spAutoFit/>
          </a:bodyPr>
          <a:lstStyle/>
          <a:p>
            <a:pPr marL="180340" indent="-167640">
              <a:lnSpc>
                <a:spcPct val="100000"/>
              </a:lnSpc>
              <a:spcBef>
                <a:spcPts val="830"/>
              </a:spcBef>
              <a:buClr>
                <a:srgbClr val="04064C"/>
              </a:buClr>
              <a:buSzPct val="83783"/>
              <a:buFont typeface="DejaVu Sans"/>
              <a:buChar char="•"/>
              <a:tabLst>
                <a:tab pos="180975" algn="l"/>
              </a:tabLst>
            </a:pPr>
            <a:r>
              <a:rPr dirty="0" smtClean="0">
                <a:solidFill>
                  <a:srgbClr val="0000FF"/>
                </a:solidFill>
              </a:rPr>
              <a:t>Integral </a:t>
            </a:r>
            <a:r>
              <a:rPr dirty="0">
                <a:solidFill>
                  <a:srgbClr val="0000FF"/>
                </a:solidFill>
              </a:rPr>
              <a:t>and summation</a:t>
            </a:r>
          </a:p>
        </p:txBody>
      </p:sp>
      <p:pic>
        <p:nvPicPr>
          <p:cNvPr id="27" name="Picture 26" descr="&amp;&amp;_mbox_Integra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150" y="3517900"/>
            <a:ext cx="4699000" cy="1981200"/>
          </a:xfrm>
          <a:prstGeom prst="rect">
            <a:avLst/>
          </a:prstGeom>
        </p:spPr>
      </p:pic>
      <p:pic>
        <p:nvPicPr>
          <p:cNvPr id="28" name="Picture 27" descr="&amp;&amp;_mbox_Derivati.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350" y="1003300"/>
            <a:ext cx="6362700" cy="1739900"/>
          </a:xfrm>
          <a:prstGeom prst="rect">
            <a:avLst/>
          </a:prstGeom>
        </p:spPr>
      </p:pic>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TotalTime>
  <Words>1467</Words>
  <Application>Microsoft Macintosh PowerPoint</Application>
  <PresentationFormat>Custom</PresentationFormat>
  <Paragraphs>398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Digital signal processing</vt:lpstr>
      <vt:lpstr>Compact disc (CD) and compact disc player</vt:lpstr>
      <vt:lpstr>Software–defined radio (SDR)</vt:lpstr>
      <vt:lpstr>Computer–control system</vt:lpstr>
      <vt:lpstr>Continuous and discrete representations</vt:lpstr>
      <vt:lpstr>Inherent discrete–time signal</vt:lpstr>
      <vt:lpstr>Implementation of  DSP Algorithms</vt:lpstr>
      <vt:lpstr>Infinitesimal and finite calculus</vt:lpstr>
      <vt:lpstr>Approximation of integral</vt:lpstr>
      <vt:lpstr>Differential and difference equations</vt:lpstr>
      <vt:lpstr>PowerPoint Presentation</vt:lpstr>
      <vt:lpstr>Complex or real?</vt:lpstr>
      <vt:lpstr>Complex numbers</vt:lpstr>
      <vt:lpstr>Euler’s identity</vt:lpstr>
      <vt:lpstr>PowerPoint Presentation</vt:lpstr>
      <vt:lpstr>PowerPoint Presentation</vt:lpstr>
      <vt:lpstr>Phasors</vt:lpstr>
      <vt:lpstr>PowerPoint Presentation</vt:lpstr>
      <vt:lpstr>Phasors and systems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SIGNALS AND SYSTEMS USING MATLAB  Chapter 0 — From the Ground Up!</dc:title>
  <dc:creator>Luis F. Chaparro</dc:creator>
  <cp:lastModifiedBy>Luis F Chaparro</cp:lastModifiedBy>
  <cp:revision>13</cp:revision>
  <dcterms:created xsi:type="dcterms:W3CDTF">2018-06-19T20:30:38Z</dcterms:created>
  <dcterms:modified xsi:type="dcterms:W3CDTF">2018-07-02T11:01:14Z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2013-12-17T00:00:00Z</vt:filetime>
  </property>
  <property fmtid="{D5CDD505-2E9C-101B-9397-08002B2CF9AE}" pid="3" name="Creator">
    <vt:lpwstr>LaTeX with beamer class version 3.07</vt:lpwstr>
  </property>
  <property fmtid="{D5CDD505-2E9C-101B-9397-08002B2CF9AE}" pid="4" name="LastSaved">
    <vt:filetime>2018-06-19T00:00:00Z</vt:filetime>
  </property>
</Properties>
</file>