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004300" cy="6121400"/>
  <p:notesSz cx="9004300" cy="612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60" y="-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06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00638" y="0"/>
            <a:ext cx="3902075" cy="306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2F609-F7CE-A747-9C4C-5C1732883651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5815013"/>
            <a:ext cx="3902075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00638" y="5815013"/>
            <a:ext cx="3902075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E8C98-2C99-2345-9A01-021DED9D0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00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02075" cy="306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00638" y="0"/>
            <a:ext cx="3902075" cy="306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9A1EE-720D-C344-B467-0F5DB7F02FC5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13050" y="458788"/>
            <a:ext cx="3378200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0113" y="2908300"/>
            <a:ext cx="7204075" cy="27543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815013"/>
            <a:ext cx="3902075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00638" y="5815013"/>
            <a:ext cx="3902075" cy="3048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BFCA6-559C-6D4C-A514-0D3006A67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687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322" y="1897634"/>
            <a:ext cx="7653655" cy="1285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0645" y="3427984"/>
            <a:ext cx="6303010" cy="153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mr-IN" smtClean="0"/>
              <a:t>1/12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3C66-7E4C-4C4B-98C2-B9DE962F8FB2}" type="datetime1">
              <a:rPr lang="en-US" smtClean="0"/>
              <a:t>7/13/18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mr-IN" smtClean="0"/>
              <a:t>1/12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DA418-6D30-DF44-A39F-1A661DFE58A9}" type="datetime1">
              <a:rPr lang="en-US" smtClean="0"/>
              <a:t>7/13/18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215" y="1407922"/>
            <a:ext cx="3916870" cy="40401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7214" y="1407922"/>
            <a:ext cx="3916870" cy="40401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mr-IN" smtClean="0"/>
              <a:t>1/12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63283-03CF-8E49-AF4B-EC29A941FF72}" type="datetime1">
              <a:rPr lang="en-US" smtClean="0"/>
              <a:t>7/13/18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mr-IN" smtClean="0"/>
              <a:t>1/12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A0D90-63CE-BA4B-9EE3-6A2CF7A007AE}" type="datetime1">
              <a:rPr lang="en-US" smtClean="0"/>
              <a:t>7/13/18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mr-IN" smtClean="0"/>
              <a:t>1/12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B0382-F5AF-3B44-A9AA-FBFC83DBB2AA}" type="datetime1">
              <a:rPr lang="en-US" smtClean="0"/>
              <a:t>7/13/18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61085" y="603523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381468" y="603126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559271" y="603126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715617" y="6045351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726109" y="603507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736269" y="602491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652448" y="6031267"/>
            <a:ext cx="203835" cy="38100"/>
          </a:xfrm>
          <a:custGeom>
            <a:avLst/>
            <a:gdLst/>
            <a:ahLst/>
            <a:cxnLst/>
            <a:rect l="l" t="t" r="r" b="b"/>
            <a:pathLst>
              <a:path w="203834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834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012317" y="60376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923415" y="6031267"/>
            <a:ext cx="203835" cy="38100"/>
          </a:xfrm>
          <a:custGeom>
            <a:avLst/>
            <a:gdLst/>
            <a:ahLst/>
            <a:cxnLst/>
            <a:rect l="l" t="t" r="r" b="b"/>
            <a:pathLst>
              <a:path w="203834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834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999617" y="60249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012317" y="60503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999617" y="60630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012317" y="60757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270596" y="60249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283296" y="60376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283296" y="60503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194395" y="6031267"/>
            <a:ext cx="203835" cy="38100"/>
          </a:xfrm>
          <a:custGeom>
            <a:avLst/>
            <a:gdLst/>
            <a:ahLst/>
            <a:cxnLst/>
            <a:rect l="l" t="t" r="r" b="b"/>
            <a:pathLst>
              <a:path w="203834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834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D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270596" y="60630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283296" y="60757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CCCD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541576" y="60249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8554276" y="60376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8554276" y="605031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8541576" y="60630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554276" y="607571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843023" y="605539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815960" y="602890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56"/>
                </a:lnTo>
                <a:lnTo>
                  <a:pt x="23609" y="0"/>
                </a:lnTo>
                <a:lnTo>
                  <a:pt x="15183" y="0"/>
                </a:lnTo>
                <a:lnTo>
                  <a:pt x="6756" y="0"/>
                </a:lnTo>
                <a:lnTo>
                  <a:pt x="0" y="6756"/>
                </a:lnTo>
                <a:lnTo>
                  <a:pt x="0" y="15183"/>
                </a:lnTo>
                <a:lnTo>
                  <a:pt x="0" y="23609"/>
                </a:lnTo>
                <a:lnTo>
                  <a:pt x="6756" y="30366"/>
                </a:lnTo>
                <a:lnTo>
                  <a:pt x="15183" y="30366"/>
                </a:lnTo>
                <a:lnTo>
                  <a:pt x="23609" y="30366"/>
                </a:lnTo>
                <a:lnTo>
                  <a:pt x="30366" y="23609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8736342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721102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888745" y="602491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8924304" y="6042698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699"/>
                </a:lnTo>
                <a:lnTo>
                  <a:pt x="0" y="0"/>
                </a:lnTo>
              </a:path>
            </a:pathLst>
          </a:custGeom>
          <a:ln w="5060">
            <a:solidFill>
              <a:srgbClr val="9A9B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0511" y="31681"/>
            <a:ext cx="783653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215" y="1407922"/>
            <a:ext cx="8103870" cy="40401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306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mr-IN" smtClean="0"/>
              <a:t>1/12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0215" y="5692902"/>
            <a:ext cx="2070989" cy="306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832D6-E530-2E42-82DD-7038164E64CE}" type="datetime1">
              <a:rPr lang="en-US" smtClean="0"/>
              <a:t>7/13/18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83096" y="5692902"/>
            <a:ext cx="2070989" cy="306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994" y="1851825"/>
            <a:ext cx="8280400" cy="79629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2200" b="1" dirty="0">
                <a:solidFill>
                  <a:srgbClr val="04064C"/>
                </a:solidFill>
                <a:latin typeface="Arial"/>
                <a:cs typeface="Arial"/>
              </a:rPr>
              <a:t>SIGNALS  </a:t>
            </a:r>
            <a:r>
              <a:rPr sz="2200" b="1" spc="130" dirty="0">
                <a:solidFill>
                  <a:srgbClr val="04064C"/>
                </a:solidFill>
                <a:latin typeface="Arial"/>
                <a:cs typeface="Arial"/>
              </a:rPr>
              <a:t>AND </a:t>
            </a:r>
            <a:r>
              <a:rPr sz="2200" b="1" spc="55" dirty="0">
                <a:solidFill>
                  <a:srgbClr val="04064C"/>
                </a:solidFill>
                <a:latin typeface="Arial"/>
                <a:cs typeface="Arial"/>
              </a:rPr>
              <a:t>SYSTEMS </a:t>
            </a:r>
            <a:r>
              <a:rPr sz="2200" b="1" spc="40" dirty="0">
                <a:solidFill>
                  <a:srgbClr val="04064C"/>
                </a:solidFill>
                <a:latin typeface="Arial"/>
                <a:cs typeface="Arial"/>
              </a:rPr>
              <a:t>USING</a:t>
            </a:r>
            <a:r>
              <a:rPr sz="2200" b="1" spc="-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2200" b="1" spc="80" dirty="0">
                <a:solidFill>
                  <a:srgbClr val="04064C"/>
                </a:solidFill>
                <a:latin typeface="Arial"/>
                <a:cs typeface="Arial"/>
              </a:rPr>
              <a:t>MATLAB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2200" b="1" spc="-35" dirty="0">
                <a:solidFill>
                  <a:srgbClr val="04064C"/>
                </a:solidFill>
                <a:latin typeface="Arial"/>
                <a:cs typeface="Arial"/>
              </a:rPr>
              <a:t>Chapter  </a:t>
            </a:r>
            <a:r>
              <a:rPr sz="2200" b="1" dirty="0">
                <a:solidFill>
                  <a:srgbClr val="04064C"/>
                </a:solidFill>
                <a:latin typeface="Arial"/>
                <a:cs typeface="Arial"/>
              </a:rPr>
              <a:t>8 </a:t>
            </a:r>
            <a:r>
              <a:rPr sz="2200" b="1" spc="250" dirty="0">
                <a:solidFill>
                  <a:srgbClr val="04064C"/>
                </a:solidFill>
                <a:latin typeface="Arial"/>
                <a:cs typeface="Arial"/>
              </a:rPr>
              <a:t>— </a:t>
            </a:r>
            <a:r>
              <a:rPr sz="2200" b="1" spc="-75" dirty="0">
                <a:solidFill>
                  <a:srgbClr val="04064C"/>
                </a:solidFill>
                <a:latin typeface="Arial"/>
                <a:cs typeface="Arial"/>
              </a:rPr>
              <a:t>Sampling</a:t>
            </a:r>
            <a:r>
              <a:rPr sz="2200" b="1" spc="-1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2200" b="1" spc="-35" dirty="0">
                <a:solidFill>
                  <a:srgbClr val="04064C"/>
                </a:solidFill>
                <a:latin typeface="Arial"/>
                <a:cs typeface="Arial"/>
              </a:rPr>
              <a:t>Theory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4350" y="2984500"/>
            <a:ext cx="289560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135" dirty="0" smtClean="0">
                <a:latin typeface="Lucida Grande"/>
                <a:cs typeface="Lucida Grande"/>
              </a:rPr>
              <a:t>L</a:t>
            </a:r>
            <a:r>
              <a:rPr lang="en-US" sz="2000" spc="-135" dirty="0" smtClean="0">
                <a:latin typeface="Lucida Grande"/>
                <a:cs typeface="Lucida Grande"/>
              </a:rPr>
              <a:t>.</a:t>
            </a:r>
            <a:r>
              <a:rPr sz="2000" spc="-135" dirty="0" smtClean="0">
                <a:latin typeface="Lucida Grande"/>
                <a:cs typeface="Lucida Grande"/>
              </a:rPr>
              <a:t> </a:t>
            </a:r>
            <a:r>
              <a:rPr sz="2000" spc="-95" dirty="0">
                <a:latin typeface="Lucida Grande"/>
                <a:cs typeface="Lucida Grande"/>
              </a:rPr>
              <a:t>F.</a:t>
            </a:r>
            <a:r>
              <a:rPr sz="2000" spc="-240" dirty="0">
                <a:latin typeface="Lucida Grande"/>
                <a:cs typeface="Lucida Grande"/>
              </a:rPr>
              <a:t> </a:t>
            </a:r>
            <a:r>
              <a:rPr sz="2000" spc="-160" dirty="0" smtClean="0">
                <a:latin typeface="Lucida Grande"/>
                <a:cs typeface="Lucida Grande"/>
              </a:rPr>
              <a:t>Chaparro</a:t>
            </a:r>
            <a:r>
              <a:rPr lang="en-US" sz="2000" spc="-160" dirty="0" smtClean="0">
                <a:latin typeface="Lucida Grande"/>
                <a:cs typeface="Lucida Grande"/>
              </a:rPr>
              <a:t> and A. Akan</a:t>
            </a:r>
            <a:endParaRPr sz="2000" dirty="0">
              <a:latin typeface="Lucida Grande"/>
              <a:cs typeface="Lucida Grande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305645" y="2478208"/>
            <a:ext cx="0" cy="1975485"/>
          </a:xfrm>
          <a:custGeom>
            <a:avLst/>
            <a:gdLst/>
            <a:ahLst/>
            <a:cxnLst/>
            <a:rect l="l" t="t" r="r" b="b"/>
            <a:pathLst>
              <a:path h="1975485">
                <a:moveTo>
                  <a:pt x="0" y="0"/>
                </a:moveTo>
                <a:lnTo>
                  <a:pt x="0" y="1975317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51270" y="2888462"/>
            <a:ext cx="0" cy="1565275"/>
          </a:xfrm>
          <a:custGeom>
            <a:avLst/>
            <a:gdLst/>
            <a:ahLst/>
            <a:cxnLst/>
            <a:rect l="l" t="t" r="r" b="b"/>
            <a:pathLst>
              <a:path h="1565275">
                <a:moveTo>
                  <a:pt x="0" y="0"/>
                </a:moveTo>
                <a:lnTo>
                  <a:pt x="0" y="1565063"/>
                </a:lnTo>
              </a:path>
            </a:pathLst>
          </a:custGeom>
          <a:ln w="338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60389" y="2888462"/>
            <a:ext cx="0" cy="1565275"/>
          </a:xfrm>
          <a:custGeom>
            <a:avLst/>
            <a:gdLst/>
            <a:ahLst/>
            <a:cxnLst/>
            <a:rect l="l" t="t" r="r" b="b"/>
            <a:pathLst>
              <a:path h="1565275">
                <a:moveTo>
                  <a:pt x="0" y="0"/>
                </a:moveTo>
                <a:lnTo>
                  <a:pt x="0" y="1565063"/>
                </a:lnTo>
              </a:path>
            </a:pathLst>
          </a:custGeom>
          <a:ln w="338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05645" y="4219739"/>
            <a:ext cx="2571750" cy="0"/>
          </a:xfrm>
          <a:custGeom>
            <a:avLst/>
            <a:gdLst/>
            <a:ahLst/>
            <a:cxnLst/>
            <a:rect l="l" t="t" r="r" b="b"/>
            <a:pathLst>
              <a:path w="2571750">
                <a:moveTo>
                  <a:pt x="0" y="0"/>
                </a:moveTo>
                <a:lnTo>
                  <a:pt x="2571637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77283" y="42197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05645" y="3843083"/>
            <a:ext cx="2571750" cy="0"/>
          </a:xfrm>
          <a:custGeom>
            <a:avLst/>
            <a:gdLst/>
            <a:ahLst/>
            <a:cxnLst/>
            <a:rect l="l" t="t" r="r" b="b"/>
            <a:pathLst>
              <a:path w="2571750">
                <a:moveTo>
                  <a:pt x="0" y="0"/>
                </a:moveTo>
                <a:lnTo>
                  <a:pt x="2571637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77283" y="38430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05645" y="3466427"/>
            <a:ext cx="2571750" cy="0"/>
          </a:xfrm>
          <a:custGeom>
            <a:avLst/>
            <a:gdLst/>
            <a:ahLst/>
            <a:cxnLst/>
            <a:rect l="l" t="t" r="r" b="b"/>
            <a:pathLst>
              <a:path w="2571750">
                <a:moveTo>
                  <a:pt x="0" y="0"/>
                </a:moveTo>
                <a:lnTo>
                  <a:pt x="2571637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77283" y="346642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05645" y="3083277"/>
            <a:ext cx="2571750" cy="0"/>
          </a:xfrm>
          <a:custGeom>
            <a:avLst/>
            <a:gdLst/>
            <a:ahLst/>
            <a:cxnLst/>
            <a:rect l="l" t="t" r="r" b="b"/>
            <a:pathLst>
              <a:path w="2571750">
                <a:moveTo>
                  <a:pt x="0" y="0"/>
                </a:moveTo>
                <a:lnTo>
                  <a:pt x="2571637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77283" y="30832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05645" y="2706628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7178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05645" y="4453526"/>
            <a:ext cx="2571750" cy="0"/>
          </a:xfrm>
          <a:custGeom>
            <a:avLst/>
            <a:gdLst/>
            <a:ahLst/>
            <a:cxnLst/>
            <a:rect l="l" t="t" r="r" b="b"/>
            <a:pathLst>
              <a:path w="2571750">
                <a:moveTo>
                  <a:pt x="0" y="0"/>
                </a:moveTo>
                <a:lnTo>
                  <a:pt x="2571637" y="0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05645" y="2479335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7178" y="0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05645" y="2479335"/>
            <a:ext cx="0" cy="1974214"/>
          </a:xfrm>
          <a:custGeom>
            <a:avLst/>
            <a:gdLst/>
            <a:ahLst/>
            <a:cxnLst/>
            <a:rect l="l" t="t" r="r" b="b"/>
            <a:pathLst>
              <a:path h="1974214">
                <a:moveTo>
                  <a:pt x="0" y="1974190"/>
                </a:moveTo>
                <a:lnTo>
                  <a:pt x="0" y="0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77283" y="2888462"/>
            <a:ext cx="0" cy="1565275"/>
          </a:xfrm>
          <a:custGeom>
            <a:avLst/>
            <a:gdLst/>
            <a:ahLst/>
            <a:cxnLst/>
            <a:rect l="l" t="t" r="r" b="b"/>
            <a:pathLst>
              <a:path h="1565275">
                <a:moveTo>
                  <a:pt x="0" y="0"/>
                </a:moveTo>
                <a:lnTo>
                  <a:pt x="0" y="1565063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05645" y="4453526"/>
            <a:ext cx="2571750" cy="0"/>
          </a:xfrm>
          <a:custGeom>
            <a:avLst/>
            <a:gdLst/>
            <a:ahLst/>
            <a:cxnLst/>
            <a:rect l="l" t="t" r="r" b="b"/>
            <a:pathLst>
              <a:path w="2571750">
                <a:moveTo>
                  <a:pt x="0" y="0"/>
                </a:moveTo>
                <a:lnTo>
                  <a:pt x="2571637" y="0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05645" y="2479335"/>
            <a:ext cx="0" cy="1974214"/>
          </a:xfrm>
          <a:custGeom>
            <a:avLst/>
            <a:gdLst/>
            <a:ahLst/>
            <a:cxnLst/>
            <a:rect l="l" t="t" r="r" b="b"/>
            <a:pathLst>
              <a:path h="1974214">
                <a:moveTo>
                  <a:pt x="0" y="1974190"/>
                </a:moveTo>
                <a:lnTo>
                  <a:pt x="0" y="0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05645" y="4427549"/>
            <a:ext cx="0" cy="26034"/>
          </a:xfrm>
          <a:custGeom>
            <a:avLst/>
            <a:gdLst/>
            <a:ahLst/>
            <a:cxnLst/>
            <a:rect l="l" t="t" r="r" b="b"/>
            <a:pathLst>
              <a:path h="26035">
                <a:moveTo>
                  <a:pt x="0" y="25976"/>
                </a:moveTo>
                <a:lnTo>
                  <a:pt x="0" y="0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05645" y="2479335"/>
            <a:ext cx="0" cy="19685"/>
          </a:xfrm>
          <a:custGeom>
            <a:avLst/>
            <a:gdLst/>
            <a:ahLst/>
            <a:cxnLst/>
            <a:rect l="l" t="t" r="r" b="b"/>
            <a:pathLst>
              <a:path h="19685">
                <a:moveTo>
                  <a:pt x="0" y="0"/>
                </a:moveTo>
                <a:lnTo>
                  <a:pt x="0" y="19482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266969" y="4456521"/>
            <a:ext cx="7810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0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14764" y="2478208"/>
            <a:ext cx="0" cy="1975485"/>
          </a:xfrm>
          <a:custGeom>
            <a:avLst/>
            <a:gdLst/>
            <a:ahLst/>
            <a:cxnLst/>
            <a:rect l="l" t="t" r="r" b="b"/>
            <a:pathLst>
              <a:path h="1975485">
                <a:moveTo>
                  <a:pt x="0" y="0"/>
                </a:moveTo>
                <a:lnTo>
                  <a:pt x="0" y="1975317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676088" y="4456521"/>
            <a:ext cx="7810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1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23891" y="2478208"/>
            <a:ext cx="0" cy="1975485"/>
          </a:xfrm>
          <a:custGeom>
            <a:avLst/>
            <a:gdLst/>
            <a:ahLst/>
            <a:cxnLst/>
            <a:rect l="l" t="t" r="r" b="b"/>
            <a:pathLst>
              <a:path h="1975485">
                <a:moveTo>
                  <a:pt x="0" y="0"/>
                </a:moveTo>
                <a:lnTo>
                  <a:pt x="0" y="1975317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085214" y="4456521"/>
            <a:ext cx="7810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2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33017" y="2478208"/>
            <a:ext cx="0" cy="1975485"/>
          </a:xfrm>
          <a:custGeom>
            <a:avLst/>
            <a:gdLst/>
            <a:ahLst/>
            <a:cxnLst/>
            <a:rect l="l" t="t" r="r" b="b"/>
            <a:pathLst>
              <a:path h="1975485">
                <a:moveTo>
                  <a:pt x="0" y="0"/>
                </a:moveTo>
                <a:lnTo>
                  <a:pt x="0" y="1975317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494341" y="4456521"/>
            <a:ext cx="7810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3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42144" y="2478208"/>
            <a:ext cx="0" cy="1975485"/>
          </a:xfrm>
          <a:custGeom>
            <a:avLst/>
            <a:gdLst/>
            <a:ahLst/>
            <a:cxnLst/>
            <a:rect l="l" t="t" r="r" b="b"/>
            <a:pathLst>
              <a:path h="1975485">
                <a:moveTo>
                  <a:pt x="0" y="0"/>
                </a:moveTo>
                <a:lnTo>
                  <a:pt x="0" y="1975317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903467" y="4456521"/>
            <a:ext cx="7810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4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12593" y="4456521"/>
            <a:ext cx="7810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5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21720" y="4456521"/>
            <a:ext cx="7810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6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305645" y="4219739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482" y="0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51306" y="4219739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25976" y="0"/>
                </a:moveTo>
                <a:lnTo>
                  <a:pt x="0" y="0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05645" y="3843083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482" y="0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51306" y="3843083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25976" y="0"/>
                </a:moveTo>
                <a:lnTo>
                  <a:pt x="0" y="0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05645" y="3466427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482" y="0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51306" y="3466427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25976" y="0"/>
                </a:moveTo>
                <a:lnTo>
                  <a:pt x="0" y="0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05645" y="3083277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482" y="0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51306" y="3083277"/>
            <a:ext cx="26034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25976" y="0"/>
                </a:moveTo>
                <a:lnTo>
                  <a:pt x="0" y="0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111109" y="3008343"/>
            <a:ext cx="212725" cy="1275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0.5</a:t>
            </a:r>
            <a:endParaRPr sz="7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86360" algn="ctr">
              <a:lnSpc>
                <a:spcPct val="100000"/>
              </a:lnSpc>
            </a:pPr>
            <a:r>
              <a:rPr sz="750" spc="-5" dirty="0">
                <a:latin typeface="Helvetica"/>
                <a:cs typeface="Helvetica"/>
              </a:rPr>
              <a:t>0</a:t>
            </a:r>
            <a:endParaRPr sz="7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750" spc="-5" dirty="0">
                <a:latin typeface="Helvetica"/>
                <a:cs typeface="Helvetica"/>
              </a:rPr>
              <a:t>−0.5</a:t>
            </a:r>
            <a:endParaRPr sz="7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/>
              <a:cs typeface="Times New Roman"/>
            </a:endParaRPr>
          </a:p>
          <a:p>
            <a:pPr marL="76835" algn="ctr">
              <a:lnSpc>
                <a:spcPct val="100000"/>
              </a:lnSpc>
            </a:pPr>
            <a:r>
              <a:rPr sz="750" spc="-5" dirty="0">
                <a:latin typeface="Helvetica"/>
                <a:cs typeface="Helvetica"/>
              </a:rPr>
              <a:t>−1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305645" y="2706628"/>
            <a:ext cx="19685" cy="0"/>
          </a:xfrm>
          <a:custGeom>
            <a:avLst/>
            <a:gdLst/>
            <a:ahLst/>
            <a:cxnLst/>
            <a:rect l="l" t="t" r="r" b="b"/>
            <a:pathLst>
              <a:path w="19685">
                <a:moveTo>
                  <a:pt x="0" y="0"/>
                </a:moveTo>
                <a:lnTo>
                  <a:pt x="19482" y="0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221510" y="2631694"/>
            <a:ext cx="7810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1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305645" y="4453526"/>
            <a:ext cx="2571750" cy="0"/>
          </a:xfrm>
          <a:custGeom>
            <a:avLst/>
            <a:gdLst/>
            <a:ahLst/>
            <a:cxnLst/>
            <a:rect l="l" t="t" r="r" b="b"/>
            <a:pathLst>
              <a:path w="2571750">
                <a:moveTo>
                  <a:pt x="0" y="0"/>
                </a:moveTo>
                <a:lnTo>
                  <a:pt x="2571637" y="0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05645" y="2479335"/>
            <a:ext cx="1987550" cy="0"/>
          </a:xfrm>
          <a:custGeom>
            <a:avLst/>
            <a:gdLst/>
            <a:ahLst/>
            <a:cxnLst/>
            <a:rect l="l" t="t" r="r" b="b"/>
            <a:pathLst>
              <a:path w="1987550">
                <a:moveTo>
                  <a:pt x="0" y="0"/>
                </a:moveTo>
                <a:lnTo>
                  <a:pt x="1987178" y="0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05645" y="2479335"/>
            <a:ext cx="0" cy="1974214"/>
          </a:xfrm>
          <a:custGeom>
            <a:avLst/>
            <a:gdLst/>
            <a:ahLst/>
            <a:cxnLst/>
            <a:rect l="l" t="t" r="r" b="b"/>
            <a:pathLst>
              <a:path h="1974214">
                <a:moveTo>
                  <a:pt x="0" y="1974190"/>
                </a:moveTo>
                <a:lnTo>
                  <a:pt x="0" y="0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79398" y="2680381"/>
            <a:ext cx="2624131" cy="1773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79398" y="3466427"/>
            <a:ext cx="2624455" cy="0"/>
          </a:xfrm>
          <a:custGeom>
            <a:avLst/>
            <a:gdLst/>
            <a:ahLst/>
            <a:cxnLst/>
            <a:rect l="l" t="t" r="r" b="b"/>
            <a:pathLst>
              <a:path w="2624454">
                <a:moveTo>
                  <a:pt x="0" y="0"/>
                </a:moveTo>
                <a:lnTo>
                  <a:pt x="2624131" y="0"/>
                </a:lnTo>
              </a:path>
            </a:pathLst>
          </a:custGeom>
          <a:ln w="524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05645" y="3466427"/>
            <a:ext cx="2571750" cy="0"/>
          </a:xfrm>
          <a:custGeom>
            <a:avLst/>
            <a:gdLst/>
            <a:ahLst/>
            <a:cxnLst/>
            <a:rect l="l" t="t" r="r" b="b"/>
            <a:pathLst>
              <a:path w="2571750">
                <a:moveTo>
                  <a:pt x="0" y="0"/>
                </a:moveTo>
                <a:lnTo>
                  <a:pt x="2571637" y="0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559281" y="4560425"/>
            <a:ext cx="57150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b="1" spc="-5" dirty="0">
                <a:latin typeface="Helvetica"/>
                <a:cs typeface="Helvetica"/>
              </a:rPr>
              <a:t>t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934458" y="3039042"/>
            <a:ext cx="172720" cy="74549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750" b="1" spc="-10" dirty="0">
                <a:latin typeface="Helvetica"/>
                <a:cs typeface="Helvetica"/>
              </a:rPr>
              <a:t>x</a:t>
            </a:r>
            <a:r>
              <a:rPr sz="825" b="1" spc="-30" baseline="-35353" dirty="0">
                <a:latin typeface="Helvetica"/>
                <a:cs typeface="Helvetica"/>
              </a:rPr>
              <a:t>1</a:t>
            </a:r>
            <a:r>
              <a:rPr sz="750" b="1" dirty="0">
                <a:latin typeface="Helvetica"/>
                <a:cs typeface="Helvetica"/>
              </a:rPr>
              <a:t>(t),</a:t>
            </a:r>
            <a:r>
              <a:rPr sz="750" b="1" spc="-40" dirty="0">
                <a:latin typeface="Helvetica"/>
                <a:cs typeface="Helvetica"/>
              </a:rPr>
              <a:t>x</a:t>
            </a:r>
            <a:r>
              <a:rPr sz="825" b="1" spc="-30" baseline="-35353" dirty="0">
                <a:latin typeface="Helvetica"/>
                <a:cs typeface="Helvetica"/>
              </a:rPr>
              <a:t>2</a:t>
            </a:r>
            <a:r>
              <a:rPr sz="750" b="1" dirty="0">
                <a:latin typeface="Helvetica"/>
                <a:cs typeface="Helvetica"/>
              </a:rPr>
              <a:t>(t),</a:t>
            </a:r>
            <a:r>
              <a:rPr sz="750" b="1" spc="-40" dirty="0">
                <a:latin typeface="Helvetica"/>
                <a:cs typeface="Helvetica"/>
              </a:rPr>
              <a:t>x</a:t>
            </a:r>
            <a:r>
              <a:rPr sz="825" b="1" spc="-30" baseline="-35353" dirty="0">
                <a:latin typeface="Helvetica"/>
                <a:cs typeface="Helvetica"/>
              </a:rPr>
              <a:t>1</a:t>
            </a:r>
            <a:r>
              <a:rPr sz="750" b="1" dirty="0">
                <a:latin typeface="Helvetica"/>
                <a:cs typeface="Helvetica"/>
              </a:rPr>
              <a:t>(n</a:t>
            </a:r>
            <a:r>
              <a:rPr sz="750" b="1" spc="-35" dirty="0">
                <a:latin typeface="Helvetica"/>
                <a:cs typeface="Helvetica"/>
              </a:rPr>
              <a:t>T</a:t>
            </a:r>
            <a:r>
              <a:rPr sz="825" b="1" spc="-30" baseline="-35353" dirty="0">
                <a:latin typeface="Helvetica"/>
                <a:cs typeface="Helvetica"/>
              </a:rPr>
              <a:t>s</a:t>
            </a:r>
            <a:r>
              <a:rPr sz="750" b="1" dirty="0">
                <a:latin typeface="Helvetica"/>
                <a:cs typeface="Helvetica"/>
              </a:rPr>
              <a:t>)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292823" y="2368938"/>
            <a:ext cx="591185" cy="520065"/>
          </a:xfrm>
          <a:custGeom>
            <a:avLst/>
            <a:gdLst/>
            <a:ahLst/>
            <a:cxnLst/>
            <a:rect l="l" t="t" r="r" b="b"/>
            <a:pathLst>
              <a:path w="591185" h="520064">
                <a:moveTo>
                  <a:pt x="0" y="519524"/>
                </a:moveTo>
                <a:lnTo>
                  <a:pt x="590958" y="519524"/>
                </a:lnTo>
                <a:lnTo>
                  <a:pt x="590958" y="0"/>
                </a:lnTo>
                <a:lnTo>
                  <a:pt x="0" y="0"/>
                </a:lnTo>
                <a:lnTo>
                  <a:pt x="0" y="519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92823" y="2368938"/>
            <a:ext cx="591185" cy="520065"/>
          </a:xfrm>
          <a:custGeom>
            <a:avLst/>
            <a:gdLst/>
            <a:ahLst/>
            <a:cxnLst/>
            <a:rect l="l" t="t" r="r" b="b"/>
            <a:pathLst>
              <a:path w="591185" h="520064">
                <a:moveTo>
                  <a:pt x="0" y="519524"/>
                </a:moveTo>
                <a:lnTo>
                  <a:pt x="590958" y="519524"/>
                </a:lnTo>
                <a:lnTo>
                  <a:pt x="590958" y="0"/>
                </a:lnTo>
                <a:lnTo>
                  <a:pt x="0" y="0"/>
                </a:lnTo>
                <a:lnTo>
                  <a:pt x="0" y="519524"/>
                </a:lnTo>
                <a:close/>
              </a:path>
            </a:pathLst>
          </a:custGeom>
          <a:ln w="338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292823" y="2888462"/>
            <a:ext cx="591185" cy="0"/>
          </a:xfrm>
          <a:custGeom>
            <a:avLst/>
            <a:gdLst/>
            <a:ahLst/>
            <a:cxnLst/>
            <a:rect l="l" t="t" r="r" b="b"/>
            <a:pathLst>
              <a:path w="591185">
                <a:moveTo>
                  <a:pt x="0" y="0"/>
                </a:moveTo>
                <a:lnTo>
                  <a:pt x="590953" y="0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292823" y="2368936"/>
            <a:ext cx="591185" cy="0"/>
          </a:xfrm>
          <a:custGeom>
            <a:avLst/>
            <a:gdLst/>
            <a:ahLst/>
            <a:cxnLst/>
            <a:rect l="l" t="t" r="r" b="b"/>
            <a:pathLst>
              <a:path w="591185">
                <a:moveTo>
                  <a:pt x="0" y="0"/>
                </a:moveTo>
                <a:lnTo>
                  <a:pt x="590953" y="0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292823" y="2368936"/>
            <a:ext cx="0" cy="520065"/>
          </a:xfrm>
          <a:custGeom>
            <a:avLst/>
            <a:gdLst/>
            <a:ahLst/>
            <a:cxnLst/>
            <a:rect l="l" t="t" r="r" b="b"/>
            <a:pathLst>
              <a:path h="520064">
                <a:moveTo>
                  <a:pt x="0" y="519525"/>
                </a:moveTo>
                <a:lnTo>
                  <a:pt x="0" y="0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83777" y="2368936"/>
            <a:ext cx="0" cy="520065"/>
          </a:xfrm>
          <a:custGeom>
            <a:avLst/>
            <a:gdLst/>
            <a:ahLst/>
            <a:cxnLst/>
            <a:rect l="l" t="t" r="r" b="b"/>
            <a:pathLst>
              <a:path h="520064">
                <a:moveTo>
                  <a:pt x="0" y="519525"/>
                </a:moveTo>
                <a:lnTo>
                  <a:pt x="0" y="0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292823" y="2888462"/>
            <a:ext cx="591185" cy="0"/>
          </a:xfrm>
          <a:custGeom>
            <a:avLst/>
            <a:gdLst/>
            <a:ahLst/>
            <a:cxnLst/>
            <a:rect l="l" t="t" r="r" b="b"/>
            <a:pathLst>
              <a:path w="591185">
                <a:moveTo>
                  <a:pt x="0" y="0"/>
                </a:moveTo>
                <a:lnTo>
                  <a:pt x="590953" y="0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92823" y="2368936"/>
            <a:ext cx="0" cy="520065"/>
          </a:xfrm>
          <a:custGeom>
            <a:avLst/>
            <a:gdLst/>
            <a:ahLst/>
            <a:cxnLst/>
            <a:rect l="l" t="t" r="r" b="b"/>
            <a:pathLst>
              <a:path h="520064">
                <a:moveTo>
                  <a:pt x="0" y="519525"/>
                </a:moveTo>
                <a:lnTo>
                  <a:pt x="0" y="0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292823" y="2888462"/>
            <a:ext cx="591185" cy="0"/>
          </a:xfrm>
          <a:custGeom>
            <a:avLst/>
            <a:gdLst/>
            <a:ahLst/>
            <a:cxnLst/>
            <a:rect l="l" t="t" r="r" b="b"/>
            <a:pathLst>
              <a:path w="591185">
                <a:moveTo>
                  <a:pt x="0" y="0"/>
                </a:moveTo>
                <a:lnTo>
                  <a:pt x="590953" y="0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292823" y="2368936"/>
            <a:ext cx="591185" cy="0"/>
          </a:xfrm>
          <a:custGeom>
            <a:avLst/>
            <a:gdLst/>
            <a:ahLst/>
            <a:cxnLst/>
            <a:rect l="l" t="t" r="r" b="b"/>
            <a:pathLst>
              <a:path w="591185">
                <a:moveTo>
                  <a:pt x="0" y="0"/>
                </a:moveTo>
                <a:lnTo>
                  <a:pt x="590953" y="0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92823" y="2368936"/>
            <a:ext cx="0" cy="520065"/>
          </a:xfrm>
          <a:custGeom>
            <a:avLst/>
            <a:gdLst/>
            <a:ahLst/>
            <a:cxnLst/>
            <a:rect l="l" t="t" r="r" b="b"/>
            <a:pathLst>
              <a:path h="520064">
                <a:moveTo>
                  <a:pt x="0" y="519525"/>
                </a:moveTo>
                <a:lnTo>
                  <a:pt x="0" y="0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883777" y="2368936"/>
            <a:ext cx="0" cy="520065"/>
          </a:xfrm>
          <a:custGeom>
            <a:avLst/>
            <a:gdLst/>
            <a:ahLst/>
            <a:cxnLst/>
            <a:rect l="l" t="t" r="r" b="b"/>
            <a:pathLst>
              <a:path h="520064">
                <a:moveTo>
                  <a:pt x="0" y="519525"/>
                </a:moveTo>
                <a:lnTo>
                  <a:pt x="0" y="0"/>
                </a:lnTo>
              </a:path>
            </a:pathLst>
          </a:custGeom>
          <a:ln w="33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331788" y="2303742"/>
            <a:ext cx="414020" cy="3505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80"/>
              </a:spcBef>
              <a:tabLst>
                <a:tab pos="225425" algn="l"/>
              </a:tabLst>
            </a:pPr>
            <a:r>
              <a:rPr sz="750" u="heavy" spc="-5" dirty="0">
                <a:latin typeface="Helvetica"/>
                <a:cs typeface="Helvetica"/>
              </a:rPr>
              <a:t> 	</a:t>
            </a:r>
            <a:r>
              <a:rPr sz="750" spc="-20" dirty="0">
                <a:latin typeface="Helvetica"/>
                <a:cs typeface="Helvetica"/>
              </a:rPr>
              <a:t>x</a:t>
            </a:r>
            <a:r>
              <a:rPr sz="825" spc="-7" baseline="-35353" dirty="0">
                <a:latin typeface="Helvetica"/>
                <a:cs typeface="Helvetica"/>
              </a:rPr>
              <a:t>1</a:t>
            </a:r>
            <a:r>
              <a:rPr sz="750" spc="-5" dirty="0">
                <a:latin typeface="Helvetica"/>
                <a:cs typeface="Helvetica"/>
              </a:rPr>
              <a:t>(t)</a:t>
            </a:r>
            <a:endParaRPr sz="7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80"/>
              </a:spcBef>
              <a:tabLst>
                <a:tab pos="225425" algn="l"/>
              </a:tabLst>
            </a:pPr>
            <a:r>
              <a:rPr sz="750" u="sng" spc="-5" dirty="0">
                <a:latin typeface="Helvetica"/>
                <a:cs typeface="Helvetica"/>
              </a:rPr>
              <a:t> 	</a:t>
            </a:r>
            <a:r>
              <a:rPr sz="750" spc="-20" dirty="0">
                <a:latin typeface="Helvetica"/>
                <a:cs typeface="Helvetica"/>
              </a:rPr>
              <a:t>x</a:t>
            </a:r>
            <a:r>
              <a:rPr sz="825" spc="-7" baseline="-35353" dirty="0">
                <a:latin typeface="Helvetica"/>
                <a:cs typeface="Helvetica"/>
              </a:rPr>
              <a:t>2</a:t>
            </a:r>
            <a:r>
              <a:rPr sz="750" spc="-5" dirty="0">
                <a:latin typeface="Helvetica"/>
                <a:cs typeface="Helvetica"/>
              </a:rPr>
              <a:t>(t)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604538" y="2749399"/>
            <a:ext cx="22542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75260" algn="l"/>
              </a:tabLst>
            </a:pPr>
            <a:r>
              <a:rPr sz="550" spc="10" dirty="0">
                <a:latin typeface="Helvetica"/>
                <a:cs typeface="Helvetica"/>
              </a:rPr>
              <a:t>1	s</a:t>
            </a:r>
            <a:endParaRPr sz="550">
              <a:latin typeface="Helvetica"/>
              <a:cs typeface="Helvetic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331788" y="2683646"/>
            <a:ext cx="52514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60655" algn="l"/>
              </a:tabLst>
            </a:pPr>
            <a:r>
              <a:rPr sz="1125" u="heavy" spc="-7" baseline="29629" dirty="0">
                <a:latin typeface="Helvetica"/>
                <a:cs typeface="Helvetica"/>
              </a:rPr>
              <a:t> 	</a:t>
            </a:r>
            <a:r>
              <a:rPr sz="1125" spc="-7" baseline="29629" dirty="0">
                <a:latin typeface="Helvetica"/>
                <a:cs typeface="Helvetica"/>
              </a:rPr>
              <a:t>  </a:t>
            </a:r>
            <a:r>
              <a:rPr sz="1125" spc="-157" baseline="29629" dirty="0">
                <a:latin typeface="Helvetica"/>
                <a:cs typeface="Helvetica"/>
              </a:rPr>
              <a:t> </a:t>
            </a:r>
            <a:r>
              <a:rPr sz="750" spc="-5" dirty="0">
                <a:latin typeface="Helvetica"/>
                <a:cs typeface="Helvetica"/>
              </a:rPr>
              <a:t>x (nT )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461398" y="2784286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10498" y="0"/>
                </a:moveTo>
                <a:lnTo>
                  <a:pt x="3023" y="0"/>
                </a:lnTo>
                <a:lnTo>
                  <a:pt x="0" y="3023"/>
                </a:lnTo>
                <a:lnTo>
                  <a:pt x="0" y="10498"/>
                </a:lnTo>
                <a:lnTo>
                  <a:pt x="3023" y="13529"/>
                </a:lnTo>
                <a:lnTo>
                  <a:pt x="10498" y="13529"/>
                </a:lnTo>
                <a:lnTo>
                  <a:pt x="13529" y="10498"/>
                </a:lnTo>
                <a:lnTo>
                  <a:pt x="13529" y="3023"/>
                </a:lnTo>
                <a:lnTo>
                  <a:pt x="1049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448681" y="277156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19482" y="0"/>
                </a:moveTo>
                <a:lnTo>
                  <a:pt x="11897" y="1530"/>
                </a:lnTo>
                <a:lnTo>
                  <a:pt x="5705" y="5705"/>
                </a:lnTo>
                <a:lnTo>
                  <a:pt x="1530" y="11897"/>
                </a:lnTo>
                <a:lnTo>
                  <a:pt x="0" y="19482"/>
                </a:lnTo>
                <a:lnTo>
                  <a:pt x="1530" y="27063"/>
                </a:lnTo>
                <a:lnTo>
                  <a:pt x="5705" y="33256"/>
                </a:lnTo>
                <a:lnTo>
                  <a:pt x="11897" y="37432"/>
                </a:lnTo>
                <a:lnTo>
                  <a:pt x="19482" y="38964"/>
                </a:lnTo>
                <a:lnTo>
                  <a:pt x="27063" y="37432"/>
                </a:lnTo>
                <a:lnTo>
                  <a:pt x="33256" y="33256"/>
                </a:lnTo>
                <a:lnTo>
                  <a:pt x="37432" y="27063"/>
                </a:lnTo>
                <a:lnTo>
                  <a:pt x="38964" y="19482"/>
                </a:lnTo>
                <a:lnTo>
                  <a:pt x="37432" y="11897"/>
                </a:lnTo>
                <a:lnTo>
                  <a:pt x="33256" y="5705"/>
                </a:lnTo>
                <a:lnTo>
                  <a:pt x="27063" y="1530"/>
                </a:lnTo>
                <a:lnTo>
                  <a:pt x="1948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448681" y="277156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38964" y="19482"/>
                </a:moveTo>
                <a:lnTo>
                  <a:pt x="37432" y="27063"/>
                </a:lnTo>
                <a:lnTo>
                  <a:pt x="33256" y="33256"/>
                </a:lnTo>
                <a:lnTo>
                  <a:pt x="27063" y="37432"/>
                </a:lnTo>
                <a:lnTo>
                  <a:pt x="19482" y="38964"/>
                </a:lnTo>
                <a:lnTo>
                  <a:pt x="11897" y="37432"/>
                </a:lnTo>
                <a:lnTo>
                  <a:pt x="5705" y="33256"/>
                </a:lnTo>
                <a:lnTo>
                  <a:pt x="1530" y="27063"/>
                </a:lnTo>
                <a:lnTo>
                  <a:pt x="0" y="19482"/>
                </a:lnTo>
                <a:lnTo>
                  <a:pt x="1530" y="11897"/>
                </a:lnTo>
                <a:lnTo>
                  <a:pt x="5705" y="5705"/>
                </a:lnTo>
                <a:lnTo>
                  <a:pt x="11897" y="1530"/>
                </a:lnTo>
                <a:lnTo>
                  <a:pt x="19482" y="0"/>
                </a:lnTo>
                <a:lnTo>
                  <a:pt x="27063" y="1530"/>
                </a:lnTo>
                <a:lnTo>
                  <a:pt x="33256" y="5705"/>
                </a:lnTo>
                <a:lnTo>
                  <a:pt x="37432" y="11897"/>
                </a:lnTo>
                <a:lnTo>
                  <a:pt x="38964" y="19482"/>
                </a:lnTo>
              </a:path>
            </a:pathLst>
          </a:custGeom>
          <a:ln w="1352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311150" y="4813300"/>
            <a:ext cx="8127365" cy="8987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95"/>
              </a:spcBef>
            </a:pPr>
            <a:r>
              <a:rPr sz="1600" i="1" spc="-130" dirty="0">
                <a:latin typeface="Lucida Grande"/>
                <a:cs typeface="Lucida Grande"/>
              </a:rPr>
              <a:t>Sampling </a:t>
            </a:r>
            <a:r>
              <a:rPr sz="1600" i="1" spc="-150" dirty="0">
                <a:latin typeface="Lucida Grande"/>
                <a:cs typeface="Lucida Grande"/>
              </a:rPr>
              <a:t>sinusoids </a:t>
            </a:r>
            <a:r>
              <a:rPr sz="1600" i="1" spc="-70" dirty="0">
                <a:latin typeface="Lucida Grande"/>
                <a:cs typeface="Lucida Grande"/>
              </a:rPr>
              <a:t>of </a:t>
            </a:r>
            <a:r>
              <a:rPr sz="1600" i="1" spc="-145" dirty="0">
                <a:latin typeface="Lucida Grande"/>
                <a:cs typeface="Lucida Grande"/>
              </a:rPr>
              <a:t>frequencies </a:t>
            </a:r>
            <a:r>
              <a:rPr sz="1600" spc="-125" dirty="0">
                <a:latin typeface="Lucida Grande"/>
                <a:cs typeface="Lucida Grande"/>
              </a:rPr>
              <a:t>Ω</a:t>
            </a:r>
            <a:r>
              <a:rPr sz="1600" spc="-187" baseline="-12820" dirty="0">
                <a:latin typeface="Lucida Grande"/>
                <a:cs typeface="Lucida Grande"/>
              </a:rPr>
              <a:t>0 </a:t>
            </a:r>
            <a:r>
              <a:rPr sz="1600" spc="275" dirty="0">
                <a:latin typeface="Lucida Grande"/>
                <a:cs typeface="Lucida Grande"/>
              </a:rPr>
              <a:t>= </a:t>
            </a:r>
            <a:r>
              <a:rPr sz="1600" spc="-155" dirty="0">
                <a:latin typeface="Lucida Grande"/>
                <a:cs typeface="Lucida Grande"/>
              </a:rPr>
              <a:t>1 </a:t>
            </a:r>
            <a:r>
              <a:rPr sz="1600" i="1" spc="-155" dirty="0">
                <a:latin typeface="Lucida Grande"/>
                <a:cs typeface="Lucida Grande"/>
              </a:rPr>
              <a:t>and </a:t>
            </a:r>
            <a:r>
              <a:rPr sz="1600" spc="-125" dirty="0">
                <a:latin typeface="Lucida Grande"/>
                <a:cs typeface="Lucida Grande"/>
              </a:rPr>
              <a:t>Ω</a:t>
            </a:r>
            <a:r>
              <a:rPr sz="1600" spc="-187" baseline="-12820" dirty="0">
                <a:latin typeface="Lucida Grande"/>
                <a:cs typeface="Lucida Grande"/>
              </a:rPr>
              <a:t>0 </a:t>
            </a:r>
            <a:r>
              <a:rPr sz="1600" spc="275" dirty="0">
                <a:latin typeface="Lucida Grande"/>
                <a:cs typeface="Lucida Grande"/>
              </a:rPr>
              <a:t>+ </a:t>
            </a:r>
            <a:r>
              <a:rPr sz="1600" spc="-125" dirty="0">
                <a:latin typeface="Lucida Grande"/>
                <a:cs typeface="Lucida Grande"/>
              </a:rPr>
              <a:t>Ω</a:t>
            </a:r>
            <a:r>
              <a:rPr sz="1600" spc="-187" baseline="-12820" dirty="0">
                <a:latin typeface="Lucida Grande"/>
                <a:cs typeface="Lucida Grande"/>
              </a:rPr>
              <a:t>1 </a:t>
            </a:r>
            <a:r>
              <a:rPr sz="1600" spc="275" dirty="0">
                <a:latin typeface="Lucida Grande"/>
                <a:cs typeface="Lucida Grande"/>
              </a:rPr>
              <a:t>= </a:t>
            </a:r>
            <a:r>
              <a:rPr sz="1600" spc="-155" dirty="0">
                <a:latin typeface="Lucida Grande"/>
                <a:cs typeface="Lucida Grande"/>
              </a:rPr>
              <a:t>8 </a:t>
            </a:r>
            <a:r>
              <a:rPr sz="1600" i="1" spc="-40" dirty="0">
                <a:latin typeface="Lucida Grande"/>
                <a:cs typeface="Lucida Grande"/>
              </a:rPr>
              <a:t>with </a:t>
            </a:r>
            <a:r>
              <a:rPr sz="1600" i="1" spc="-55" dirty="0">
                <a:latin typeface="Lucida Grande"/>
                <a:cs typeface="Lucida Grande"/>
              </a:rPr>
              <a:t>T</a:t>
            </a:r>
            <a:r>
              <a:rPr sz="1600" i="1" spc="-82" baseline="-12820" dirty="0">
                <a:latin typeface="Lucida Grande"/>
                <a:cs typeface="Lucida Grande"/>
              </a:rPr>
              <a:t>s </a:t>
            </a:r>
            <a:r>
              <a:rPr sz="1600" spc="275" dirty="0">
                <a:latin typeface="Lucida Grande"/>
                <a:cs typeface="Lucida Grande"/>
              </a:rPr>
              <a:t>= </a:t>
            </a:r>
            <a:r>
              <a:rPr sz="1600" spc="-25" dirty="0">
                <a:latin typeface="Lucida Grande"/>
                <a:cs typeface="Lucida Grande"/>
              </a:rPr>
              <a:t>2</a:t>
            </a:r>
            <a:r>
              <a:rPr sz="1600" i="1" spc="-25" dirty="0">
                <a:latin typeface="Lucida Grande"/>
                <a:cs typeface="Lucida Grande"/>
              </a:rPr>
              <a:t>π/</a:t>
            </a:r>
            <a:r>
              <a:rPr sz="1600" spc="-25" dirty="0">
                <a:latin typeface="Lucida Grande"/>
                <a:cs typeface="Lucida Grande"/>
              </a:rPr>
              <a:t>Ω</a:t>
            </a:r>
            <a:r>
              <a:rPr sz="1600" spc="-37" baseline="-12820" dirty="0">
                <a:latin typeface="Lucida Grande"/>
                <a:cs typeface="Lucida Grande"/>
              </a:rPr>
              <a:t>1</a:t>
            </a:r>
            <a:r>
              <a:rPr sz="1600" i="1" spc="-25" dirty="0">
                <a:latin typeface="Lucida Grande"/>
                <a:cs typeface="Lucida Grande"/>
              </a:rPr>
              <a:t>. </a:t>
            </a:r>
            <a:r>
              <a:rPr sz="1600" i="1" spc="-110" dirty="0">
                <a:latin typeface="Lucida Grande"/>
                <a:cs typeface="Lucida Grande"/>
              </a:rPr>
              <a:t>The  </a:t>
            </a:r>
            <a:r>
              <a:rPr sz="1600" i="1" spc="-114" dirty="0">
                <a:latin typeface="Lucida Grande"/>
                <a:cs typeface="Lucida Grande"/>
              </a:rPr>
              <a:t>higher </a:t>
            </a:r>
            <a:r>
              <a:rPr sz="1600" i="1" spc="-135" dirty="0">
                <a:latin typeface="Lucida Grande"/>
                <a:cs typeface="Lucida Grande"/>
              </a:rPr>
              <a:t>frequency </a:t>
            </a:r>
            <a:r>
              <a:rPr sz="1600" i="1" spc="-125" dirty="0">
                <a:latin typeface="Lucida Grande"/>
                <a:cs typeface="Lucida Grande"/>
              </a:rPr>
              <a:t>signal </a:t>
            </a:r>
            <a:r>
              <a:rPr sz="1600" i="1" spc="-130" dirty="0">
                <a:latin typeface="Lucida Grande"/>
                <a:cs typeface="Lucida Grande"/>
              </a:rPr>
              <a:t>is </a:t>
            </a:r>
            <a:r>
              <a:rPr sz="1600" i="1" spc="-145" dirty="0">
                <a:latin typeface="Lucida Grande"/>
                <a:cs typeface="Lucida Grande"/>
              </a:rPr>
              <a:t>under–sampled, causing </a:t>
            </a:r>
            <a:r>
              <a:rPr sz="1600" i="1" spc="-114" dirty="0">
                <a:latin typeface="Lucida Grande"/>
                <a:cs typeface="Lucida Grande"/>
              </a:rPr>
              <a:t>aliasing </a:t>
            </a:r>
            <a:r>
              <a:rPr sz="1600" i="1" spc="-155" dirty="0">
                <a:latin typeface="Lucida Grande"/>
                <a:cs typeface="Lucida Grande"/>
              </a:rPr>
              <a:t>and </a:t>
            </a:r>
            <a:r>
              <a:rPr sz="1600" i="1" spc="-120" dirty="0">
                <a:latin typeface="Lucida Grande"/>
                <a:cs typeface="Lucida Grande"/>
              </a:rPr>
              <a:t>making </a:t>
            </a:r>
            <a:r>
              <a:rPr sz="1600" i="1" spc="-90" dirty="0">
                <a:latin typeface="Lucida Grande"/>
                <a:cs typeface="Lucida Grande"/>
              </a:rPr>
              <a:t>the </a:t>
            </a:r>
            <a:r>
              <a:rPr sz="1600" i="1" spc="-95" dirty="0">
                <a:latin typeface="Lucida Grande"/>
                <a:cs typeface="Lucida Grande"/>
              </a:rPr>
              <a:t>two </a:t>
            </a:r>
            <a:r>
              <a:rPr sz="1600" i="1" spc="-160" dirty="0">
                <a:latin typeface="Lucida Grande"/>
                <a:cs typeface="Lucida Grande"/>
              </a:rPr>
              <a:t>sampled  </a:t>
            </a:r>
            <a:r>
              <a:rPr sz="1600" i="1" spc="-145" dirty="0">
                <a:latin typeface="Lucida Grande"/>
                <a:cs typeface="Lucida Grande"/>
              </a:rPr>
              <a:t>signals</a:t>
            </a:r>
            <a:r>
              <a:rPr sz="1600" i="1" spc="25" dirty="0">
                <a:latin typeface="Lucida Grande"/>
                <a:cs typeface="Lucida Grande"/>
              </a:rPr>
              <a:t> </a:t>
            </a:r>
            <a:r>
              <a:rPr sz="1600" i="1" spc="-125" dirty="0">
                <a:latin typeface="Lucida Grande"/>
                <a:cs typeface="Lucida Grande"/>
              </a:rPr>
              <a:t>coincide</a:t>
            </a:r>
            <a:endParaRPr sz="1600" dirty="0">
              <a:latin typeface="Lucida Grande"/>
              <a:cs typeface="Lucida Grande"/>
            </a:endParaRPr>
          </a:p>
        </p:txBody>
      </p:sp>
      <p:pic>
        <p:nvPicPr>
          <p:cNvPr id="76" name="Picture 75" descr="noindent_color_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393700"/>
            <a:ext cx="7518400" cy="1701800"/>
          </a:xfrm>
          <a:prstGeom prst="rect">
            <a:avLst/>
          </a:prstGeom>
        </p:spPr>
      </p:pic>
      <p:sp>
        <p:nvSpPr>
          <p:cNvPr id="78" name="Footer Placeholder 77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276999"/>
          </a:xfrm>
        </p:spPr>
        <p:txBody>
          <a:bodyPr/>
          <a:lstStyle/>
          <a:p>
            <a:r>
              <a:rPr lang="mr-IN" dirty="0" smtClean="0"/>
              <a:t>1</a:t>
            </a:r>
            <a:r>
              <a:rPr lang="en-US" dirty="0" smtClean="0"/>
              <a:t>0</a:t>
            </a:r>
            <a:r>
              <a:rPr lang="mr-IN" dirty="0" smtClean="0"/>
              <a:t>/12</a:t>
            </a:r>
            <a:endParaRPr lang="mr-IN" dirty="0"/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00490" cy="416559"/>
          </a:xfrm>
          <a:custGeom>
            <a:avLst/>
            <a:gdLst/>
            <a:ahLst/>
            <a:cxnLst/>
            <a:rect l="l" t="t" r="r" b="b"/>
            <a:pathLst>
              <a:path w="9000490" h="416559">
                <a:moveTo>
                  <a:pt x="0" y="416204"/>
                </a:moveTo>
                <a:lnTo>
                  <a:pt x="8999994" y="416204"/>
                </a:lnTo>
                <a:lnTo>
                  <a:pt x="8999994" y="0"/>
                </a:lnTo>
                <a:lnTo>
                  <a:pt x="0" y="0"/>
                </a:lnTo>
                <a:lnTo>
                  <a:pt x="0" y="416204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Practical </a:t>
            </a:r>
            <a:r>
              <a:rPr spc="-105" dirty="0"/>
              <a:t>aspects  </a:t>
            </a:r>
            <a:r>
              <a:rPr spc="-55" dirty="0"/>
              <a:t>of  </a:t>
            </a:r>
            <a:r>
              <a:rPr spc="-95" dirty="0"/>
              <a:t>sampling  </a:t>
            </a:r>
            <a:r>
              <a:rPr spc="250" dirty="0"/>
              <a:t>— </a:t>
            </a:r>
            <a:r>
              <a:rPr spc="-65" dirty="0"/>
              <a:t>Sample–and–hold</a:t>
            </a:r>
            <a:r>
              <a:rPr spc="-340" dirty="0"/>
              <a:t> </a:t>
            </a:r>
            <a:r>
              <a:rPr spc="-95" dirty="0"/>
              <a:t>sampling</a:t>
            </a:r>
          </a:p>
        </p:txBody>
      </p:sp>
      <p:pic>
        <p:nvPicPr>
          <p:cNvPr id="79" name="Picture 78" descr="figure7_10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50" y="622300"/>
            <a:ext cx="5396230" cy="3352800"/>
          </a:xfrm>
          <a:prstGeom prst="rect">
            <a:avLst/>
          </a:prstGeom>
        </p:spPr>
      </p:pic>
      <p:pic>
        <p:nvPicPr>
          <p:cNvPr id="81" name="Picture 80" descr="noindent_small_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50" y="4127500"/>
            <a:ext cx="7124700" cy="1320800"/>
          </a:xfrm>
          <a:prstGeom prst="rect">
            <a:avLst/>
          </a:prstGeom>
        </p:spPr>
      </p:pic>
      <p:sp>
        <p:nvSpPr>
          <p:cNvPr id="82" name="Footer Placeholder 81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276999"/>
          </a:xfrm>
        </p:spPr>
        <p:txBody>
          <a:bodyPr/>
          <a:lstStyle/>
          <a:p>
            <a:r>
              <a:rPr lang="mr-IN" dirty="0" smtClean="0">
                <a:latin typeface="Lucida Grande"/>
                <a:cs typeface="Lucida Grande"/>
              </a:rPr>
              <a:t>1</a:t>
            </a:r>
            <a:r>
              <a:rPr lang="en-US" dirty="0" smtClean="0">
                <a:latin typeface="Lucida Grande"/>
                <a:cs typeface="Lucida Grande"/>
              </a:rPr>
              <a:t>1</a:t>
            </a:r>
            <a:r>
              <a:rPr lang="mr-IN" dirty="0" smtClean="0">
                <a:latin typeface="Lucida Grande"/>
                <a:cs typeface="Lucida Grande"/>
              </a:rPr>
              <a:t>/12</a:t>
            </a:r>
            <a:endParaRPr lang="mr-IN" dirty="0">
              <a:latin typeface="Lucida Grande"/>
              <a:cs typeface="Lucida Grande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00490" cy="416559"/>
          </a:xfrm>
          <a:custGeom>
            <a:avLst/>
            <a:gdLst/>
            <a:ahLst/>
            <a:cxnLst/>
            <a:rect l="l" t="t" r="r" b="b"/>
            <a:pathLst>
              <a:path w="9000490" h="416559">
                <a:moveTo>
                  <a:pt x="0" y="416204"/>
                </a:moveTo>
                <a:lnTo>
                  <a:pt x="8999994" y="416204"/>
                </a:lnTo>
                <a:lnTo>
                  <a:pt x="8999994" y="0"/>
                </a:lnTo>
                <a:lnTo>
                  <a:pt x="0" y="0"/>
                </a:lnTo>
                <a:lnTo>
                  <a:pt x="0" y="416204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804" y="31681"/>
            <a:ext cx="752030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/>
              <a:t>Practical </a:t>
            </a:r>
            <a:r>
              <a:rPr spc="-105" dirty="0"/>
              <a:t>aspects  </a:t>
            </a:r>
            <a:r>
              <a:rPr spc="-55" dirty="0"/>
              <a:t>of  </a:t>
            </a:r>
            <a:r>
              <a:rPr spc="-95" dirty="0"/>
              <a:t>sampling  </a:t>
            </a:r>
            <a:r>
              <a:rPr spc="250" dirty="0"/>
              <a:t>— </a:t>
            </a:r>
            <a:r>
              <a:rPr spc="-20" dirty="0"/>
              <a:t>Quantization </a:t>
            </a:r>
            <a:r>
              <a:rPr spc="-80" dirty="0"/>
              <a:t>and</a:t>
            </a:r>
            <a:r>
              <a:rPr spc="-110" dirty="0"/>
              <a:t> </a:t>
            </a:r>
            <a:r>
              <a:rPr spc="-90" dirty="0"/>
              <a:t>coding</a:t>
            </a:r>
          </a:p>
        </p:txBody>
      </p:sp>
      <p:pic>
        <p:nvPicPr>
          <p:cNvPr id="23" name="Picture 22" descr="figure7_1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350" y="774700"/>
            <a:ext cx="4318000" cy="2971800"/>
          </a:xfrm>
          <a:prstGeom prst="rect">
            <a:avLst/>
          </a:prstGeom>
        </p:spPr>
      </p:pic>
      <p:pic>
        <p:nvPicPr>
          <p:cNvPr id="24" name="Picture 23" descr="noindent_small_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4127500"/>
            <a:ext cx="8216900" cy="1244600"/>
          </a:xfrm>
          <a:prstGeom prst="rect">
            <a:avLst/>
          </a:prstGeom>
        </p:spPr>
      </p:pic>
      <p:sp>
        <p:nvSpPr>
          <p:cNvPr id="25" name="Footer Placeholder 24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276999"/>
          </a:xfrm>
        </p:spPr>
        <p:txBody>
          <a:bodyPr/>
          <a:lstStyle/>
          <a:p>
            <a:r>
              <a:rPr lang="mr-IN" dirty="0" smtClean="0">
                <a:latin typeface="Lucida Grande"/>
                <a:cs typeface="Lucida Grande"/>
              </a:rPr>
              <a:t>1</a:t>
            </a:r>
            <a:r>
              <a:rPr lang="en-US" dirty="0" smtClean="0">
                <a:latin typeface="Lucida Grande"/>
                <a:cs typeface="Lucida Grande"/>
              </a:rPr>
              <a:t>2</a:t>
            </a:r>
            <a:r>
              <a:rPr lang="mr-IN" dirty="0" smtClean="0">
                <a:latin typeface="Lucida Grande"/>
                <a:cs typeface="Lucida Grande"/>
              </a:rPr>
              <a:t>/12</a:t>
            </a:r>
            <a:endParaRPr lang="mr-IN" dirty="0">
              <a:latin typeface="Lucida Grande"/>
              <a:cs typeface="Lucida Grande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00490" cy="416559"/>
          </a:xfrm>
          <a:custGeom>
            <a:avLst/>
            <a:gdLst/>
            <a:ahLst/>
            <a:cxnLst/>
            <a:rect l="l" t="t" r="r" b="b"/>
            <a:pathLst>
              <a:path w="9000490" h="416559">
                <a:moveTo>
                  <a:pt x="0" y="416204"/>
                </a:moveTo>
                <a:lnTo>
                  <a:pt x="8999994" y="416204"/>
                </a:lnTo>
                <a:lnTo>
                  <a:pt x="8999994" y="0"/>
                </a:lnTo>
                <a:lnTo>
                  <a:pt x="0" y="0"/>
                </a:lnTo>
                <a:lnTo>
                  <a:pt x="0" y="416204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3130" y="31681"/>
            <a:ext cx="494792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5" dirty="0"/>
              <a:t>Application  </a:t>
            </a:r>
            <a:r>
              <a:rPr spc="25" dirty="0"/>
              <a:t>to </a:t>
            </a:r>
            <a:r>
              <a:rPr spc="-35" dirty="0"/>
              <a:t>digital</a:t>
            </a:r>
            <a:r>
              <a:rPr spc="25" dirty="0"/>
              <a:t> </a:t>
            </a:r>
            <a:r>
              <a:rPr spc="-80" dirty="0"/>
              <a:t>communications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98192" y="1408420"/>
            <a:ext cx="709930" cy="633095"/>
          </a:xfrm>
          <a:prstGeom prst="rect">
            <a:avLst/>
          </a:prstGeom>
          <a:ln w="21826">
            <a:solidFill>
              <a:srgbClr val="000000"/>
            </a:solidFill>
          </a:ln>
        </p:spPr>
        <p:txBody>
          <a:bodyPr vert="horz" wrap="square" lIns="0" tIns="184785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1455"/>
              </a:spcBef>
            </a:pPr>
            <a:r>
              <a:rPr sz="1550" i="1" spc="-10" dirty="0">
                <a:latin typeface="Lucida Sans"/>
                <a:cs typeface="Lucida Sans"/>
              </a:rPr>
              <a:t>LPF</a:t>
            </a:r>
            <a:endParaRPr sz="1550">
              <a:latin typeface="Lucida Sans"/>
              <a:cs typeface="Lucida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54982" y="1340213"/>
            <a:ext cx="1091565" cy="758825"/>
          </a:xfrm>
          <a:custGeom>
            <a:avLst/>
            <a:gdLst/>
            <a:ahLst/>
            <a:cxnLst/>
            <a:rect l="l" t="t" r="r" b="b"/>
            <a:pathLst>
              <a:path w="1091564" h="758825">
                <a:moveTo>
                  <a:pt x="0" y="0"/>
                </a:moveTo>
                <a:lnTo>
                  <a:pt x="1091311" y="0"/>
                </a:lnTo>
                <a:lnTo>
                  <a:pt x="1091311" y="758461"/>
                </a:lnTo>
                <a:lnTo>
                  <a:pt x="0" y="758461"/>
                </a:lnTo>
                <a:lnTo>
                  <a:pt x="0" y="0"/>
                </a:lnTo>
                <a:close/>
              </a:path>
            </a:pathLst>
          </a:custGeom>
          <a:ln w="21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03981" y="1233810"/>
            <a:ext cx="3274060" cy="971550"/>
          </a:xfrm>
          <a:prstGeom prst="rect">
            <a:avLst/>
          </a:prstGeom>
          <a:ln w="21826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imes New Roman"/>
              <a:cs typeface="Times New Roman"/>
            </a:endParaRPr>
          </a:p>
          <a:p>
            <a:pPr marL="374650" marR="2058670" indent="69850">
              <a:lnSpc>
                <a:spcPts val="1800"/>
              </a:lnSpc>
            </a:pPr>
            <a:r>
              <a:rPr sz="1550" i="1" spc="-10" dirty="0">
                <a:latin typeface="Lucida Sans"/>
                <a:cs typeface="Lucida Sans"/>
              </a:rPr>
              <a:t>Sample  and</a:t>
            </a:r>
            <a:r>
              <a:rPr sz="1550" i="1" spc="-80" dirty="0">
                <a:latin typeface="Lucida Sans"/>
                <a:cs typeface="Lucida Sans"/>
              </a:rPr>
              <a:t> </a:t>
            </a:r>
            <a:r>
              <a:rPr sz="1550" i="1" spc="-5" dirty="0">
                <a:latin typeface="Lucida Sans"/>
                <a:cs typeface="Lucida Sans"/>
              </a:rPr>
              <a:t>hold</a:t>
            </a:r>
            <a:endParaRPr sz="155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5557" y="1340213"/>
            <a:ext cx="1156970" cy="758825"/>
          </a:xfrm>
          <a:prstGeom prst="rect">
            <a:avLst/>
          </a:prstGeom>
          <a:ln w="21826">
            <a:solidFill>
              <a:srgbClr val="000000"/>
            </a:solidFill>
          </a:ln>
        </p:spPr>
        <p:txBody>
          <a:bodyPr vert="horz" wrap="square" lIns="0" tIns="147320" rIns="0" bIns="0" rtlCol="0">
            <a:spAutoFit/>
          </a:bodyPr>
          <a:lstStyle/>
          <a:p>
            <a:pPr marL="97155" marR="99695" indent="-635">
              <a:lnSpc>
                <a:spcPts val="1800"/>
              </a:lnSpc>
              <a:spcBef>
                <a:spcPts val="1160"/>
              </a:spcBef>
            </a:pPr>
            <a:r>
              <a:rPr sz="1550" i="1" spc="-5" dirty="0">
                <a:latin typeface="Lucida Sans"/>
                <a:cs typeface="Lucida Sans"/>
              </a:rPr>
              <a:t>Quantizer  </a:t>
            </a:r>
            <a:r>
              <a:rPr sz="1550" i="1" spc="-10" dirty="0">
                <a:latin typeface="Lucida Sans"/>
                <a:cs typeface="Lucida Sans"/>
              </a:rPr>
              <a:t>and</a:t>
            </a:r>
            <a:r>
              <a:rPr sz="1550" i="1" spc="-75" dirty="0">
                <a:latin typeface="Lucida Sans"/>
                <a:cs typeface="Lucida Sans"/>
              </a:rPr>
              <a:t> </a:t>
            </a:r>
            <a:r>
              <a:rPr sz="1550" i="1" spc="-10" dirty="0">
                <a:latin typeface="Lucida Sans"/>
                <a:cs typeface="Lucida Sans"/>
              </a:rPr>
              <a:t>coder</a:t>
            </a:r>
            <a:endParaRPr sz="1550">
              <a:latin typeface="Lucida Sans"/>
              <a:cs typeface="Lucida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39842" y="1724900"/>
            <a:ext cx="306705" cy="0"/>
          </a:xfrm>
          <a:custGeom>
            <a:avLst/>
            <a:gdLst/>
            <a:ahLst/>
            <a:cxnLst/>
            <a:rect l="l" t="t" r="r" b="b"/>
            <a:pathLst>
              <a:path w="306705">
                <a:moveTo>
                  <a:pt x="0" y="0"/>
                </a:moveTo>
                <a:lnTo>
                  <a:pt x="306658" y="0"/>
                </a:lnTo>
              </a:path>
            </a:pathLst>
          </a:custGeom>
          <a:ln w="21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35587" y="1674700"/>
            <a:ext cx="126592" cy="1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7545" y="1719444"/>
            <a:ext cx="306705" cy="3810"/>
          </a:xfrm>
          <a:custGeom>
            <a:avLst/>
            <a:gdLst/>
            <a:ahLst/>
            <a:cxnLst/>
            <a:rect l="l" t="t" r="r" b="b"/>
            <a:pathLst>
              <a:path w="306705" h="3810">
                <a:moveTo>
                  <a:pt x="0" y="0"/>
                </a:moveTo>
                <a:lnTo>
                  <a:pt x="306669" y="3739"/>
                </a:lnTo>
              </a:path>
            </a:pathLst>
          </a:custGeom>
          <a:ln w="21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02822" y="1672987"/>
            <a:ext cx="127062" cy="100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46293" y="1719444"/>
            <a:ext cx="306705" cy="0"/>
          </a:xfrm>
          <a:custGeom>
            <a:avLst/>
            <a:gdLst/>
            <a:ahLst/>
            <a:cxnLst/>
            <a:rect l="l" t="t" r="r" b="b"/>
            <a:pathLst>
              <a:path w="306704">
                <a:moveTo>
                  <a:pt x="0" y="0"/>
                </a:moveTo>
                <a:lnTo>
                  <a:pt x="306658" y="0"/>
                </a:lnTo>
              </a:path>
            </a:pathLst>
          </a:custGeom>
          <a:ln w="21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42038" y="1669243"/>
            <a:ext cx="126592" cy="100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72346" y="1719444"/>
            <a:ext cx="667385" cy="9525"/>
          </a:xfrm>
          <a:custGeom>
            <a:avLst/>
            <a:gdLst/>
            <a:ahLst/>
            <a:cxnLst/>
            <a:rect l="l" t="t" r="r" b="b"/>
            <a:pathLst>
              <a:path w="667384" h="9525">
                <a:moveTo>
                  <a:pt x="0" y="0"/>
                </a:moveTo>
                <a:lnTo>
                  <a:pt x="666804" y="9010"/>
                </a:lnTo>
              </a:path>
            </a:pathLst>
          </a:custGeom>
          <a:ln w="21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27707" y="1678258"/>
            <a:ext cx="127112" cy="1003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71020" y="2816211"/>
            <a:ext cx="1026160" cy="338455"/>
          </a:xfrm>
          <a:prstGeom prst="rect">
            <a:avLst/>
          </a:prstGeom>
          <a:ln w="21826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95"/>
              </a:spcBef>
            </a:pPr>
            <a:r>
              <a:rPr sz="1550" i="1" spc="-10" dirty="0">
                <a:latin typeface="Lucida Sans"/>
                <a:cs typeface="Lucida Sans"/>
              </a:rPr>
              <a:t>Repeater</a:t>
            </a:r>
            <a:endParaRPr sz="155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96852" y="2979908"/>
            <a:ext cx="306705" cy="0"/>
          </a:xfrm>
          <a:custGeom>
            <a:avLst/>
            <a:gdLst/>
            <a:ahLst/>
            <a:cxnLst/>
            <a:rect l="l" t="t" r="r" b="b"/>
            <a:pathLst>
              <a:path w="306704">
                <a:moveTo>
                  <a:pt x="0" y="0"/>
                </a:moveTo>
                <a:lnTo>
                  <a:pt x="306658" y="0"/>
                </a:lnTo>
              </a:path>
            </a:pathLst>
          </a:custGeom>
          <a:ln w="21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92598" y="2929708"/>
            <a:ext cx="126592" cy="1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91949" y="2979908"/>
            <a:ext cx="306705" cy="0"/>
          </a:xfrm>
          <a:custGeom>
            <a:avLst/>
            <a:gdLst/>
            <a:ahLst/>
            <a:cxnLst/>
            <a:rect l="l" t="t" r="r" b="b"/>
            <a:pathLst>
              <a:path w="306704">
                <a:moveTo>
                  <a:pt x="0" y="0"/>
                </a:moveTo>
                <a:lnTo>
                  <a:pt x="306658" y="0"/>
                </a:lnTo>
              </a:path>
            </a:pathLst>
          </a:custGeom>
          <a:ln w="21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87694" y="2929708"/>
            <a:ext cx="126592" cy="1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76132" y="2979908"/>
            <a:ext cx="438150" cy="17145"/>
          </a:xfrm>
          <a:custGeom>
            <a:avLst/>
            <a:gdLst/>
            <a:ahLst/>
            <a:cxnLst/>
            <a:rect l="l" t="t" r="r" b="b"/>
            <a:pathLst>
              <a:path w="438150" h="17144">
                <a:moveTo>
                  <a:pt x="0" y="0"/>
                </a:moveTo>
                <a:lnTo>
                  <a:pt x="437716" y="16516"/>
                </a:lnTo>
              </a:path>
            </a:pathLst>
          </a:custGeom>
          <a:ln w="21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01453" y="2946253"/>
            <a:ext cx="127998" cy="1003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61668" y="2968995"/>
            <a:ext cx="568960" cy="8890"/>
          </a:xfrm>
          <a:custGeom>
            <a:avLst/>
            <a:gdLst/>
            <a:ahLst/>
            <a:cxnLst/>
            <a:rect l="l" t="t" r="r" b="b"/>
            <a:pathLst>
              <a:path w="568960" h="8889">
                <a:moveTo>
                  <a:pt x="0" y="0"/>
                </a:moveTo>
                <a:lnTo>
                  <a:pt x="568589" y="8747"/>
                </a:lnTo>
              </a:path>
            </a:pathLst>
          </a:custGeom>
          <a:ln w="21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18740" y="2927547"/>
            <a:ext cx="127184" cy="1003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69238" y="4054849"/>
            <a:ext cx="1287780" cy="633095"/>
          </a:xfrm>
          <a:custGeom>
            <a:avLst/>
            <a:gdLst/>
            <a:ahLst/>
            <a:cxnLst/>
            <a:rect l="l" t="t" r="r" b="b"/>
            <a:pathLst>
              <a:path w="1287779" h="633095">
                <a:moveTo>
                  <a:pt x="0" y="0"/>
                </a:moveTo>
                <a:lnTo>
                  <a:pt x="1287747" y="0"/>
                </a:lnTo>
                <a:lnTo>
                  <a:pt x="1287747" y="632960"/>
                </a:lnTo>
                <a:lnTo>
                  <a:pt x="0" y="632960"/>
                </a:lnTo>
                <a:lnTo>
                  <a:pt x="0" y="0"/>
                </a:lnTo>
                <a:close/>
              </a:path>
            </a:pathLst>
          </a:custGeom>
          <a:ln w="21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351052" y="3880916"/>
            <a:ext cx="3274060" cy="971550"/>
          </a:xfrm>
          <a:prstGeom prst="rect">
            <a:avLst/>
          </a:prstGeom>
          <a:ln w="21826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marL="467359">
              <a:lnSpc>
                <a:spcPct val="100000"/>
              </a:lnSpc>
              <a:spcBef>
                <a:spcPts val="5"/>
              </a:spcBef>
            </a:pPr>
            <a:r>
              <a:rPr sz="1550" i="1" spc="-5" dirty="0">
                <a:latin typeface="Lucida Sans"/>
                <a:cs typeface="Lucida Sans"/>
              </a:rPr>
              <a:t>Decoder</a:t>
            </a:r>
            <a:endParaRPr sz="1550">
              <a:latin typeface="Lucida Sans"/>
              <a:cs typeface="Lucida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44511" y="4000284"/>
            <a:ext cx="709930" cy="633095"/>
          </a:xfrm>
          <a:prstGeom prst="rect">
            <a:avLst/>
          </a:prstGeom>
          <a:ln w="21826">
            <a:solidFill>
              <a:srgbClr val="000000"/>
            </a:solidFill>
          </a:ln>
        </p:spPr>
        <p:txBody>
          <a:bodyPr vert="horz" wrap="square" lIns="0" tIns="184785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1455"/>
              </a:spcBef>
            </a:pPr>
            <a:r>
              <a:rPr sz="1550" i="1" spc="-10" dirty="0">
                <a:latin typeface="Lucida Sans"/>
                <a:cs typeface="Lucida Sans"/>
              </a:rPr>
              <a:t>LPF</a:t>
            </a:r>
            <a:endParaRPr sz="1550">
              <a:latin typeface="Lucida Sans"/>
              <a:cs typeface="Lucida San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61668" y="4365873"/>
            <a:ext cx="667385" cy="9525"/>
          </a:xfrm>
          <a:custGeom>
            <a:avLst/>
            <a:gdLst/>
            <a:ahLst/>
            <a:cxnLst/>
            <a:rect l="l" t="t" r="r" b="b"/>
            <a:pathLst>
              <a:path w="667385" h="9525">
                <a:moveTo>
                  <a:pt x="0" y="0"/>
                </a:moveTo>
                <a:lnTo>
                  <a:pt x="666804" y="9010"/>
                </a:lnTo>
              </a:path>
            </a:pathLst>
          </a:custGeom>
          <a:ln w="21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17028" y="4324687"/>
            <a:ext cx="127113" cy="1003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56985" y="4365873"/>
            <a:ext cx="547370" cy="3175"/>
          </a:xfrm>
          <a:custGeom>
            <a:avLst/>
            <a:gdLst/>
            <a:ahLst/>
            <a:cxnLst/>
            <a:rect l="l" t="t" r="r" b="b"/>
            <a:pathLst>
              <a:path w="547370" h="3175">
                <a:moveTo>
                  <a:pt x="0" y="0"/>
                </a:moveTo>
                <a:lnTo>
                  <a:pt x="546749" y="2828"/>
                </a:lnTo>
              </a:path>
            </a:pathLst>
          </a:custGeom>
          <a:ln w="21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92617" y="4318503"/>
            <a:ext cx="126793" cy="100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53863" y="4311308"/>
            <a:ext cx="842010" cy="9525"/>
          </a:xfrm>
          <a:custGeom>
            <a:avLst/>
            <a:gdLst/>
            <a:ahLst/>
            <a:cxnLst/>
            <a:rect l="l" t="t" r="r" b="b"/>
            <a:pathLst>
              <a:path w="842010" h="9525">
                <a:moveTo>
                  <a:pt x="0" y="0"/>
                </a:moveTo>
                <a:lnTo>
                  <a:pt x="841409" y="9349"/>
                </a:lnTo>
              </a:path>
            </a:pathLst>
          </a:custGeom>
          <a:ln w="218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83923" y="4270459"/>
            <a:ext cx="127022" cy="10039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677865" y="850065"/>
            <a:ext cx="159194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-10" dirty="0">
                <a:latin typeface="Lucida Sans"/>
                <a:cs typeface="Lucida Sans"/>
              </a:rPr>
              <a:t>PCM</a:t>
            </a:r>
            <a:r>
              <a:rPr sz="1550" i="1" spc="-55" dirty="0">
                <a:latin typeface="Lucida Sans"/>
                <a:cs typeface="Lucida Sans"/>
              </a:rPr>
              <a:t> </a:t>
            </a:r>
            <a:r>
              <a:rPr sz="1550" i="1" spc="-5" dirty="0">
                <a:latin typeface="Lucida Sans"/>
                <a:cs typeface="Lucida Sans"/>
              </a:rPr>
              <a:t>transmitter</a:t>
            </a:r>
            <a:endParaRPr sz="1550">
              <a:latin typeface="Lucida Sans"/>
              <a:cs typeface="Lucida San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66116" y="2816211"/>
            <a:ext cx="1026160" cy="338455"/>
          </a:xfrm>
          <a:prstGeom prst="rect">
            <a:avLst/>
          </a:prstGeom>
          <a:ln w="21826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295"/>
              </a:spcBef>
            </a:pPr>
            <a:r>
              <a:rPr sz="1550" i="1" spc="-10" dirty="0">
                <a:latin typeface="Lucida Sans"/>
                <a:cs typeface="Lucida Sans"/>
              </a:rPr>
              <a:t>Repeater</a:t>
            </a:r>
            <a:endParaRPr sz="1550">
              <a:latin typeface="Lucida Sans"/>
              <a:cs typeface="Lucida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61212" y="2816211"/>
            <a:ext cx="1026160" cy="338455"/>
          </a:xfrm>
          <a:prstGeom prst="rect">
            <a:avLst/>
          </a:prstGeom>
          <a:ln w="21826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40"/>
              </a:spcBef>
            </a:pPr>
            <a:r>
              <a:rPr sz="1550" i="1" spc="-10" dirty="0">
                <a:latin typeface="Lucida Sans"/>
                <a:cs typeface="Lucida Sans"/>
              </a:rPr>
              <a:t>Repeater</a:t>
            </a:r>
            <a:endParaRPr sz="1550">
              <a:latin typeface="Lucida Sans"/>
              <a:cs typeface="Lucida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08513" y="3531961"/>
            <a:ext cx="125920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-10" dirty="0">
                <a:latin typeface="Lucida Sans"/>
                <a:cs typeface="Lucida Sans"/>
              </a:rPr>
              <a:t>PCM</a:t>
            </a:r>
            <a:r>
              <a:rPr sz="1550" i="1" spc="-65" dirty="0">
                <a:latin typeface="Lucida Sans"/>
                <a:cs typeface="Lucida Sans"/>
              </a:rPr>
              <a:t> </a:t>
            </a:r>
            <a:r>
              <a:rPr sz="1550" i="1" spc="-5" dirty="0">
                <a:latin typeface="Lucida Sans"/>
                <a:cs typeface="Lucida Sans"/>
              </a:rPr>
              <a:t>receiver</a:t>
            </a:r>
            <a:endParaRPr sz="1550">
              <a:latin typeface="Lucida Sans"/>
              <a:cs typeface="Lucida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37013" y="1390746"/>
            <a:ext cx="42037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75" dirty="0">
                <a:latin typeface="Arial"/>
                <a:cs typeface="Arial"/>
              </a:rPr>
              <a:t>m</a:t>
            </a:r>
            <a:r>
              <a:rPr sz="1500" spc="75" dirty="0">
                <a:latin typeface="Arial"/>
                <a:cs typeface="Arial"/>
              </a:rPr>
              <a:t>(</a:t>
            </a:r>
            <a:r>
              <a:rPr sz="1500" i="1" spc="75" dirty="0">
                <a:latin typeface="Arial"/>
                <a:cs typeface="Arial"/>
              </a:rPr>
              <a:t>t</a:t>
            </a:r>
            <a:r>
              <a:rPr sz="1500" spc="75" dirty="0"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95867" y="1379833"/>
            <a:ext cx="70929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95" dirty="0">
                <a:latin typeface="Arial"/>
                <a:cs typeface="Arial"/>
              </a:rPr>
              <a:t>1011100</a:t>
            </a:r>
            <a:endParaRPr sz="15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850433" y="2689406"/>
            <a:ext cx="70929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95" dirty="0">
                <a:latin typeface="Arial"/>
                <a:cs typeface="Arial"/>
              </a:rPr>
              <a:t>1011100</a:t>
            </a:r>
            <a:endParaRPr sz="15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03008" y="4009892"/>
            <a:ext cx="70929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95" dirty="0">
                <a:latin typeface="Arial"/>
                <a:cs typeface="Arial"/>
              </a:rPr>
              <a:t>1011100</a:t>
            </a:r>
            <a:endParaRPr sz="15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814783" y="3966240"/>
            <a:ext cx="42037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380" dirty="0">
                <a:latin typeface="Arial"/>
                <a:cs typeface="Arial"/>
              </a:rPr>
              <a:t>m</a:t>
            </a:r>
            <a:r>
              <a:rPr sz="1500" spc="-380" dirty="0">
                <a:latin typeface="Arial"/>
                <a:cs typeface="Arial"/>
              </a:rPr>
              <a:t>ˆ    </a:t>
            </a:r>
            <a:r>
              <a:rPr sz="1500" spc="-370" dirty="0">
                <a:latin typeface="Arial"/>
                <a:cs typeface="Arial"/>
              </a:rPr>
              <a:t> </a:t>
            </a:r>
            <a:r>
              <a:rPr sz="1500" spc="85" dirty="0">
                <a:latin typeface="Arial"/>
                <a:cs typeface="Arial"/>
              </a:rPr>
              <a:t>(</a:t>
            </a:r>
            <a:r>
              <a:rPr sz="1500" i="1" spc="85" dirty="0">
                <a:latin typeface="Arial"/>
                <a:cs typeface="Arial"/>
              </a:rPr>
              <a:t>t</a:t>
            </a:r>
            <a:r>
              <a:rPr sz="1500" spc="85" dirty="0"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083605" y="2608862"/>
            <a:ext cx="4611370" cy="687705"/>
          </a:xfrm>
          <a:custGeom>
            <a:avLst/>
            <a:gdLst/>
            <a:ahLst/>
            <a:cxnLst/>
            <a:rect l="l" t="t" r="r" b="b"/>
            <a:pathLst>
              <a:path w="4611370" h="687704">
                <a:moveTo>
                  <a:pt x="0" y="0"/>
                </a:moveTo>
                <a:lnTo>
                  <a:pt x="4610789" y="0"/>
                </a:lnTo>
                <a:lnTo>
                  <a:pt x="4610789" y="687525"/>
                </a:lnTo>
                <a:lnTo>
                  <a:pt x="0" y="687525"/>
                </a:lnTo>
                <a:lnTo>
                  <a:pt x="0" y="0"/>
                </a:lnTo>
                <a:close/>
              </a:path>
            </a:pathLst>
          </a:custGeom>
          <a:ln w="21826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526190" y="2290595"/>
            <a:ext cx="80454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-10" dirty="0">
                <a:latin typeface="Lucida Sans"/>
                <a:cs typeface="Lucida Sans"/>
              </a:rPr>
              <a:t>Channel</a:t>
            </a:r>
            <a:endParaRPr sz="1550">
              <a:latin typeface="Lucida Sans"/>
              <a:cs typeface="Lucida 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03008" y="2634840"/>
            <a:ext cx="70929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95" dirty="0">
                <a:latin typeface="Arial"/>
                <a:cs typeface="Arial"/>
              </a:rPr>
              <a:t>1011100</a:t>
            </a:r>
            <a:endParaRPr sz="15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49350" y="5422900"/>
            <a:ext cx="6212256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i="1" spc="-120" dirty="0">
                <a:latin typeface="Lucida Grande"/>
                <a:cs typeface="Lucida Grande"/>
              </a:rPr>
              <a:t>PCM  </a:t>
            </a:r>
            <a:r>
              <a:rPr i="1" spc="-140" dirty="0">
                <a:latin typeface="Lucida Grande"/>
                <a:cs typeface="Lucida Grande"/>
              </a:rPr>
              <a:t>system:  </a:t>
            </a:r>
            <a:r>
              <a:rPr i="1" spc="-60" dirty="0">
                <a:latin typeface="Lucida Grande"/>
                <a:cs typeface="Lucida Grande"/>
              </a:rPr>
              <a:t>transmitter, </a:t>
            </a:r>
            <a:r>
              <a:rPr i="1" spc="-145" dirty="0">
                <a:latin typeface="Lucida Grande"/>
                <a:cs typeface="Lucida Grande"/>
              </a:rPr>
              <a:t>channel  </a:t>
            </a:r>
            <a:r>
              <a:rPr i="1" spc="-155" dirty="0">
                <a:latin typeface="Lucida Grande"/>
                <a:cs typeface="Lucida Grande"/>
              </a:rPr>
              <a:t>and</a:t>
            </a:r>
            <a:r>
              <a:rPr i="1" spc="-140" dirty="0">
                <a:latin typeface="Lucida Grande"/>
                <a:cs typeface="Lucida Grande"/>
              </a:rPr>
              <a:t> </a:t>
            </a:r>
            <a:r>
              <a:rPr i="1" spc="-125" dirty="0">
                <a:latin typeface="Lucida Grande"/>
                <a:cs typeface="Lucida Grande"/>
              </a:rPr>
              <a:t>receiver.</a:t>
            </a:r>
            <a:endParaRPr dirty="0">
              <a:latin typeface="Lucida Grande"/>
              <a:cs typeface="Lucida Grande"/>
            </a:endParaRP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mr-IN" smtClean="0"/>
              <a:t>1/12</a:t>
            </a:r>
            <a:endParaRPr lang="mr-IN"/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1951" y="2018635"/>
            <a:ext cx="588010" cy="610235"/>
          </a:xfrm>
          <a:custGeom>
            <a:avLst/>
            <a:gdLst/>
            <a:ahLst/>
            <a:cxnLst/>
            <a:rect l="l" t="t" r="r" b="b"/>
            <a:pathLst>
              <a:path w="588010" h="610235">
                <a:moveTo>
                  <a:pt x="501405" y="89336"/>
                </a:moveTo>
                <a:lnTo>
                  <a:pt x="532374" y="127143"/>
                </a:lnTo>
                <a:lnTo>
                  <a:pt x="556462" y="168502"/>
                </a:lnTo>
                <a:lnTo>
                  <a:pt x="573668" y="212526"/>
                </a:lnTo>
                <a:lnTo>
                  <a:pt x="583991" y="258325"/>
                </a:lnTo>
                <a:lnTo>
                  <a:pt x="587432" y="305013"/>
                </a:lnTo>
                <a:lnTo>
                  <a:pt x="583991" y="351701"/>
                </a:lnTo>
                <a:lnTo>
                  <a:pt x="573668" y="397500"/>
                </a:lnTo>
                <a:lnTo>
                  <a:pt x="556462" y="441524"/>
                </a:lnTo>
                <a:lnTo>
                  <a:pt x="532374" y="482883"/>
                </a:lnTo>
                <a:lnTo>
                  <a:pt x="501405" y="520690"/>
                </a:lnTo>
                <a:lnTo>
                  <a:pt x="464998" y="552851"/>
                </a:lnTo>
                <a:lnTo>
                  <a:pt x="425171" y="577865"/>
                </a:lnTo>
                <a:lnTo>
                  <a:pt x="382778" y="595733"/>
                </a:lnTo>
                <a:lnTo>
                  <a:pt x="338674" y="606453"/>
                </a:lnTo>
                <a:lnTo>
                  <a:pt x="293716" y="610027"/>
                </a:lnTo>
                <a:lnTo>
                  <a:pt x="248757" y="606453"/>
                </a:lnTo>
                <a:lnTo>
                  <a:pt x="204654" y="595733"/>
                </a:lnTo>
                <a:lnTo>
                  <a:pt x="162261" y="577865"/>
                </a:lnTo>
                <a:lnTo>
                  <a:pt x="122433" y="552851"/>
                </a:lnTo>
                <a:lnTo>
                  <a:pt x="86027" y="520690"/>
                </a:lnTo>
                <a:lnTo>
                  <a:pt x="55057" y="482883"/>
                </a:lnTo>
                <a:lnTo>
                  <a:pt x="30969" y="441524"/>
                </a:lnTo>
                <a:lnTo>
                  <a:pt x="13764" y="397500"/>
                </a:lnTo>
                <a:lnTo>
                  <a:pt x="3441" y="351701"/>
                </a:lnTo>
                <a:lnTo>
                  <a:pt x="0" y="305013"/>
                </a:lnTo>
                <a:lnTo>
                  <a:pt x="3441" y="258325"/>
                </a:lnTo>
                <a:lnTo>
                  <a:pt x="13764" y="212526"/>
                </a:lnTo>
                <a:lnTo>
                  <a:pt x="30969" y="168502"/>
                </a:lnTo>
                <a:lnTo>
                  <a:pt x="55057" y="127143"/>
                </a:lnTo>
                <a:lnTo>
                  <a:pt x="86027" y="89336"/>
                </a:lnTo>
                <a:lnTo>
                  <a:pt x="122433" y="57175"/>
                </a:lnTo>
                <a:lnTo>
                  <a:pt x="162261" y="32161"/>
                </a:lnTo>
                <a:lnTo>
                  <a:pt x="204654" y="14293"/>
                </a:lnTo>
                <a:lnTo>
                  <a:pt x="248757" y="3573"/>
                </a:lnTo>
                <a:lnTo>
                  <a:pt x="293716" y="0"/>
                </a:lnTo>
                <a:lnTo>
                  <a:pt x="338674" y="3573"/>
                </a:lnTo>
                <a:lnTo>
                  <a:pt x="382778" y="14293"/>
                </a:lnTo>
                <a:lnTo>
                  <a:pt x="425171" y="32161"/>
                </a:lnTo>
                <a:lnTo>
                  <a:pt x="464998" y="57175"/>
                </a:lnTo>
                <a:lnTo>
                  <a:pt x="501405" y="89336"/>
                </a:lnTo>
              </a:path>
            </a:pathLst>
          </a:custGeom>
          <a:ln w="22593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76964" y="2312351"/>
            <a:ext cx="814705" cy="6985"/>
          </a:xfrm>
          <a:custGeom>
            <a:avLst/>
            <a:gdLst/>
            <a:ahLst/>
            <a:cxnLst/>
            <a:rect l="l" t="t" r="r" b="b"/>
            <a:pathLst>
              <a:path w="814705" h="6985">
                <a:moveTo>
                  <a:pt x="0" y="0"/>
                </a:moveTo>
                <a:lnTo>
                  <a:pt x="814502" y="6363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9852" y="2266751"/>
            <a:ext cx="131356" cy="103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3770" y="2323648"/>
            <a:ext cx="664845" cy="0"/>
          </a:xfrm>
          <a:custGeom>
            <a:avLst/>
            <a:gdLst/>
            <a:ahLst/>
            <a:cxnLst/>
            <a:rect l="l" t="t" r="r" b="b"/>
            <a:pathLst>
              <a:path w="664844">
                <a:moveTo>
                  <a:pt x="0" y="0"/>
                </a:moveTo>
                <a:lnTo>
                  <a:pt x="664250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6724" y="2271683"/>
            <a:ext cx="103930" cy="1039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2848" y="2596540"/>
            <a:ext cx="687070" cy="269875"/>
          </a:xfrm>
          <a:custGeom>
            <a:avLst/>
            <a:gdLst/>
            <a:ahLst/>
            <a:cxnLst/>
            <a:rect l="l" t="t" r="r" b="b"/>
            <a:pathLst>
              <a:path w="687069" h="269875">
                <a:moveTo>
                  <a:pt x="0" y="269353"/>
                </a:moveTo>
                <a:lnTo>
                  <a:pt x="406683" y="258056"/>
                </a:lnTo>
                <a:lnTo>
                  <a:pt x="686702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47525" y="2517049"/>
            <a:ext cx="103862" cy="1038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3770" y="1781403"/>
            <a:ext cx="738505" cy="304800"/>
          </a:xfrm>
          <a:custGeom>
            <a:avLst/>
            <a:gdLst/>
            <a:ahLst/>
            <a:cxnLst/>
            <a:rect l="l" t="t" r="r" b="b"/>
            <a:pathLst>
              <a:path w="738505" h="304800">
                <a:moveTo>
                  <a:pt x="0" y="0"/>
                </a:moveTo>
                <a:lnTo>
                  <a:pt x="338903" y="11296"/>
                </a:lnTo>
                <a:lnTo>
                  <a:pt x="738279" y="304589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23332" y="2058567"/>
            <a:ext cx="102993" cy="1029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56839" y="2144450"/>
            <a:ext cx="220124" cy="1904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48487" y="1996042"/>
            <a:ext cx="949325" cy="655320"/>
          </a:xfrm>
          <a:prstGeom prst="rect">
            <a:avLst/>
          </a:prstGeom>
          <a:ln w="22593">
            <a:solidFill>
              <a:srgbClr val="000000"/>
            </a:solidFill>
          </a:ln>
        </p:spPr>
        <p:txBody>
          <a:bodyPr vert="horz" wrap="square" lIns="0" tIns="127635" rIns="0" bIns="0" rtlCol="0">
            <a:spAutoFit/>
          </a:bodyPr>
          <a:lstStyle/>
          <a:p>
            <a:pPr marL="84455" marR="88900" indent="635">
              <a:lnSpc>
                <a:spcPct val="100800"/>
              </a:lnSpc>
              <a:spcBef>
                <a:spcPts val="1005"/>
              </a:spcBef>
            </a:pPr>
            <a:r>
              <a:rPr sz="1250" i="1" spc="-5" dirty="0">
                <a:latin typeface="Lucida Sans"/>
                <a:cs typeface="Lucida Sans"/>
              </a:rPr>
              <a:t>Quantizer  &amp;</a:t>
            </a:r>
            <a:r>
              <a:rPr sz="1250" i="1" spc="-90" dirty="0">
                <a:latin typeface="Lucida Sans"/>
                <a:cs typeface="Lucida Sans"/>
              </a:rPr>
              <a:t> </a:t>
            </a:r>
            <a:r>
              <a:rPr sz="1250" i="1" spc="-10" dirty="0">
                <a:latin typeface="Lucida Sans"/>
                <a:cs typeface="Lucida Sans"/>
              </a:rPr>
              <a:t>encoder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08713" y="2326472"/>
            <a:ext cx="340360" cy="2540"/>
          </a:xfrm>
          <a:custGeom>
            <a:avLst/>
            <a:gdLst/>
            <a:ahLst/>
            <a:cxnLst/>
            <a:rect l="l" t="t" r="r" b="b"/>
            <a:pathLst>
              <a:path w="340360" h="2539">
                <a:moveTo>
                  <a:pt x="0" y="0"/>
                </a:moveTo>
                <a:lnTo>
                  <a:pt x="340035" y="1976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37215" y="2276485"/>
            <a:ext cx="131276" cy="1039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217068" y="2018635"/>
            <a:ext cx="949325" cy="655320"/>
          </a:xfrm>
          <a:prstGeom prst="rect">
            <a:avLst/>
          </a:prstGeom>
          <a:ln w="22593">
            <a:solidFill>
              <a:srgbClr val="000000"/>
            </a:solidFill>
          </a:ln>
        </p:spPr>
        <p:txBody>
          <a:bodyPr vert="horz" wrap="square" lIns="0" tIns="19177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510"/>
              </a:spcBef>
            </a:pPr>
            <a:r>
              <a:rPr sz="1600" i="1" spc="-5" dirty="0">
                <a:latin typeface="Lucida Sans"/>
                <a:cs typeface="Lucida Sans"/>
              </a:rPr>
              <a:t>Channel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53429" y="2018635"/>
            <a:ext cx="949325" cy="655320"/>
          </a:xfrm>
          <a:prstGeom prst="rect">
            <a:avLst/>
          </a:prstGeom>
          <a:ln w="22593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155575">
              <a:lnSpc>
                <a:spcPct val="100000"/>
              </a:lnSpc>
              <a:spcBef>
                <a:spcPts val="5"/>
              </a:spcBef>
            </a:pPr>
            <a:r>
              <a:rPr sz="1250" i="1" spc="-5" dirty="0">
                <a:latin typeface="Lucida Sans"/>
                <a:cs typeface="Lucida Sans"/>
              </a:rPr>
              <a:t>Decoder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65997" y="2326472"/>
            <a:ext cx="430530" cy="8255"/>
          </a:xfrm>
          <a:custGeom>
            <a:avLst/>
            <a:gdLst/>
            <a:ahLst/>
            <a:cxnLst/>
            <a:rect l="l" t="t" r="r" b="b"/>
            <a:pathLst>
              <a:path w="430529" h="8255">
                <a:moveTo>
                  <a:pt x="0" y="0"/>
                </a:moveTo>
                <a:lnTo>
                  <a:pt x="430434" y="8013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84378" y="2282528"/>
            <a:ext cx="131780" cy="1039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22010" y="2041228"/>
            <a:ext cx="588010" cy="610235"/>
          </a:xfrm>
          <a:custGeom>
            <a:avLst/>
            <a:gdLst/>
            <a:ahLst/>
            <a:cxnLst/>
            <a:rect l="l" t="t" r="r" b="b"/>
            <a:pathLst>
              <a:path w="588009" h="610235">
                <a:moveTo>
                  <a:pt x="501406" y="89336"/>
                </a:moveTo>
                <a:lnTo>
                  <a:pt x="532376" y="127143"/>
                </a:lnTo>
                <a:lnTo>
                  <a:pt x="556463" y="168502"/>
                </a:lnTo>
                <a:lnTo>
                  <a:pt x="573669" y="212526"/>
                </a:lnTo>
                <a:lnTo>
                  <a:pt x="583992" y="258325"/>
                </a:lnTo>
                <a:lnTo>
                  <a:pt x="587434" y="305013"/>
                </a:lnTo>
                <a:lnTo>
                  <a:pt x="583992" y="351701"/>
                </a:lnTo>
                <a:lnTo>
                  <a:pt x="573669" y="397500"/>
                </a:lnTo>
                <a:lnTo>
                  <a:pt x="556463" y="441524"/>
                </a:lnTo>
                <a:lnTo>
                  <a:pt x="532376" y="482883"/>
                </a:lnTo>
                <a:lnTo>
                  <a:pt x="501406" y="520690"/>
                </a:lnTo>
                <a:lnTo>
                  <a:pt x="464999" y="552851"/>
                </a:lnTo>
                <a:lnTo>
                  <a:pt x="425171" y="577865"/>
                </a:lnTo>
                <a:lnTo>
                  <a:pt x="382778" y="595733"/>
                </a:lnTo>
                <a:lnTo>
                  <a:pt x="338675" y="606453"/>
                </a:lnTo>
                <a:lnTo>
                  <a:pt x="293717" y="610027"/>
                </a:lnTo>
                <a:lnTo>
                  <a:pt x="248758" y="606453"/>
                </a:lnTo>
                <a:lnTo>
                  <a:pt x="204655" y="595733"/>
                </a:lnTo>
                <a:lnTo>
                  <a:pt x="162262" y="577865"/>
                </a:lnTo>
                <a:lnTo>
                  <a:pt x="122434" y="552851"/>
                </a:lnTo>
                <a:lnTo>
                  <a:pt x="86028" y="520690"/>
                </a:lnTo>
                <a:lnTo>
                  <a:pt x="55057" y="482883"/>
                </a:lnTo>
                <a:lnTo>
                  <a:pt x="30970" y="441524"/>
                </a:lnTo>
                <a:lnTo>
                  <a:pt x="13764" y="397500"/>
                </a:lnTo>
                <a:lnTo>
                  <a:pt x="3441" y="351701"/>
                </a:lnTo>
                <a:lnTo>
                  <a:pt x="0" y="305013"/>
                </a:lnTo>
                <a:lnTo>
                  <a:pt x="3441" y="258325"/>
                </a:lnTo>
                <a:lnTo>
                  <a:pt x="13764" y="212526"/>
                </a:lnTo>
                <a:lnTo>
                  <a:pt x="30970" y="168502"/>
                </a:lnTo>
                <a:lnTo>
                  <a:pt x="55057" y="127143"/>
                </a:lnTo>
                <a:lnTo>
                  <a:pt x="86028" y="89336"/>
                </a:lnTo>
                <a:lnTo>
                  <a:pt x="122434" y="57175"/>
                </a:lnTo>
                <a:lnTo>
                  <a:pt x="162262" y="32161"/>
                </a:lnTo>
                <a:lnTo>
                  <a:pt x="204655" y="14293"/>
                </a:lnTo>
                <a:lnTo>
                  <a:pt x="248758" y="3573"/>
                </a:lnTo>
                <a:lnTo>
                  <a:pt x="293717" y="0"/>
                </a:lnTo>
                <a:lnTo>
                  <a:pt x="338675" y="3573"/>
                </a:lnTo>
                <a:lnTo>
                  <a:pt x="382778" y="14293"/>
                </a:lnTo>
                <a:lnTo>
                  <a:pt x="425171" y="32161"/>
                </a:lnTo>
                <a:lnTo>
                  <a:pt x="464999" y="57175"/>
                </a:lnTo>
                <a:lnTo>
                  <a:pt x="501406" y="89336"/>
                </a:lnTo>
              </a:path>
            </a:pathLst>
          </a:custGeom>
          <a:ln w="22593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13656" y="2346242"/>
            <a:ext cx="813435" cy="0"/>
          </a:xfrm>
          <a:custGeom>
            <a:avLst/>
            <a:gdLst/>
            <a:ahLst/>
            <a:cxnLst/>
            <a:rect l="l" t="t" r="r" b="b"/>
            <a:pathLst>
              <a:path w="813434">
                <a:moveTo>
                  <a:pt x="0" y="0"/>
                </a:moveTo>
                <a:lnTo>
                  <a:pt x="813367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04430" y="2127365"/>
            <a:ext cx="180749" cy="2301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13374" y="2346242"/>
            <a:ext cx="359410" cy="0"/>
          </a:xfrm>
          <a:custGeom>
            <a:avLst/>
            <a:gdLst/>
            <a:ahLst/>
            <a:cxnLst/>
            <a:rect l="l" t="t" r="r" b="b"/>
            <a:pathLst>
              <a:path w="359409">
                <a:moveTo>
                  <a:pt x="359236" y="0"/>
                </a:moveTo>
                <a:lnTo>
                  <a:pt x="0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20740" y="2294276"/>
            <a:ext cx="103929" cy="10393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82119" y="1792700"/>
            <a:ext cx="513715" cy="250190"/>
          </a:xfrm>
          <a:custGeom>
            <a:avLst/>
            <a:gdLst/>
            <a:ahLst/>
            <a:cxnLst/>
            <a:rect l="l" t="t" r="r" b="b"/>
            <a:pathLst>
              <a:path w="513715" h="250189">
                <a:moveTo>
                  <a:pt x="513084" y="0"/>
                </a:moveTo>
                <a:lnTo>
                  <a:pt x="219368" y="0"/>
                </a:lnTo>
                <a:lnTo>
                  <a:pt x="0" y="249978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03415" y="2021367"/>
            <a:ext cx="103758" cy="1037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73166" y="2657880"/>
            <a:ext cx="522605" cy="208279"/>
          </a:xfrm>
          <a:custGeom>
            <a:avLst/>
            <a:gdLst/>
            <a:ahLst/>
            <a:cxnLst/>
            <a:rect l="l" t="t" r="r" b="b"/>
            <a:pathLst>
              <a:path w="522604" h="208280">
                <a:moveTo>
                  <a:pt x="522037" y="196716"/>
                </a:moveTo>
                <a:lnTo>
                  <a:pt x="171837" y="208013"/>
                </a:lnTo>
                <a:lnTo>
                  <a:pt x="0" y="0"/>
                </a:lnTo>
              </a:path>
            </a:pathLst>
          </a:custGeom>
          <a:ln w="225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95484" y="2574744"/>
            <a:ext cx="103563" cy="1035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379501" y="3016997"/>
            <a:ext cx="998219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i="1" spc="-10" dirty="0">
                <a:latin typeface="Lucida Sans"/>
                <a:cs typeface="Lucida Sans"/>
              </a:rPr>
              <a:t>Commutator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5180" y="1435947"/>
            <a:ext cx="52514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80" dirty="0">
                <a:latin typeface="Arial"/>
                <a:cs typeface="Arial"/>
              </a:rPr>
              <a:t>m</a:t>
            </a:r>
            <a:r>
              <a:rPr sz="1650" spc="120" baseline="-12626" dirty="0">
                <a:latin typeface="Arial"/>
                <a:cs typeface="Arial"/>
              </a:rPr>
              <a:t>1</a:t>
            </a:r>
            <a:r>
              <a:rPr sz="1600" spc="80" dirty="0">
                <a:latin typeface="Arial"/>
                <a:cs typeface="Arial"/>
              </a:rPr>
              <a:t>(</a:t>
            </a:r>
            <a:r>
              <a:rPr sz="1600" i="1" spc="80" dirty="0">
                <a:latin typeface="Arial"/>
                <a:cs typeface="Arial"/>
              </a:rPr>
              <a:t>t</a:t>
            </a:r>
            <a:r>
              <a:rPr sz="1600" spc="8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5180" y="1955599"/>
            <a:ext cx="52514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80" dirty="0">
                <a:latin typeface="Arial"/>
                <a:cs typeface="Arial"/>
              </a:rPr>
              <a:t>m</a:t>
            </a:r>
            <a:r>
              <a:rPr sz="1650" spc="120" baseline="-12626" dirty="0">
                <a:latin typeface="Arial"/>
                <a:cs typeface="Arial"/>
              </a:rPr>
              <a:t>2</a:t>
            </a:r>
            <a:r>
              <a:rPr sz="1600" spc="80" dirty="0">
                <a:latin typeface="Arial"/>
                <a:cs typeface="Arial"/>
              </a:rPr>
              <a:t>(</a:t>
            </a:r>
            <a:r>
              <a:rPr sz="1600" i="1" spc="80" dirty="0">
                <a:latin typeface="Arial"/>
                <a:cs typeface="Arial"/>
              </a:rPr>
              <a:t>t</a:t>
            </a:r>
            <a:r>
              <a:rPr sz="1600" spc="8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5180" y="2475251"/>
            <a:ext cx="52514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80" dirty="0">
                <a:latin typeface="Arial"/>
                <a:cs typeface="Arial"/>
              </a:rPr>
              <a:t>m</a:t>
            </a:r>
            <a:r>
              <a:rPr sz="1650" spc="120" baseline="-12626" dirty="0">
                <a:latin typeface="Arial"/>
                <a:cs typeface="Arial"/>
              </a:rPr>
              <a:t>3</a:t>
            </a:r>
            <a:r>
              <a:rPr sz="1600" spc="80" dirty="0">
                <a:latin typeface="Arial"/>
                <a:cs typeface="Arial"/>
              </a:rPr>
              <a:t>(</a:t>
            </a:r>
            <a:r>
              <a:rPr sz="1600" i="1" spc="80" dirty="0">
                <a:latin typeface="Arial"/>
                <a:cs typeface="Arial"/>
              </a:rPr>
              <a:t>t</a:t>
            </a:r>
            <a:r>
              <a:rPr sz="1600" spc="8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31580" y="2543031"/>
            <a:ext cx="1647189" cy="689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600" i="1" spc="-385" dirty="0">
                <a:latin typeface="Arial"/>
                <a:cs typeface="Arial"/>
              </a:rPr>
              <a:t>m</a:t>
            </a:r>
            <a:r>
              <a:rPr sz="1600" spc="-385" dirty="0">
                <a:latin typeface="Arial"/>
                <a:cs typeface="Arial"/>
              </a:rPr>
              <a:t>ˆ  </a:t>
            </a:r>
            <a:r>
              <a:rPr sz="1600" spc="-345" dirty="0">
                <a:latin typeface="Arial"/>
                <a:cs typeface="Arial"/>
              </a:rPr>
              <a:t> </a:t>
            </a:r>
            <a:r>
              <a:rPr sz="1650" spc="127" baseline="-12626" dirty="0">
                <a:latin typeface="Arial"/>
                <a:cs typeface="Arial"/>
              </a:rPr>
              <a:t>3</a:t>
            </a:r>
            <a:r>
              <a:rPr sz="1600" spc="85" dirty="0">
                <a:latin typeface="Arial"/>
                <a:cs typeface="Arial"/>
              </a:rPr>
              <a:t>(</a:t>
            </a:r>
            <a:r>
              <a:rPr sz="1600" i="1" spc="85" dirty="0">
                <a:latin typeface="Arial"/>
                <a:cs typeface="Arial"/>
              </a:rPr>
              <a:t>t</a:t>
            </a:r>
            <a:r>
              <a:rPr sz="1600" spc="8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50" i="1" spc="-5" dirty="0">
                <a:latin typeface="Lucida Sans"/>
                <a:cs typeface="Lucida Sans"/>
              </a:rPr>
              <a:t>Decommutator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108109" y="1978192"/>
            <a:ext cx="52514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385" dirty="0">
                <a:latin typeface="Arial"/>
                <a:cs typeface="Arial"/>
              </a:rPr>
              <a:t>m</a:t>
            </a:r>
            <a:r>
              <a:rPr sz="1600" spc="-385" dirty="0">
                <a:latin typeface="Arial"/>
                <a:cs typeface="Arial"/>
              </a:rPr>
              <a:t>ˆ  </a:t>
            </a:r>
            <a:r>
              <a:rPr sz="1600" spc="-345" dirty="0">
                <a:latin typeface="Arial"/>
                <a:cs typeface="Arial"/>
              </a:rPr>
              <a:t> </a:t>
            </a:r>
            <a:r>
              <a:rPr sz="1650" spc="127" baseline="-12626" dirty="0">
                <a:latin typeface="Arial"/>
                <a:cs typeface="Arial"/>
              </a:rPr>
              <a:t>2</a:t>
            </a:r>
            <a:r>
              <a:rPr sz="1600" spc="85" dirty="0">
                <a:latin typeface="Arial"/>
                <a:cs typeface="Arial"/>
              </a:rPr>
              <a:t>(</a:t>
            </a:r>
            <a:r>
              <a:rPr sz="1600" i="1" spc="85" dirty="0">
                <a:latin typeface="Arial"/>
                <a:cs typeface="Arial"/>
              </a:rPr>
              <a:t>t</a:t>
            </a:r>
            <a:r>
              <a:rPr sz="1600" spc="8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153296" y="1413353"/>
            <a:ext cx="52514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385" dirty="0">
                <a:latin typeface="Arial"/>
                <a:cs typeface="Arial"/>
              </a:rPr>
              <a:t>m</a:t>
            </a:r>
            <a:r>
              <a:rPr sz="1600" spc="-385" dirty="0">
                <a:latin typeface="Arial"/>
                <a:cs typeface="Arial"/>
              </a:rPr>
              <a:t>ˆ  </a:t>
            </a:r>
            <a:r>
              <a:rPr sz="1600" spc="-345" dirty="0">
                <a:latin typeface="Arial"/>
                <a:cs typeface="Arial"/>
              </a:rPr>
              <a:t> </a:t>
            </a:r>
            <a:r>
              <a:rPr sz="1650" spc="127" baseline="-12626" dirty="0">
                <a:latin typeface="Arial"/>
                <a:cs typeface="Arial"/>
              </a:rPr>
              <a:t>1</a:t>
            </a:r>
            <a:r>
              <a:rPr sz="1600" spc="85" dirty="0">
                <a:latin typeface="Arial"/>
                <a:cs typeface="Arial"/>
              </a:rPr>
              <a:t>(</a:t>
            </a:r>
            <a:r>
              <a:rPr sz="1600" i="1" spc="85" dirty="0">
                <a:latin typeface="Arial"/>
                <a:cs typeface="Arial"/>
              </a:rPr>
              <a:t>t</a:t>
            </a:r>
            <a:r>
              <a:rPr sz="1600" spc="85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7294" y="3819179"/>
            <a:ext cx="7812456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i="1" spc="-90" dirty="0">
                <a:latin typeface="Lucida Grande"/>
                <a:cs typeface="Lucida Grande"/>
              </a:rPr>
              <a:t>Time  </a:t>
            </a:r>
            <a:r>
              <a:rPr i="1" spc="-95" dirty="0">
                <a:latin typeface="Lucida Grande"/>
                <a:cs typeface="Lucida Grande"/>
              </a:rPr>
              <a:t>Division  </a:t>
            </a:r>
            <a:r>
              <a:rPr i="1" spc="-65" dirty="0">
                <a:latin typeface="Lucida Grande"/>
                <a:cs typeface="Lucida Grande"/>
              </a:rPr>
              <a:t>Multiplexin </a:t>
            </a:r>
            <a:r>
              <a:rPr i="1" spc="10" dirty="0">
                <a:latin typeface="Lucida Grande"/>
                <a:cs typeface="Lucida Grande"/>
              </a:rPr>
              <a:t>(TDM) </a:t>
            </a:r>
            <a:r>
              <a:rPr i="1" spc="-140" dirty="0">
                <a:latin typeface="Lucida Grande"/>
                <a:cs typeface="Lucida Grande"/>
              </a:rPr>
              <a:t>system:  </a:t>
            </a:r>
            <a:r>
              <a:rPr i="1" spc="-60" dirty="0">
                <a:latin typeface="Lucida Grande"/>
                <a:cs typeface="Lucida Grande"/>
              </a:rPr>
              <a:t>transmitter, </a:t>
            </a:r>
            <a:r>
              <a:rPr i="1" spc="-145" dirty="0">
                <a:latin typeface="Lucida Grande"/>
                <a:cs typeface="Lucida Grande"/>
              </a:rPr>
              <a:t>channel  </a:t>
            </a:r>
            <a:r>
              <a:rPr i="1" spc="-155" dirty="0">
                <a:latin typeface="Lucida Grande"/>
                <a:cs typeface="Lucida Grande"/>
              </a:rPr>
              <a:t>and</a:t>
            </a:r>
            <a:r>
              <a:rPr i="1" spc="-180" dirty="0">
                <a:latin typeface="Lucida Grande"/>
                <a:cs typeface="Lucida Grande"/>
              </a:rPr>
              <a:t> </a:t>
            </a:r>
            <a:r>
              <a:rPr i="1" spc="-135" dirty="0">
                <a:latin typeface="Lucida Grande"/>
                <a:cs typeface="Lucida Grande"/>
              </a:rPr>
              <a:t>receiver</a:t>
            </a:r>
            <a:endParaRPr dirty="0">
              <a:latin typeface="Lucida Grande"/>
              <a:cs typeface="Lucida Grande"/>
            </a:endParaRPr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246221"/>
          </a:xfrm>
        </p:spPr>
        <p:txBody>
          <a:bodyPr/>
          <a:lstStyle/>
          <a:p>
            <a:r>
              <a:rPr lang="mr-IN" sz="1600" dirty="0" smtClean="0">
                <a:latin typeface="Lucida Grande"/>
                <a:cs typeface="Lucida Grande"/>
              </a:rPr>
              <a:t>1/</a:t>
            </a:r>
            <a:r>
              <a:rPr lang="en-US" sz="1600" dirty="0" smtClean="0">
                <a:latin typeface="Lucida Grande"/>
                <a:cs typeface="Lucida Grande"/>
              </a:rPr>
              <a:t>14</a:t>
            </a:r>
            <a:endParaRPr lang="mr-IN" sz="1600" dirty="0">
              <a:latin typeface="Lucida Grande"/>
              <a:cs typeface="Lucida Grande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00490" cy="416559"/>
          </a:xfrm>
          <a:custGeom>
            <a:avLst/>
            <a:gdLst/>
            <a:ahLst/>
            <a:cxnLst/>
            <a:rect l="l" t="t" r="r" b="b"/>
            <a:pathLst>
              <a:path w="9000490" h="416559">
                <a:moveTo>
                  <a:pt x="0" y="416204"/>
                </a:moveTo>
                <a:lnTo>
                  <a:pt x="8999994" y="416204"/>
                </a:lnTo>
                <a:lnTo>
                  <a:pt x="8999994" y="0"/>
                </a:lnTo>
                <a:lnTo>
                  <a:pt x="0" y="0"/>
                </a:lnTo>
                <a:lnTo>
                  <a:pt x="0" y="416204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4768" y="31681"/>
            <a:ext cx="230441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5" dirty="0"/>
              <a:t>Uniform</a:t>
            </a:r>
            <a:r>
              <a:rPr spc="110" dirty="0"/>
              <a:t> </a:t>
            </a:r>
            <a:r>
              <a:rPr spc="-95" dirty="0"/>
              <a:t>sampling</a:t>
            </a:r>
          </a:p>
        </p:txBody>
      </p:sp>
      <p:sp>
        <p:nvSpPr>
          <p:cNvPr id="4" name="object 4"/>
          <p:cNvSpPr/>
          <p:nvPr/>
        </p:nvSpPr>
        <p:spPr>
          <a:xfrm>
            <a:off x="3770111" y="1784079"/>
            <a:ext cx="218264" cy="218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49020" y="1888015"/>
            <a:ext cx="697865" cy="0"/>
          </a:xfrm>
          <a:custGeom>
            <a:avLst/>
            <a:gdLst/>
            <a:ahLst/>
            <a:cxnLst/>
            <a:rect l="l" t="t" r="r" b="b"/>
            <a:pathLst>
              <a:path w="697864">
                <a:moveTo>
                  <a:pt x="0" y="0"/>
                </a:moveTo>
                <a:lnTo>
                  <a:pt x="697407" y="0"/>
                </a:lnTo>
              </a:path>
            </a:pathLst>
          </a:custGeom>
          <a:ln w="20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36034" y="1840204"/>
            <a:ext cx="120565" cy="95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81128" y="2136413"/>
            <a:ext cx="3810" cy="427355"/>
          </a:xfrm>
          <a:custGeom>
            <a:avLst/>
            <a:gdLst/>
            <a:ahLst/>
            <a:cxnLst/>
            <a:rect l="l" t="t" r="r" b="b"/>
            <a:pathLst>
              <a:path w="3810" h="427355">
                <a:moveTo>
                  <a:pt x="3311" y="427182"/>
                </a:moveTo>
                <a:lnTo>
                  <a:pt x="0" y="0"/>
                </a:lnTo>
              </a:path>
            </a:pathLst>
          </a:custGeom>
          <a:ln w="20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33319" y="2026245"/>
            <a:ext cx="95618" cy="120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77982" y="1888015"/>
            <a:ext cx="697865" cy="0"/>
          </a:xfrm>
          <a:custGeom>
            <a:avLst/>
            <a:gdLst/>
            <a:ahLst/>
            <a:cxnLst/>
            <a:rect l="l" t="t" r="r" b="b"/>
            <a:pathLst>
              <a:path w="697864">
                <a:moveTo>
                  <a:pt x="0" y="0"/>
                </a:moveTo>
                <a:lnTo>
                  <a:pt x="697407" y="0"/>
                </a:lnTo>
              </a:path>
            </a:pathLst>
          </a:custGeom>
          <a:ln w="20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64996" y="1840204"/>
            <a:ext cx="120565" cy="95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3833" y="825274"/>
            <a:ext cx="1236980" cy="709930"/>
          </a:xfrm>
          <a:custGeom>
            <a:avLst/>
            <a:gdLst/>
            <a:ahLst/>
            <a:cxnLst/>
            <a:rect l="l" t="t" r="r" b="b"/>
            <a:pathLst>
              <a:path w="1236979" h="709930">
                <a:moveTo>
                  <a:pt x="0" y="613219"/>
                </a:moveTo>
                <a:lnTo>
                  <a:pt x="23148" y="574997"/>
                </a:lnTo>
                <a:lnTo>
                  <a:pt x="45083" y="533005"/>
                </a:lnTo>
                <a:lnTo>
                  <a:pt x="66064" y="488052"/>
                </a:lnTo>
                <a:lnTo>
                  <a:pt x="86352" y="440944"/>
                </a:lnTo>
                <a:lnTo>
                  <a:pt x="106207" y="392490"/>
                </a:lnTo>
                <a:lnTo>
                  <a:pt x="125889" y="343497"/>
                </a:lnTo>
                <a:lnTo>
                  <a:pt x="145658" y="294772"/>
                </a:lnTo>
                <a:lnTo>
                  <a:pt x="165774" y="247124"/>
                </a:lnTo>
                <a:lnTo>
                  <a:pt x="186497" y="201361"/>
                </a:lnTo>
                <a:lnTo>
                  <a:pt x="208087" y="158289"/>
                </a:lnTo>
                <a:lnTo>
                  <a:pt x="230804" y="118716"/>
                </a:lnTo>
                <a:lnTo>
                  <a:pt x="254909" y="83451"/>
                </a:lnTo>
                <a:lnTo>
                  <a:pt x="280662" y="53300"/>
                </a:lnTo>
                <a:lnTo>
                  <a:pt x="338149" y="11574"/>
                </a:lnTo>
                <a:lnTo>
                  <a:pt x="405348" y="0"/>
                </a:lnTo>
                <a:lnTo>
                  <a:pt x="433022" y="4535"/>
                </a:lnTo>
                <a:lnTo>
                  <a:pt x="492783" y="27304"/>
                </a:lnTo>
                <a:lnTo>
                  <a:pt x="557731" y="66161"/>
                </a:lnTo>
                <a:lnTo>
                  <a:pt x="591887" y="90808"/>
                </a:lnTo>
                <a:lnTo>
                  <a:pt x="627024" y="118498"/>
                </a:lnTo>
                <a:lnTo>
                  <a:pt x="663036" y="148906"/>
                </a:lnTo>
                <a:lnTo>
                  <a:pt x="699819" y="181706"/>
                </a:lnTo>
                <a:lnTo>
                  <a:pt x="737268" y="216570"/>
                </a:lnTo>
                <a:lnTo>
                  <a:pt x="775278" y="253174"/>
                </a:lnTo>
                <a:lnTo>
                  <a:pt x="813742" y="291191"/>
                </a:lnTo>
                <a:lnTo>
                  <a:pt x="852557" y="330295"/>
                </a:lnTo>
                <a:lnTo>
                  <a:pt x="891617" y="370159"/>
                </a:lnTo>
                <a:lnTo>
                  <a:pt x="930816" y="410459"/>
                </a:lnTo>
                <a:lnTo>
                  <a:pt x="970051" y="450866"/>
                </a:lnTo>
                <a:lnTo>
                  <a:pt x="1009215" y="491056"/>
                </a:lnTo>
                <a:lnTo>
                  <a:pt x="1048203" y="530702"/>
                </a:lnTo>
                <a:lnTo>
                  <a:pt x="1086911" y="569478"/>
                </a:lnTo>
                <a:lnTo>
                  <a:pt x="1125233" y="607058"/>
                </a:lnTo>
                <a:lnTo>
                  <a:pt x="1163064" y="643116"/>
                </a:lnTo>
                <a:lnTo>
                  <a:pt x="1200299" y="677325"/>
                </a:lnTo>
                <a:lnTo>
                  <a:pt x="1236832" y="709360"/>
                </a:lnTo>
              </a:path>
            </a:pathLst>
          </a:custGeom>
          <a:ln w="20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11078" y="1420305"/>
            <a:ext cx="1569720" cy="10795"/>
          </a:xfrm>
          <a:custGeom>
            <a:avLst/>
            <a:gdLst/>
            <a:ahLst/>
            <a:cxnLst/>
            <a:rect l="l" t="t" r="r" b="b"/>
            <a:pathLst>
              <a:path w="1569720" h="10794">
                <a:moveTo>
                  <a:pt x="0" y="10393"/>
                </a:moveTo>
                <a:lnTo>
                  <a:pt x="1569426" y="0"/>
                </a:lnTo>
              </a:path>
            </a:pathLst>
          </a:custGeom>
          <a:ln w="20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2491" y="661575"/>
            <a:ext cx="0" cy="941069"/>
          </a:xfrm>
          <a:custGeom>
            <a:avLst/>
            <a:gdLst/>
            <a:ahLst/>
            <a:cxnLst/>
            <a:rect l="l" t="t" r="r" b="b"/>
            <a:pathLst>
              <a:path h="941069">
                <a:moveTo>
                  <a:pt x="0" y="940616"/>
                </a:moveTo>
                <a:lnTo>
                  <a:pt x="0" y="0"/>
                </a:lnTo>
              </a:path>
            </a:pathLst>
          </a:custGeom>
          <a:ln w="20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94530" y="3457441"/>
            <a:ext cx="1569720" cy="10795"/>
          </a:xfrm>
          <a:custGeom>
            <a:avLst/>
            <a:gdLst/>
            <a:ahLst/>
            <a:cxnLst/>
            <a:rect l="l" t="t" r="r" b="b"/>
            <a:pathLst>
              <a:path w="1569720" h="10795">
                <a:moveTo>
                  <a:pt x="0" y="10393"/>
                </a:moveTo>
                <a:lnTo>
                  <a:pt x="1569426" y="0"/>
                </a:lnTo>
              </a:path>
            </a:pathLst>
          </a:custGeom>
          <a:ln w="20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51846" y="2615563"/>
            <a:ext cx="0" cy="941069"/>
          </a:xfrm>
          <a:custGeom>
            <a:avLst/>
            <a:gdLst/>
            <a:ahLst/>
            <a:cxnLst/>
            <a:rect l="l" t="t" r="r" b="b"/>
            <a:pathLst>
              <a:path h="941070">
                <a:moveTo>
                  <a:pt x="0" y="940616"/>
                </a:moveTo>
                <a:lnTo>
                  <a:pt x="0" y="0"/>
                </a:lnTo>
              </a:path>
            </a:pathLst>
          </a:custGeom>
          <a:ln w="20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74046" y="3061447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395994"/>
                </a:moveTo>
                <a:lnTo>
                  <a:pt x="0" y="0"/>
                </a:lnTo>
              </a:path>
            </a:pathLst>
          </a:custGeom>
          <a:ln w="20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26236" y="2951275"/>
            <a:ext cx="95620" cy="1205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51846" y="3061447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395994"/>
                </a:moveTo>
                <a:lnTo>
                  <a:pt x="0" y="0"/>
                </a:lnTo>
              </a:path>
            </a:pathLst>
          </a:custGeom>
          <a:ln w="20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04036" y="2951275"/>
            <a:ext cx="95620" cy="1205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29646" y="3061447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395994"/>
                </a:moveTo>
                <a:lnTo>
                  <a:pt x="0" y="0"/>
                </a:lnTo>
              </a:path>
            </a:pathLst>
          </a:custGeom>
          <a:ln w="20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81836" y="2951275"/>
            <a:ext cx="95620" cy="1205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96246" y="3061447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395994"/>
                </a:moveTo>
                <a:lnTo>
                  <a:pt x="0" y="0"/>
                </a:lnTo>
              </a:path>
            </a:pathLst>
          </a:custGeom>
          <a:ln w="20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48436" y="2951275"/>
            <a:ext cx="95620" cy="1205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73240" y="2158247"/>
            <a:ext cx="1569720" cy="10795"/>
          </a:xfrm>
          <a:custGeom>
            <a:avLst/>
            <a:gdLst/>
            <a:ahLst/>
            <a:cxnLst/>
            <a:rect l="l" t="t" r="r" b="b"/>
            <a:pathLst>
              <a:path w="1569720" h="10794">
                <a:moveTo>
                  <a:pt x="0" y="10393"/>
                </a:moveTo>
                <a:lnTo>
                  <a:pt x="1569426" y="0"/>
                </a:lnTo>
              </a:path>
            </a:pathLst>
          </a:custGeom>
          <a:ln w="20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85047" y="1378731"/>
            <a:ext cx="0" cy="941069"/>
          </a:xfrm>
          <a:custGeom>
            <a:avLst/>
            <a:gdLst/>
            <a:ahLst/>
            <a:cxnLst/>
            <a:rect l="l" t="t" r="r" b="b"/>
            <a:pathLst>
              <a:path h="941069">
                <a:moveTo>
                  <a:pt x="0" y="940616"/>
                </a:moveTo>
                <a:lnTo>
                  <a:pt x="0" y="0"/>
                </a:lnTo>
              </a:path>
            </a:pathLst>
          </a:custGeom>
          <a:ln w="20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66782" y="1538532"/>
            <a:ext cx="1236980" cy="709930"/>
          </a:xfrm>
          <a:custGeom>
            <a:avLst/>
            <a:gdLst/>
            <a:ahLst/>
            <a:cxnLst/>
            <a:rect l="l" t="t" r="r" b="b"/>
            <a:pathLst>
              <a:path w="1236979" h="709930">
                <a:moveTo>
                  <a:pt x="0" y="613219"/>
                </a:moveTo>
                <a:lnTo>
                  <a:pt x="23148" y="574997"/>
                </a:lnTo>
                <a:lnTo>
                  <a:pt x="45083" y="533005"/>
                </a:lnTo>
                <a:lnTo>
                  <a:pt x="66064" y="488052"/>
                </a:lnTo>
                <a:lnTo>
                  <a:pt x="86352" y="440944"/>
                </a:lnTo>
                <a:lnTo>
                  <a:pt x="106207" y="392490"/>
                </a:lnTo>
                <a:lnTo>
                  <a:pt x="125889" y="343497"/>
                </a:lnTo>
                <a:lnTo>
                  <a:pt x="145658" y="294772"/>
                </a:lnTo>
                <a:lnTo>
                  <a:pt x="165773" y="247124"/>
                </a:lnTo>
                <a:lnTo>
                  <a:pt x="186496" y="201361"/>
                </a:lnTo>
                <a:lnTo>
                  <a:pt x="208087" y="158289"/>
                </a:lnTo>
                <a:lnTo>
                  <a:pt x="230804" y="118716"/>
                </a:lnTo>
                <a:lnTo>
                  <a:pt x="254909" y="83451"/>
                </a:lnTo>
                <a:lnTo>
                  <a:pt x="280662" y="53300"/>
                </a:lnTo>
                <a:lnTo>
                  <a:pt x="338149" y="11574"/>
                </a:lnTo>
                <a:lnTo>
                  <a:pt x="405348" y="0"/>
                </a:lnTo>
                <a:lnTo>
                  <a:pt x="433022" y="4535"/>
                </a:lnTo>
                <a:lnTo>
                  <a:pt x="492783" y="27304"/>
                </a:lnTo>
                <a:lnTo>
                  <a:pt x="557731" y="66161"/>
                </a:lnTo>
                <a:lnTo>
                  <a:pt x="591887" y="90808"/>
                </a:lnTo>
                <a:lnTo>
                  <a:pt x="627024" y="118498"/>
                </a:lnTo>
                <a:lnTo>
                  <a:pt x="663036" y="148906"/>
                </a:lnTo>
                <a:lnTo>
                  <a:pt x="699819" y="181706"/>
                </a:lnTo>
                <a:lnTo>
                  <a:pt x="737268" y="216570"/>
                </a:lnTo>
                <a:lnTo>
                  <a:pt x="775278" y="253174"/>
                </a:lnTo>
                <a:lnTo>
                  <a:pt x="813742" y="291191"/>
                </a:lnTo>
                <a:lnTo>
                  <a:pt x="852557" y="330295"/>
                </a:lnTo>
                <a:lnTo>
                  <a:pt x="891617" y="370160"/>
                </a:lnTo>
                <a:lnTo>
                  <a:pt x="930816" y="410459"/>
                </a:lnTo>
                <a:lnTo>
                  <a:pt x="970051" y="450866"/>
                </a:lnTo>
                <a:lnTo>
                  <a:pt x="1009215" y="491056"/>
                </a:lnTo>
                <a:lnTo>
                  <a:pt x="1048203" y="530702"/>
                </a:lnTo>
                <a:lnTo>
                  <a:pt x="1086911" y="569478"/>
                </a:lnTo>
                <a:lnTo>
                  <a:pt x="1125233" y="607058"/>
                </a:lnTo>
                <a:lnTo>
                  <a:pt x="1163064" y="643116"/>
                </a:lnTo>
                <a:lnTo>
                  <a:pt x="1200299" y="677325"/>
                </a:lnTo>
                <a:lnTo>
                  <a:pt x="1236832" y="709360"/>
                </a:lnTo>
              </a:path>
            </a:pathLst>
          </a:custGeom>
          <a:ln w="2078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74654" y="1772646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395994"/>
                </a:moveTo>
                <a:lnTo>
                  <a:pt x="0" y="0"/>
                </a:lnTo>
              </a:path>
            </a:pathLst>
          </a:custGeom>
          <a:ln w="20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26843" y="1662475"/>
            <a:ext cx="95620" cy="1205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80002" y="1772646"/>
            <a:ext cx="0" cy="396240"/>
          </a:xfrm>
          <a:custGeom>
            <a:avLst/>
            <a:gdLst/>
            <a:ahLst/>
            <a:cxnLst/>
            <a:rect l="l" t="t" r="r" b="b"/>
            <a:pathLst>
              <a:path h="396239">
                <a:moveTo>
                  <a:pt x="0" y="395994"/>
                </a:moveTo>
                <a:lnTo>
                  <a:pt x="0" y="0"/>
                </a:lnTo>
              </a:path>
            </a:pathLst>
          </a:custGeom>
          <a:ln w="207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32192" y="1662475"/>
            <a:ext cx="95620" cy="1205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89317" y="1974239"/>
            <a:ext cx="95527" cy="1944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072855" y="670771"/>
            <a:ext cx="379730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125" dirty="0">
                <a:latin typeface="Arial"/>
                <a:cs typeface="Arial"/>
              </a:rPr>
              <a:t>x</a:t>
            </a:r>
            <a:r>
              <a:rPr sz="1600" spc="95" dirty="0">
                <a:latin typeface="Arial"/>
                <a:cs typeface="Arial"/>
              </a:rPr>
              <a:t>(</a:t>
            </a:r>
            <a:r>
              <a:rPr sz="1600" spc="130" dirty="0">
                <a:latin typeface="Arial"/>
                <a:cs typeface="Arial"/>
              </a:rPr>
              <a:t>t</a:t>
            </a:r>
            <a:r>
              <a:rPr sz="1600" spc="1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70939" y="1263204"/>
            <a:ext cx="100330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135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85070" y="2001146"/>
            <a:ext cx="100330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135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43998" y="3300340"/>
            <a:ext cx="100330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135" dirty="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27146" y="1211236"/>
            <a:ext cx="467995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105" dirty="0">
                <a:latin typeface="Arial"/>
                <a:cs typeface="Arial"/>
              </a:rPr>
              <a:t>x</a:t>
            </a:r>
            <a:r>
              <a:rPr sz="1725" spc="157" baseline="-12077" dirty="0">
                <a:latin typeface="Arial"/>
                <a:cs typeface="Arial"/>
              </a:rPr>
              <a:t>s</a:t>
            </a:r>
            <a:r>
              <a:rPr sz="1600" spc="105" dirty="0">
                <a:latin typeface="Arial"/>
                <a:cs typeface="Arial"/>
              </a:rPr>
              <a:t>(t)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93945" y="2448069"/>
            <a:ext cx="541020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75" dirty="0">
                <a:latin typeface="Arial"/>
                <a:cs typeface="Arial"/>
              </a:rPr>
              <a:t>δ</a:t>
            </a:r>
            <a:r>
              <a:rPr sz="1725" spc="112" baseline="-12077" dirty="0">
                <a:latin typeface="Arial"/>
                <a:cs typeface="Arial"/>
              </a:rPr>
              <a:t>T</a:t>
            </a:r>
            <a:r>
              <a:rPr sz="1200" spc="112" baseline="-27777" dirty="0">
                <a:latin typeface="Arial"/>
                <a:cs typeface="Arial"/>
              </a:rPr>
              <a:t>s</a:t>
            </a:r>
            <a:r>
              <a:rPr sz="1600" spc="75" dirty="0">
                <a:latin typeface="Arial"/>
                <a:cs typeface="Arial"/>
              </a:rPr>
              <a:t>(t)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69374" y="2213564"/>
            <a:ext cx="609600" cy="2495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5" dirty="0">
                <a:latin typeface="Arial"/>
                <a:cs typeface="Arial"/>
              </a:rPr>
              <a:t>T</a:t>
            </a:r>
            <a:r>
              <a:rPr sz="1500" spc="7" baseline="-11111" dirty="0">
                <a:latin typeface="Arial"/>
                <a:cs typeface="Arial"/>
              </a:rPr>
              <a:t>s </a:t>
            </a:r>
            <a:r>
              <a:rPr sz="1500" spc="112" baseline="-11111" dirty="0">
                <a:latin typeface="Arial"/>
                <a:cs typeface="Arial"/>
              </a:rPr>
              <a:t> </a:t>
            </a:r>
            <a:r>
              <a:rPr sz="1450" spc="-20" dirty="0">
                <a:latin typeface="Arial"/>
                <a:cs typeface="Arial"/>
              </a:rPr>
              <a:t>2T</a:t>
            </a:r>
            <a:r>
              <a:rPr sz="1500" spc="-30" baseline="-11111" dirty="0">
                <a:latin typeface="Arial"/>
                <a:cs typeface="Arial"/>
              </a:rPr>
              <a:t>s</a:t>
            </a:r>
            <a:endParaRPr sz="1500" baseline="-11111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44044" y="3502365"/>
            <a:ext cx="297815" cy="2495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-80" dirty="0">
                <a:latin typeface="Arial"/>
                <a:cs typeface="Arial"/>
              </a:rPr>
              <a:t>2</a:t>
            </a:r>
            <a:r>
              <a:rPr sz="1450" spc="-30" dirty="0">
                <a:latin typeface="Arial"/>
                <a:cs typeface="Arial"/>
              </a:rPr>
              <a:t>T</a:t>
            </a:r>
            <a:r>
              <a:rPr sz="1500" spc="75" baseline="-11111" dirty="0">
                <a:latin typeface="Arial"/>
                <a:cs typeface="Arial"/>
              </a:rPr>
              <a:t>s</a:t>
            </a:r>
            <a:endParaRPr sz="1500" baseline="-11111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39501" y="1465229"/>
            <a:ext cx="118745" cy="2495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-75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60090" y="2213564"/>
            <a:ext cx="118745" cy="2495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-75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83901" y="3512759"/>
            <a:ext cx="984250" cy="2495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21334" algn="l"/>
                <a:tab pos="791845" algn="l"/>
              </a:tabLst>
            </a:pPr>
            <a:r>
              <a:rPr sz="1450" spc="285" dirty="0">
                <a:latin typeface="Arial Unicode MS"/>
                <a:cs typeface="Arial Unicode MS"/>
              </a:rPr>
              <a:t>−</a:t>
            </a:r>
            <a:r>
              <a:rPr sz="1450" spc="-30" dirty="0">
                <a:latin typeface="Arial"/>
                <a:cs typeface="Arial"/>
              </a:rPr>
              <a:t>T</a:t>
            </a:r>
            <a:r>
              <a:rPr sz="1500" spc="75" baseline="-11111" dirty="0">
                <a:latin typeface="Arial"/>
                <a:cs typeface="Arial"/>
              </a:rPr>
              <a:t>s</a:t>
            </a:r>
            <a:r>
              <a:rPr sz="1500" baseline="-11111" dirty="0">
                <a:latin typeface="Arial"/>
                <a:cs typeface="Arial"/>
              </a:rPr>
              <a:t>	</a:t>
            </a:r>
            <a:r>
              <a:rPr sz="1450" spc="-75" dirty="0">
                <a:latin typeface="Arial"/>
                <a:cs typeface="Arial"/>
              </a:rPr>
              <a:t>0</a:t>
            </a:r>
            <a:r>
              <a:rPr sz="1450" dirty="0">
                <a:latin typeface="Arial"/>
                <a:cs typeface="Arial"/>
              </a:rPr>
              <a:t>	</a:t>
            </a:r>
            <a:r>
              <a:rPr sz="1450" spc="-30" dirty="0">
                <a:latin typeface="Arial"/>
                <a:cs typeface="Arial"/>
              </a:rPr>
              <a:t>T</a:t>
            </a:r>
            <a:r>
              <a:rPr sz="1500" spc="75" baseline="-11111" dirty="0">
                <a:latin typeface="Arial"/>
                <a:cs typeface="Arial"/>
              </a:rPr>
              <a:t>s</a:t>
            </a:r>
            <a:endParaRPr sz="1500" baseline="-11111">
              <a:latin typeface="Arial"/>
              <a:cs typeface="Arial"/>
            </a:endParaRPr>
          </a:p>
        </p:txBody>
      </p:sp>
      <p:pic>
        <p:nvPicPr>
          <p:cNvPr id="62" name="Picture 61" descr="&amp;&amp;_delta_T_s_(t)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50" y="4127500"/>
            <a:ext cx="3937000" cy="1257300"/>
          </a:xfrm>
          <a:prstGeom prst="rect">
            <a:avLst/>
          </a:prstGeom>
        </p:spPr>
      </p:pic>
      <p:sp>
        <p:nvSpPr>
          <p:cNvPr id="63" name="Footer Placeholder 62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276999"/>
          </a:xfrm>
        </p:spPr>
        <p:txBody>
          <a:bodyPr/>
          <a:lstStyle/>
          <a:p>
            <a:r>
              <a:rPr lang="en-US" dirty="0"/>
              <a:t>2</a:t>
            </a:r>
            <a:r>
              <a:rPr lang="mr-IN" dirty="0" smtClean="0"/>
              <a:t>/12</a:t>
            </a:r>
            <a:endParaRPr lang="mr-IN" dirty="0"/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 descr="item_color_blue_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165100"/>
            <a:ext cx="6108700" cy="5410200"/>
          </a:xfrm>
          <a:prstGeom prst="rect">
            <a:avLst/>
          </a:prstGeom>
        </p:spPr>
      </p:pic>
      <p:sp>
        <p:nvSpPr>
          <p:cNvPr id="66" name="Footer Placeholder 65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276999"/>
          </a:xfrm>
        </p:spPr>
        <p:txBody>
          <a:bodyPr/>
          <a:lstStyle/>
          <a:p>
            <a:r>
              <a:rPr lang="en-US" dirty="0"/>
              <a:t>3</a:t>
            </a:r>
            <a:r>
              <a:rPr lang="mr-IN" dirty="0" smtClean="0"/>
              <a:t>/12</a:t>
            </a:r>
            <a:endParaRPr lang="mr-IN" dirty="0"/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9174" y="1300528"/>
            <a:ext cx="4983480" cy="18415"/>
          </a:xfrm>
          <a:custGeom>
            <a:avLst/>
            <a:gdLst/>
            <a:ahLst/>
            <a:cxnLst/>
            <a:rect l="l" t="t" r="r" b="b"/>
            <a:pathLst>
              <a:path w="4983480" h="18415">
                <a:moveTo>
                  <a:pt x="0" y="18320"/>
                </a:moveTo>
                <a:lnTo>
                  <a:pt x="4983184" y="0"/>
                </a:lnTo>
              </a:path>
            </a:pathLst>
          </a:custGeom>
          <a:ln w="18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82851" y="1257368"/>
            <a:ext cx="108962" cy="863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76839" y="407779"/>
            <a:ext cx="8890" cy="1080135"/>
          </a:xfrm>
          <a:custGeom>
            <a:avLst/>
            <a:gdLst/>
            <a:ahLst/>
            <a:cxnLst/>
            <a:rect l="l" t="t" r="r" b="b"/>
            <a:pathLst>
              <a:path w="8889" h="1080135">
                <a:moveTo>
                  <a:pt x="0" y="1079959"/>
                </a:moveTo>
                <a:lnTo>
                  <a:pt x="8436" y="0"/>
                </a:lnTo>
              </a:path>
            </a:pathLst>
          </a:custGeom>
          <a:ln w="18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42117" y="308325"/>
            <a:ext cx="86319" cy="109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01281" y="643290"/>
            <a:ext cx="1360805" cy="666750"/>
          </a:xfrm>
          <a:custGeom>
            <a:avLst/>
            <a:gdLst/>
            <a:ahLst/>
            <a:cxnLst/>
            <a:rect l="l" t="t" r="r" b="b"/>
            <a:pathLst>
              <a:path w="1360804" h="666750">
                <a:moveTo>
                  <a:pt x="0" y="666175"/>
                </a:moveTo>
                <a:lnTo>
                  <a:pt x="684941" y="0"/>
                </a:lnTo>
                <a:lnTo>
                  <a:pt x="1360500" y="656793"/>
                </a:lnTo>
              </a:path>
            </a:pathLst>
          </a:custGeom>
          <a:ln w="18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9174" y="2651646"/>
            <a:ext cx="4983480" cy="18415"/>
          </a:xfrm>
          <a:custGeom>
            <a:avLst/>
            <a:gdLst/>
            <a:ahLst/>
            <a:cxnLst/>
            <a:rect l="l" t="t" r="r" b="b"/>
            <a:pathLst>
              <a:path w="4983480" h="18414">
                <a:moveTo>
                  <a:pt x="0" y="18320"/>
                </a:moveTo>
                <a:lnTo>
                  <a:pt x="4983184" y="0"/>
                </a:lnTo>
              </a:path>
            </a:pathLst>
          </a:custGeom>
          <a:ln w="18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82851" y="2608485"/>
            <a:ext cx="108962" cy="863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05963" y="4002318"/>
            <a:ext cx="5171440" cy="0"/>
          </a:xfrm>
          <a:custGeom>
            <a:avLst/>
            <a:gdLst/>
            <a:ahLst/>
            <a:cxnLst/>
            <a:rect l="l" t="t" r="r" b="b"/>
            <a:pathLst>
              <a:path w="5171440">
                <a:moveTo>
                  <a:pt x="0" y="0"/>
                </a:moveTo>
                <a:lnTo>
                  <a:pt x="5170838" y="0"/>
                </a:lnTo>
              </a:path>
            </a:pathLst>
          </a:custGeom>
          <a:ln w="18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67420" y="3959157"/>
            <a:ext cx="108840" cy="863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01281" y="1994408"/>
            <a:ext cx="1360805" cy="675640"/>
          </a:xfrm>
          <a:custGeom>
            <a:avLst/>
            <a:gdLst/>
            <a:ahLst/>
            <a:cxnLst/>
            <a:rect l="l" t="t" r="r" b="b"/>
            <a:pathLst>
              <a:path w="1360804" h="675639">
                <a:moveTo>
                  <a:pt x="0" y="666175"/>
                </a:moveTo>
                <a:lnTo>
                  <a:pt x="684941" y="0"/>
                </a:lnTo>
                <a:lnTo>
                  <a:pt x="1360500" y="675558"/>
                </a:lnTo>
              </a:path>
            </a:pathLst>
          </a:custGeom>
          <a:ln w="18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78163" y="1777658"/>
            <a:ext cx="12065" cy="1080135"/>
          </a:xfrm>
          <a:custGeom>
            <a:avLst/>
            <a:gdLst/>
            <a:ahLst/>
            <a:cxnLst/>
            <a:rect l="l" t="t" r="r" b="b"/>
            <a:pathLst>
              <a:path w="12064" h="1080135">
                <a:moveTo>
                  <a:pt x="11811" y="1079963"/>
                </a:moveTo>
                <a:lnTo>
                  <a:pt x="0" y="0"/>
                </a:lnTo>
              </a:path>
            </a:pathLst>
          </a:custGeom>
          <a:ln w="18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35004" y="1678207"/>
            <a:ext cx="86317" cy="1092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7690" y="3110015"/>
            <a:ext cx="7620" cy="1080135"/>
          </a:xfrm>
          <a:custGeom>
            <a:avLst/>
            <a:gdLst/>
            <a:ahLst/>
            <a:cxnLst/>
            <a:rect l="l" t="t" r="r" b="b"/>
            <a:pathLst>
              <a:path w="7620" h="1080135">
                <a:moveTo>
                  <a:pt x="7593" y="1079958"/>
                </a:moveTo>
                <a:lnTo>
                  <a:pt x="0" y="0"/>
                </a:lnTo>
              </a:path>
            </a:pathLst>
          </a:custGeom>
          <a:ln w="18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34531" y="3010560"/>
            <a:ext cx="86319" cy="1090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96829" y="1994408"/>
            <a:ext cx="1360805" cy="675640"/>
          </a:xfrm>
          <a:custGeom>
            <a:avLst/>
            <a:gdLst/>
            <a:ahLst/>
            <a:cxnLst/>
            <a:rect l="l" t="t" r="r" b="b"/>
            <a:pathLst>
              <a:path w="1360805" h="675639">
                <a:moveTo>
                  <a:pt x="0" y="666175"/>
                </a:moveTo>
                <a:lnTo>
                  <a:pt x="684941" y="0"/>
                </a:lnTo>
                <a:lnTo>
                  <a:pt x="1360500" y="675558"/>
                </a:lnTo>
              </a:path>
            </a:pathLst>
          </a:custGeom>
          <a:ln w="18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32004" y="1994408"/>
            <a:ext cx="1360805" cy="675640"/>
          </a:xfrm>
          <a:custGeom>
            <a:avLst/>
            <a:gdLst/>
            <a:ahLst/>
            <a:cxnLst/>
            <a:rect l="l" t="t" r="r" b="b"/>
            <a:pathLst>
              <a:path w="1360804" h="675639">
                <a:moveTo>
                  <a:pt x="0" y="666175"/>
                </a:moveTo>
                <a:lnTo>
                  <a:pt x="684941" y="0"/>
                </a:lnTo>
                <a:lnTo>
                  <a:pt x="1360500" y="675558"/>
                </a:lnTo>
              </a:path>
            </a:pathLst>
          </a:custGeom>
          <a:ln w="18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01281" y="3326760"/>
            <a:ext cx="1360805" cy="675640"/>
          </a:xfrm>
          <a:custGeom>
            <a:avLst/>
            <a:gdLst/>
            <a:ahLst/>
            <a:cxnLst/>
            <a:rect l="l" t="t" r="r" b="b"/>
            <a:pathLst>
              <a:path w="1360804" h="675639">
                <a:moveTo>
                  <a:pt x="0" y="666175"/>
                </a:moveTo>
                <a:lnTo>
                  <a:pt x="684941" y="0"/>
                </a:lnTo>
                <a:lnTo>
                  <a:pt x="1360500" y="675558"/>
                </a:lnTo>
              </a:path>
            </a:pathLst>
          </a:custGeom>
          <a:ln w="1876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40780" y="3336142"/>
            <a:ext cx="1360805" cy="675640"/>
          </a:xfrm>
          <a:custGeom>
            <a:avLst/>
            <a:gdLst/>
            <a:ahLst/>
            <a:cxnLst/>
            <a:rect l="l" t="t" r="r" b="b"/>
            <a:pathLst>
              <a:path w="1360804" h="675639">
                <a:moveTo>
                  <a:pt x="0" y="666175"/>
                </a:moveTo>
                <a:lnTo>
                  <a:pt x="684941" y="0"/>
                </a:lnTo>
                <a:lnTo>
                  <a:pt x="1360500" y="675558"/>
                </a:lnTo>
              </a:path>
            </a:pathLst>
          </a:custGeom>
          <a:ln w="1876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38858" y="3345525"/>
            <a:ext cx="1360805" cy="675640"/>
          </a:xfrm>
          <a:custGeom>
            <a:avLst/>
            <a:gdLst/>
            <a:ahLst/>
            <a:cxnLst/>
            <a:rect l="l" t="t" r="r" b="b"/>
            <a:pathLst>
              <a:path w="1360804" h="675639">
                <a:moveTo>
                  <a:pt x="0" y="666175"/>
                </a:moveTo>
                <a:lnTo>
                  <a:pt x="684941" y="0"/>
                </a:lnTo>
                <a:lnTo>
                  <a:pt x="1360500" y="675558"/>
                </a:lnTo>
              </a:path>
            </a:pathLst>
          </a:custGeom>
          <a:ln w="1876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89975" y="3331451"/>
            <a:ext cx="1360805" cy="675640"/>
          </a:xfrm>
          <a:custGeom>
            <a:avLst/>
            <a:gdLst/>
            <a:ahLst/>
            <a:cxnLst/>
            <a:rect l="l" t="t" r="r" b="b"/>
            <a:pathLst>
              <a:path w="1360804" h="675639">
                <a:moveTo>
                  <a:pt x="0" y="666175"/>
                </a:moveTo>
                <a:lnTo>
                  <a:pt x="684941" y="0"/>
                </a:lnTo>
                <a:lnTo>
                  <a:pt x="1360500" y="675558"/>
                </a:lnTo>
              </a:path>
            </a:pathLst>
          </a:custGeom>
          <a:ln w="1876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46705" y="3336142"/>
            <a:ext cx="1092200" cy="675640"/>
          </a:xfrm>
          <a:custGeom>
            <a:avLst/>
            <a:gdLst/>
            <a:ahLst/>
            <a:cxnLst/>
            <a:rect l="l" t="t" r="r" b="b"/>
            <a:pathLst>
              <a:path w="1092200" h="675639">
                <a:moveTo>
                  <a:pt x="0" y="422224"/>
                </a:moveTo>
                <a:lnTo>
                  <a:pt x="416594" y="0"/>
                </a:lnTo>
                <a:lnTo>
                  <a:pt x="1092153" y="675558"/>
                </a:lnTo>
              </a:path>
            </a:pathLst>
          </a:custGeom>
          <a:ln w="1876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61781" y="3345525"/>
            <a:ext cx="1360805" cy="675640"/>
          </a:xfrm>
          <a:custGeom>
            <a:avLst/>
            <a:gdLst/>
            <a:ahLst/>
            <a:cxnLst/>
            <a:rect l="l" t="t" r="r" b="b"/>
            <a:pathLst>
              <a:path w="1360804" h="675639">
                <a:moveTo>
                  <a:pt x="0" y="666175"/>
                </a:moveTo>
                <a:lnTo>
                  <a:pt x="684941" y="0"/>
                </a:lnTo>
                <a:lnTo>
                  <a:pt x="1360500" y="675558"/>
                </a:lnTo>
              </a:path>
            </a:pathLst>
          </a:custGeom>
          <a:ln w="1876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50475" y="3336142"/>
            <a:ext cx="1047115" cy="666750"/>
          </a:xfrm>
          <a:custGeom>
            <a:avLst/>
            <a:gdLst/>
            <a:ahLst/>
            <a:cxnLst/>
            <a:rect l="l" t="t" r="r" b="b"/>
            <a:pathLst>
              <a:path w="1047114" h="666750">
                <a:moveTo>
                  <a:pt x="0" y="666175"/>
                </a:moveTo>
                <a:lnTo>
                  <a:pt x="684941" y="0"/>
                </a:lnTo>
                <a:lnTo>
                  <a:pt x="1047116" y="375310"/>
                </a:lnTo>
              </a:path>
            </a:pathLst>
          </a:custGeom>
          <a:ln w="1876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450025" y="1369522"/>
            <a:ext cx="41592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67" baseline="8547" dirty="0">
                <a:latin typeface="Arial"/>
                <a:cs typeface="Arial"/>
              </a:rPr>
              <a:t>Ω</a:t>
            </a:r>
            <a:r>
              <a:rPr sz="900" i="1" spc="180" dirty="0">
                <a:latin typeface="Arial"/>
                <a:cs typeface="Arial"/>
              </a:rPr>
              <a:t>m</a:t>
            </a:r>
            <a:r>
              <a:rPr sz="900" i="1" spc="60" dirty="0">
                <a:latin typeface="Arial"/>
                <a:cs typeface="Arial"/>
              </a:rPr>
              <a:t>a</a:t>
            </a:r>
            <a:r>
              <a:rPr sz="900" i="1" spc="150" dirty="0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18153" y="1344273"/>
            <a:ext cx="14732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45" dirty="0">
                <a:latin typeface="Arial"/>
                <a:cs typeface="Arial"/>
              </a:rPr>
              <a:t>Ω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80392" y="237107"/>
            <a:ext cx="673735" cy="4248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555"/>
              </a:lnSpc>
              <a:spcBef>
                <a:spcPts val="125"/>
              </a:spcBef>
            </a:pPr>
            <a:r>
              <a:rPr sz="1300" i="1" spc="105" dirty="0">
                <a:latin typeface="Arial"/>
                <a:cs typeface="Arial"/>
              </a:rPr>
              <a:t>X</a:t>
            </a:r>
            <a:r>
              <a:rPr sz="1300" spc="105" dirty="0">
                <a:latin typeface="Arial"/>
                <a:cs typeface="Arial"/>
              </a:rPr>
              <a:t>(Ω)</a:t>
            </a:r>
            <a:endParaRPr sz="1300">
              <a:latin typeface="Arial"/>
              <a:cs typeface="Arial"/>
            </a:endParaRPr>
          </a:p>
          <a:p>
            <a:pPr marR="5080" algn="r">
              <a:lnSpc>
                <a:spcPts val="1555"/>
              </a:lnSpc>
            </a:pPr>
            <a:r>
              <a:rPr sz="1300" spc="-65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33463" y="1333965"/>
            <a:ext cx="869315" cy="50038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950" spc="187" baseline="8547" dirty="0">
                <a:latin typeface="Arial Unicode MS"/>
                <a:cs typeface="Arial Unicode MS"/>
              </a:rPr>
              <a:t>−</a:t>
            </a:r>
            <a:r>
              <a:rPr sz="1950" spc="187" baseline="8547" dirty="0">
                <a:latin typeface="Arial"/>
                <a:cs typeface="Arial"/>
              </a:rPr>
              <a:t>Ω</a:t>
            </a:r>
            <a:r>
              <a:rPr sz="900" i="1" spc="125" dirty="0">
                <a:latin typeface="Arial"/>
                <a:cs typeface="Arial"/>
              </a:rPr>
              <a:t>max</a:t>
            </a:r>
            <a:endParaRPr sz="900">
              <a:latin typeface="Arial"/>
              <a:cs typeface="Arial"/>
            </a:endParaRPr>
          </a:p>
          <a:p>
            <a:pPr marL="392430">
              <a:lnSpc>
                <a:spcPct val="100000"/>
              </a:lnSpc>
              <a:spcBef>
                <a:spcPts val="309"/>
              </a:spcBef>
            </a:pPr>
            <a:r>
              <a:rPr sz="1300" i="1" spc="80" dirty="0">
                <a:latin typeface="Arial"/>
                <a:cs typeface="Arial"/>
              </a:rPr>
              <a:t>X</a:t>
            </a:r>
            <a:r>
              <a:rPr sz="1350" spc="120" baseline="-12345" dirty="0">
                <a:latin typeface="Arial"/>
                <a:cs typeface="Arial"/>
              </a:rPr>
              <a:t>s</a:t>
            </a:r>
            <a:r>
              <a:rPr sz="1300" spc="80" dirty="0">
                <a:latin typeface="Arial"/>
                <a:cs typeface="Arial"/>
              </a:rPr>
              <a:t>(Ω)</a:t>
            </a:r>
            <a:endParaRPr sz="1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13474" y="2939342"/>
            <a:ext cx="489584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i="1" spc="80" dirty="0">
                <a:latin typeface="Arial"/>
                <a:cs typeface="Arial"/>
              </a:rPr>
              <a:t>X</a:t>
            </a:r>
            <a:r>
              <a:rPr sz="1350" spc="120" baseline="-12345" dirty="0">
                <a:latin typeface="Arial"/>
                <a:cs typeface="Arial"/>
              </a:rPr>
              <a:t>s</a:t>
            </a:r>
            <a:r>
              <a:rPr sz="1300" spc="80" dirty="0">
                <a:latin typeface="Arial"/>
                <a:cs typeface="Arial"/>
              </a:rPr>
              <a:t>(Ω)</a:t>
            </a:r>
            <a:endParaRPr sz="1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36919" y="2704773"/>
            <a:ext cx="14732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45" dirty="0">
                <a:latin typeface="Arial"/>
                <a:cs typeface="Arial"/>
              </a:rPr>
              <a:t>Ω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18153" y="4065273"/>
            <a:ext cx="14732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45" dirty="0">
                <a:latin typeface="Arial"/>
                <a:cs typeface="Arial"/>
              </a:rPr>
              <a:t>Ω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12494" y="2701874"/>
            <a:ext cx="41592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-67" baseline="8547" dirty="0">
                <a:latin typeface="Arial"/>
                <a:cs typeface="Arial"/>
              </a:rPr>
              <a:t>Ω</a:t>
            </a:r>
            <a:r>
              <a:rPr sz="900" i="1" spc="180" dirty="0">
                <a:latin typeface="Arial"/>
                <a:cs typeface="Arial"/>
              </a:rPr>
              <a:t>m</a:t>
            </a:r>
            <a:r>
              <a:rPr sz="900" i="1" spc="60" dirty="0">
                <a:latin typeface="Arial"/>
                <a:cs typeface="Arial"/>
              </a:rPr>
              <a:t>a</a:t>
            </a:r>
            <a:r>
              <a:rPr sz="900" i="1" spc="150" dirty="0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28348" y="2676625"/>
            <a:ext cx="21082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45" dirty="0">
                <a:latin typeface="Arial"/>
                <a:cs typeface="Arial"/>
              </a:rPr>
              <a:t>Ω</a:t>
            </a:r>
            <a:r>
              <a:rPr sz="1350" spc="60" baseline="-12345" dirty="0">
                <a:latin typeface="Arial"/>
                <a:cs typeface="Arial"/>
              </a:rPr>
              <a:t>s</a:t>
            </a:r>
            <a:endParaRPr sz="1350" baseline="-12345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89008" y="4088144"/>
            <a:ext cx="7435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25" spc="0" baseline="9661" dirty="0">
                <a:latin typeface="Arial"/>
                <a:cs typeface="Arial"/>
              </a:rPr>
              <a:t>Ω</a:t>
            </a:r>
            <a:r>
              <a:rPr sz="800" i="1" spc="0" dirty="0">
                <a:latin typeface="Arial"/>
                <a:cs typeface="Arial"/>
              </a:rPr>
              <a:t>s </a:t>
            </a:r>
            <a:r>
              <a:rPr sz="1725" spc="352" baseline="9661" dirty="0">
                <a:latin typeface="Arial"/>
                <a:cs typeface="Arial"/>
              </a:rPr>
              <a:t>=</a:t>
            </a:r>
            <a:r>
              <a:rPr sz="1725" spc="-67" baseline="9661" dirty="0">
                <a:latin typeface="Arial"/>
                <a:cs typeface="Arial"/>
              </a:rPr>
              <a:t> </a:t>
            </a:r>
            <a:r>
              <a:rPr sz="1725" spc="112" baseline="9661" dirty="0">
                <a:latin typeface="Arial"/>
                <a:cs typeface="Arial"/>
              </a:rPr>
              <a:t>Ω</a:t>
            </a:r>
            <a:r>
              <a:rPr sz="800" i="1" spc="75" dirty="0">
                <a:latin typeface="Arial"/>
                <a:cs typeface="Arial"/>
              </a:rPr>
              <a:t>max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86965" y="630590"/>
            <a:ext cx="23812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i="1" spc="0" dirty="0">
                <a:latin typeface="Lucida Sans"/>
                <a:cs typeface="Lucida Sans"/>
              </a:rPr>
              <a:t>(a)</a:t>
            </a:r>
            <a:endParaRPr sz="1300">
              <a:latin typeface="Lucida Sans"/>
              <a:cs typeface="Lucida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277582" y="2113066"/>
            <a:ext cx="23812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i="1" spc="0" dirty="0">
                <a:latin typeface="Lucida Sans"/>
                <a:cs typeface="Lucida Sans"/>
              </a:rPr>
              <a:t>(b)</a:t>
            </a:r>
            <a:endParaRPr sz="1300">
              <a:latin typeface="Lucida Sans"/>
              <a:cs typeface="Lucida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77064" y="3464184"/>
            <a:ext cx="22034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i="1" spc="0" dirty="0">
                <a:latin typeface="Lucida Sans"/>
                <a:cs typeface="Lucida Sans"/>
              </a:rPr>
              <a:t>(c)</a:t>
            </a:r>
            <a:endParaRPr sz="1300">
              <a:latin typeface="Lucida Sans"/>
              <a:cs typeface="Lucida San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937806" y="2688540"/>
            <a:ext cx="117112" cy="2253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766506" y="2943447"/>
            <a:ext cx="72707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25" spc="0" baseline="9661" dirty="0">
                <a:latin typeface="Arial"/>
                <a:cs typeface="Arial"/>
              </a:rPr>
              <a:t>Ω</a:t>
            </a:r>
            <a:r>
              <a:rPr sz="800" i="1" spc="0" dirty="0">
                <a:latin typeface="Arial"/>
                <a:cs typeface="Arial"/>
              </a:rPr>
              <a:t>s </a:t>
            </a:r>
            <a:r>
              <a:rPr sz="1725" spc="352" baseline="9661" dirty="0">
                <a:latin typeface="Arial Unicode MS"/>
                <a:cs typeface="Arial Unicode MS"/>
              </a:rPr>
              <a:t>−</a:t>
            </a:r>
            <a:r>
              <a:rPr sz="1725" spc="-232" baseline="9661" dirty="0">
                <a:latin typeface="Arial Unicode MS"/>
                <a:cs typeface="Arial Unicode MS"/>
              </a:rPr>
              <a:t> </a:t>
            </a:r>
            <a:r>
              <a:rPr sz="1725" spc="112" baseline="9661" dirty="0">
                <a:latin typeface="Arial"/>
                <a:cs typeface="Arial"/>
              </a:rPr>
              <a:t>Ω</a:t>
            </a:r>
            <a:r>
              <a:rPr sz="800" i="1" spc="75" dirty="0">
                <a:latin typeface="Arial"/>
                <a:cs typeface="Arial"/>
              </a:rPr>
              <a:t>max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807575" y="1991683"/>
            <a:ext cx="973455" cy="603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dirty="0">
                <a:latin typeface="Arial"/>
                <a:cs typeface="Arial"/>
              </a:rPr>
              <a:t>Ω</a:t>
            </a:r>
            <a:r>
              <a:rPr sz="1350" i="1" baseline="-12345" dirty="0">
                <a:latin typeface="Arial"/>
                <a:cs typeface="Arial"/>
              </a:rPr>
              <a:t>s </a:t>
            </a:r>
            <a:r>
              <a:rPr sz="1300" spc="265" dirty="0">
                <a:latin typeface="Arial Unicode MS"/>
                <a:cs typeface="Arial Unicode MS"/>
              </a:rPr>
              <a:t>≥ </a:t>
            </a:r>
            <a:r>
              <a:rPr sz="1300" spc="-65" dirty="0">
                <a:latin typeface="Arial"/>
                <a:cs typeface="Arial"/>
              </a:rPr>
              <a:t>2</a:t>
            </a:r>
            <a:r>
              <a:rPr sz="1300" spc="-225" dirty="0">
                <a:latin typeface="Arial"/>
                <a:cs typeface="Arial"/>
              </a:rPr>
              <a:t> </a:t>
            </a:r>
            <a:r>
              <a:rPr sz="1300" spc="85" dirty="0">
                <a:latin typeface="Arial"/>
                <a:cs typeface="Arial"/>
              </a:rPr>
              <a:t>Ω</a:t>
            </a:r>
            <a:r>
              <a:rPr sz="1350" i="1" spc="127" baseline="-12345" dirty="0">
                <a:latin typeface="Arial"/>
                <a:cs typeface="Arial"/>
              </a:rPr>
              <a:t>max</a:t>
            </a:r>
            <a:endParaRPr sz="1350" baseline="-12345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1395"/>
              </a:spcBef>
            </a:pPr>
            <a:r>
              <a:rPr sz="1300" i="1" spc="10" dirty="0">
                <a:latin typeface="Lucida Sans"/>
                <a:cs typeface="Lucida Sans"/>
              </a:rPr>
              <a:t>no</a:t>
            </a:r>
            <a:r>
              <a:rPr sz="1300" i="1" spc="-60" dirty="0">
                <a:latin typeface="Lucida Sans"/>
                <a:cs typeface="Lucida Sans"/>
              </a:rPr>
              <a:t> </a:t>
            </a:r>
            <a:r>
              <a:rPr sz="1300" i="1" spc="0" dirty="0">
                <a:latin typeface="Lucida Sans"/>
                <a:cs typeface="Lucida Sans"/>
              </a:rPr>
              <a:t>aliasing</a:t>
            </a:r>
            <a:endParaRPr sz="1300">
              <a:latin typeface="Lucida Sans"/>
              <a:cs typeface="Lucida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863872" y="3436628"/>
            <a:ext cx="973455" cy="565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300" dirty="0">
                <a:latin typeface="Arial"/>
                <a:cs typeface="Arial"/>
              </a:rPr>
              <a:t>Ω</a:t>
            </a:r>
            <a:r>
              <a:rPr sz="1350" i="1" baseline="-12345" dirty="0">
                <a:latin typeface="Arial"/>
                <a:cs typeface="Arial"/>
              </a:rPr>
              <a:t>s </a:t>
            </a:r>
            <a:r>
              <a:rPr sz="1300" spc="265" dirty="0">
                <a:latin typeface="Arial"/>
                <a:cs typeface="Arial"/>
              </a:rPr>
              <a:t>&lt; </a:t>
            </a:r>
            <a:r>
              <a:rPr sz="1300" spc="-65" dirty="0">
                <a:latin typeface="Arial"/>
                <a:cs typeface="Arial"/>
              </a:rPr>
              <a:t>2</a:t>
            </a:r>
            <a:r>
              <a:rPr sz="1300" spc="-225" dirty="0">
                <a:latin typeface="Arial"/>
                <a:cs typeface="Arial"/>
              </a:rPr>
              <a:t> </a:t>
            </a:r>
            <a:r>
              <a:rPr sz="1300" spc="85" dirty="0">
                <a:latin typeface="Arial"/>
                <a:cs typeface="Arial"/>
              </a:rPr>
              <a:t>Ω</a:t>
            </a:r>
            <a:r>
              <a:rPr sz="1350" i="1" spc="127" baseline="-12345" dirty="0">
                <a:latin typeface="Arial"/>
                <a:cs typeface="Arial"/>
              </a:rPr>
              <a:t>max</a:t>
            </a:r>
            <a:endParaRPr sz="1350" baseline="-12345">
              <a:latin typeface="Arial"/>
              <a:cs typeface="Arial"/>
            </a:endParaRPr>
          </a:p>
          <a:p>
            <a:pPr marR="87630" algn="ctr">
              <a:lnSpc>
                <a:spcPct val="100000"/>
              </a:lnSpc>
              <a:spcBef>
                <a:spcPts val="1100"/>
              </a:spcBef>
            </a:pPr>
            <a:r>
              <a:rPr sz="1300" i="1" spc="0" dirty="0">
                <a:latin typeface="Lucida Sans"/>
                <a:cs typeface="Lucida Sans"/>
              </a:rPr>
              <a:t>aliasing</a:t>
            </a:r>
            <a:endParaRPr sz="1300">
              <a:latin typeface="Lucida Sans"/>
              <a:cs typeface="Lucida San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405963" y="3326760"/>
            <a:ext cx="5329555" cy="19050"/>
          </a:xfrm>
          <a:custGeom>
            <a:avLst/>
            <a:gdLst/>
            <a:ahLst/>
            <a:cxnLst/>
            <a:rect l="l" t="t" r="r" b="b"/>
            <a:pathLst>
              <a:path w="5329555" h="19050">
                <a:moveTo>
                  <a:pt x="0" y="18765"/>
                </a:moveTo>
                <a:lnTo>
                  <a:pt x="5329407" y="0"/>
                </a:lnTo>
              </a:path>
            </a:pathLst>
          </a:custGeom>
          <a:ln w="187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098012" y="3080576"/>
            <a:ext cx="31940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55" dirty="0">
                <a:latin typeface="Arial"/>
                <a:cs typeface="Arial"/>
              </a:rPr>
              <a:t>1</a:t>
            </a:r>
            <a:r>
              <a:rPr sz="1150" spc="125" dirty="0">
                <a:latin typeface="Arial"/>
                <a:cs typeface="Arial"/>
              </a:rPr>
              <a:t>/T</a:t>
            </a:r>
            <a:r>
              <a:rPr sz="1200" spc="52" baseline="-13888" dirty="0">
                <a:latin typeface="Arial"/>
                <a:cs typeface="Arial"/>
              </a:rPr>
              <a:t>s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22950" y="1813903"/>
            <a:ext cx="31940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-55" dirty="0">
                <a:latin typeface="Arial"/>
                <a:cs typeface="Arial"/>
              </a:rPr>
              <a:t>1</a:t>
            </a:r>
            <a:r>
              <a:rPr sz="1150" spc="125" dirty="0">
                <a:latin typeface="Arial"/>
                <a:cs typeface="Arial"/>
              </a:rPr>
              <a:t>/T</a:t>
            </a:r>
            <a:r>
              <a:rPr sz="1200" spc="52" baseline="-13888" dirty="0">
                <a:latin typeface="Arial"/>
                <a:cs typeface="Arial"/>
              </a:rPr>
              <a:t>s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7294" y="4614837"/>
            <a:ext cx="8245475" cy="13452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95"/>
              </a:spcBef>
            </a:pPr>
            <a:r>
              <a:rPr i="1" spc="-25" dirty="0">
                <a:latin typeface="Lucida Grande"/>
                <a:cs typeface="Lucida Grande"/>
              </a:rPr>
              <a:t>(a) </a:t>
            </a:r>
            <a:r>
              <a:rPr i="1" spc="-120" dirty="0">
                <a:latin typeface="Lucida Grande"/>
                <a:cs typeface="Lucida Grande"/>
              </a:rPr>
              <a:t>Spectrum </a:t>
            </a:r>
            <a:r>
              <a:rPr i="1" spc="-70" dirty="0">
                <a:latin typeface="Lucida Grande"/>
                <a:cs typeface="Lucida Grande"/>
              </a:rPr>
              <a:t>of </a:t>
            </a:r>
            <a:r>
              <a:rPr i="1" spc="-100" dirty="0">
                <a:latin typeface="Lucida Grande"/>
                <a:cs typeface="Lucida Grande"/>
              </a:rPr>
              <a:t>band–limited </a:t>
            </a:r>
            <a:r>
              <a:rPr i="1" spc="-110" dirty="0">
                <a:latin typeface="Lucida Grande"/>
                <a:cs typeface="Lucida Grande"/>
              </a:rPr>
              <a:t>signal, </a:t>
            </a:r>
            <a:r>
              <a:rPr i="1" spc="-5" dirty="0">
                <a:latin typeface="Lucida Grande"/>
                <a:cs typeface="Lucida Grande"/>
              </a:rPr>
              <a:t>(b) </a:t>
            </a:r>
            <a:r>
              <a:rPr i="1" spc="-120" dirty="0">
                <a:latin typeface="Lucida Grande"/>
                <a:cs typeface="Lucida Grande"/>
              </a:rPr>
              <a:t>spectrum </a:t>
            </a:r>
            <a:r>
              <a:rPr i="1" spc="-70" dirty="0">
                <a:latin typeface="Lucida Grande"/>
                <a:cs typeface="Lucida Grande"/>
              </a:rPr>
              <a:t>of </a:t>
            </a:r>
            <a:r>
              <a:rPr i="1" spc="-160" dirty="0">
                <a:latin typeface="Lucida Grande"/>
                <a:cs typeface="Lucida Grande"/>
              </a:rPr>
              <a:t>sampled </a:t>
            </a:r>
            <a:r>
              <a:rPr i="1" spc="-125" dirty="0">
                <a:latin typeface="Lucida Grande"/>
                <a:cs typeface="Lucida Grande"/>
              </a:rPr>
              <a:t>signal </a:t>
            </a:r>
            <a:r>
              <a:rPr i="1" spc="-165" dirty="0">
                <a:latin typeface="Lucida Grande"/>
                <a:cs typeface="Lucida Grande"/>
              </a:rPr>
              <a:t>when </a:t>
            </a:r>
            <a:r>
              <a:rPr i="1" spc="-100" dirty="0">
                <a:latin typeface="Lucida Grande"/>
                <a:cs typeface="Lucida Grande"/>
              </a:rPr>
              <a:t>satisfying </a:t>
            </a:r>
            <a:r>
              <a:rPr i="1" spc="-90" dirty="0">
                <a:latin typeface="Lucida Grande"/>
                <a:cs typeface="Lucida Grande"/>
              </a:rPr>
              <a:t>the  Nyquist </a:t>
            </a:r>
            <a:r>
              <a:rPr i="1" spc="-130" dirty="0">
                <a:latin typeface="Lucida Grande"/>
                <a:cs typeface="Lucida Grande"/>
              </a:rPr>
              <a:t>sampling </a:t>
            </a:r>
            <a:r>
              <a:rPr i="1" spc="-90" dirty="0">
                <a:latin typeface="Lucida Grande"/>
                <a:cs typeface="Lucida Grande"/>
              </a:rPr>
              <a:t>rate </a:t>
            </a:r>
            <a:r>
              <a:rPr i="1" spc="-80" dirty="0">
                <a:latin typeface="Lucida Grande"/>
                <a:cs typeface="Lucida Grande"/>
              </a:rPr>
              <a:t>condition, </a:t>
            </a:r>
            <a:r>
              <a:rPr i="1" spc="-10" dirty="0">
                <a:latin typeface="Lucida Grande"/>
                <a:cs typeface="Lucida Grande"/>
              </a:rPr>
              <a:t>(c) </a:t>
            </a:r>
            <a:r>
              <a:rPr i="1" spc="-120" dirty="0">
                <a:latin typeface="Lucida Grande"/>
                <a:cs typeface="Lucida Grande"/>
              </a:rPr>
              <a:t>spectrum </a:t>
            </a:r>
            <a:r>
              <a:rPr i="1" spc="-70" dirty="0">
                <a:latin typeface="Lucida Grande"/>
                <a:cs typeface="Lucida Grande"/>
              </a:rPr>
              <a:t>of </a:t>
            </a:r>
            <a:r>
              <a:rPr i="1" spc="-160" dirty="0">
                <a:latin typeface="Lucida Grande"/>
                <a:cs typeface="Lucida Grande"/>
              </a:rPr>
              <a:t>sampled </a:t>
            </a:r>
            <a:r>
              <a:rPr i="1" spc="-125" dirty="0">
                <a:latin typeface="Lucida Grande"/>
                <a:cs typeface="Lucida Grande"/>
              </a:rPr>
              <a:t>signal </a:t>
            </a:r>
            <a:r>
              <a:rPr i="1" spc="-40" dirty="0">
                <a:latin typeface="Lucida Grande"/>
                <a:cs typeface="Lucida Grande"/>
              </a:rPr>
              <a:t>with </a:t>
            </a:r>
            <a:r>
              <a:rPr i="1" spc="-114" dirty="0">
                <a:latin typeface="Lucida Grande"/>
                <a:cs typeface="Lucida Grande"/>
              </a:rPr>
              <a:t>aliasing  </a:t>
            </a:r>
            <a:r>
              <a:rPr i="1" spc="-100" dirty="0">
                <a:latin typeface="Lucida Grande"/>
                <a:cs typeface="Lucida Grande"/>
              </a:rPr>
              <a:t>(superposition </a:t>
            </a:r>
            <a:r>
              <a:rPr i="1" spc="-70" dirty="0">
                <a:latin typeface="Lucida Grande"/>
                <a:cs typeface="Lucida Grande"/>
              </a:rPr>
              <a:t>of </a:t>
            </a:r>
            <a:r>
              <a:rPr i="1" spc="-110" dirty="0">
                <a:latin typeface="Lucida Grande"/>
                <a:cs typeface="Lucida Grande"/>
              </a:rPr>
              <a:t>spectra, </a:t>
            </a:r>
            <a:r>
              <a:rPr i="1" spc="-175" dirty="0">
                <a:latin typeface="Lucida Grande"/>
                <a:cs typeface="Lucida Grande"/>
              </a:rPr>
              <a:t>shown </a:t>
            </a:r>
            <a:r>
              <a:rPr i="1" spc="-65" dirty="0">
                <a:latin typeface="Lucida Grande"/>
                <a:cs typeface="Lucida Grande"/>
              </a:rPr>
              <a:t>in </a:t>
            </a:r>
            <a:r>
              <a:rPr i="1" spc="-185" dirty="0">
                <a:latin typeface="Lucida Grande"/>
                <a:cs typeface="Lucida Grande"/>
              </a:rPr>
              <a:t>dashed </a:t>
            </a:r>
            <a:r>
              <a:rPr i="1" spc="-114" dirty="0">
                <a:latin typeface="Lucida Grande"/>
                <a:cs typeface="Lucida Grande"/>
              </a:rPr>
              <a:t>lines, </a:t>
            </a:r>
            <a:r>
              <a:rPr i="1" spc="-160" dirty="0">
                <a:latin typeface="Lucida Grande"/>
                <a:cs typeface="Lucida Grande"/>
              </a:rPr>
              <a:t>gives </a:t>
            </a:r>
            <a:r>
              <a:rPr i="1" spc="-195" dirty="0">
                <a:latin typeface="Lucida Grande"/>
                <a:cs typeface="Lucida Grande"/>
              </a:rPr>
              <a:t>a </a:t>
            </a:r>
            <a:r>
              <a:rPr i="1" spc="-100" dirty="0">
                <a:latin typeface="Lucida Grande"/>
                <a:cs typeface="Lucida Grande"/>
              </a:rPr>
              <a:t>constant </a:t>
            </a:r>
            <a:r>
              <a:rPr i="1" spc="-175" dirty="0">
                <a:latin typeface="Lucida Grande"/>
                <a:cs typeface="Lucida Grande"/>
              </a:rPr>
              <a:t>shown </a:t>
            </a:r>
            <a:r>
              <a:rPr i="1" spc="-155" dirty="0">
                <a:latin typeface="Lucida Grande"/>
                <a:cs typeface="Lucida Grande"/>
              </a:rPr>
              <a:t>by </a:t>
            </a:r>
            <a:r>
              <a:rPr i="1" spc="-114" dirty="0">
                <a:latin typeface="Lucida Grande"/>
                <a:cs typeface="Lucida Grande"/>
              </a:rPr>
              <a:t>continuous  </a:t>
            </a:r>
            <a:r>
              <a:rPr i="1" spc="-65" dirty="0">
                <a:latin typeface="Lucida Grande"/>
                <a:cs typeface="Lucida Grande"/>
              </a:rPr>
              <a:t>line)</a:t>
            </a:r>
            <a:endParaRPr dirty="0">
              <a:latin typeface="Lucida Grande"/>
              <a:cs typeface="Lucida Grande"/>
            </a:endParaRPr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276999"/>
          </a:xfrm>
        </p:spPr>
        <p:txBody>
          <a:bodyPr/>
          <a:lstStyle/>
          <a:p>
            <a:r>
              <a:rPr lang="en-US" dirty="0"/>
              <a:t>4</a:t>
            </a:r>
            <a:r>
              <a:rPr lang="mr-IN" dirty="0" smtClean="0"/>
              <a:t>/12</a:t>
            </a:r>
            <a:endParaRPr lang="mr-IN" dirty="0"/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00490" cy="416559"/>
          </a:xfrm>
          <a:custGeom>
            <a:avLst/>
            <a:gdLst/>
            <a:ahLst/>
            <a:cxnLst/>
            <a:rect l="l" t="t" r="r" b="b"/>
            <a:pathLst>
              <a:path w="9000490" h="416559">
                <a:moveTo>
                  <a:pt x="0" y="416204"/>
                </a:moveTo>
                <a:lnTo>
                  <a:pt x="8999994" y="416204"/>
                </a:lnTo>
                <a:lnTo>
                  <a:pt x="8999994" y="0"/>
                </a:lnTo>
                <a:lnTo>
                  <a:pt x="0" y="0"/>
                </a:lnTo>
                <a:lnTo>
                  <a:pt x="0" y="416204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4489" y="31681"/>
            <a:ext cx="564451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0" dirty="0"/>
              <a:t>Band–limited </a:t>
            </a:r>
            <a:r>
              <a:rPr spc="-135" dirty="0"/>
              <a:t>signals  </a:t>
            </a:r>
            <a:r>
              <a:rPr spc="-80" dirty="0"/>
              <a:t>and  </a:t>
            </a:r>
            <a:r>
              <a:rPr spc="-40" dirty="0"/>
              <a:t>Nyquist</a:t>
            </a:r>
            <a:r>
              <a:rPr spc="25" dirty="0"/>
              <a:t> </a:t>
            </a:r>
            <a:r>
              <a:rPr spc="-65" dirty="0"/>
              <a:t>condition</a:t>
            </a:r>
          </a:p>
        </p:txBody>
      </p:sp>
      <p:pic>
        <p:nvPicPr>
          <p:cNvPr id="33" name="Picture 32" descr="A_signal_$x(t)$_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1003300"/>
            <a:ext cx="6985000" cy="4178300"/>
          </a:xfrm>
          <a:prstGeom prst="rect">
            <a:avLst/>
          </a:prstGeom>
        </p:spPr>
      </p:pic>
      <p:sp>
        <p:nvSpPr>
          <p:cNvPr id="34" name="Footer Placeholder 33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276999"/>
          </a:xfrm>
        </p:spPr>
        <p:txBody>
          <a:bodyPr/>
          <a:lstStyle/>
          <a:p>
            <a:r>
              <a:rPr lang="en-US" dirty="0"/>
              <a:t>5</a:t>
            </a:r>
            <a:r>
              <a:rPr lang="mr-IN" dirty="0" smtClean="0"/>
              <a:t>/12</a:t>
            </a:r>
            <a:endParaRPr lang="mr-IN" dirty="0"/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810183" y="19234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28414" y="19234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46655" y="19234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64895" y="19234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0183" y="3059890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64895" y="3059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10183" y="2787132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64895" y="278713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10183" y="2514383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4895" y="25143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10183" y="2241625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64895" y="22416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10183" y="1968867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64895" y="19688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10183" y="3114442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10183" y="1923407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10183" y="3114442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10183" y="1923408"/>
            <a:ext cx="0" cy="1191260"/>
          </a:xfrm>
          <a:custGeom>
            <a:avLst/>
            <a:gdLst/>
            <a:ahLst/>
            <a:cxnLst/>
            <a:rect l="l" t="t" r="r" b="b"/>
            <a:pathLst>
              <a:path h="1191260">
                <a:moveTo>
                  <a:pt x="0" y="0"/>
                </a:moveTo>
                <a:lnTo>
                  <a:pt x="0" y="1191035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79299" y="3116138"/>
            <a:ext cx="7810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0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28414" y="1923408"/>
            <a:ext cx="0" cy="1191260"/>
          </a:xfrm>
          <a:custGeom>
            <a:avLst/>
            <a:gdLst/>
            <a:ahLst/>
            <a:cxnLst/>
            <a:rect l="l" t="t" r="r" b="b"/>
            <a:pathLst>
              <a:path h="1191260">
                <a:moveTo>
                  <a:pt x="0" y="0"/>
                </a:moveTo>
                <a:lnTo>
                  <a:pt x="0" y="1191034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297530" y="3116138"/>
            <a:ext cx="7810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1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46655" y="1923408"/>
            <a:ext cx="0" cy="1191260"/>
          </a:xfrm>
          <a:custGeom>
            <a:avLst/>
            <a:gdLst/>
            <a:ahLst/>
            <a:cxnLst/>
            <a:rect l="l" t="t" r="r" b="b"/>
            <a:pathLst>
              <a:path h="1191260">
                <a:moveTo>
                  <a:pt x="0" y="0"/>
                </a:moveTo>
                <a:lnTo>
                  <a:pt x="0" y="1191034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15771" y="3116138"/>
            <a:ext cx="7810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2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64895" y="1923408"/>
            <a:ext cx="0" cy="1191260"/>
          </a:xfrm>
          <a:custGeom>
            <a:avLst/>
            <a:gdLst/>
            <a:ahLst/>
            <a:cxnLst/>
            <a:rect l="l" t="t" r="r" b="b"/>
            <a:pathLst>
              <a:path h="1191260">
                <a:moveTo>
                  <a:pt x="0" y="0"/>
                </a:moveTo>
                <a:lnTo>
                  <a:pt x="0" y="1191034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334012" y="3116138"/>
            <a:ext cx="7810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3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10183" y="3059890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091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46712" y="3059890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18183" y="0"/>
                </a:moveTo>
                <a:lnTo>
                  <a:pt x="0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670196" y="2979759"/>
            <a:ext cx="13398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−2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810183" y="2787132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091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46712" y="278713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18183" y="0"/>
                </a:moveTo>
                <a:lnTo>
                  <a:pt x="0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670196" y="2707000"/>
            <a:ext cx="13398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−1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810183" y="2514383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091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46712" y="2514383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18183" y="0"/>
                </a:moveTo>
                <a:lnTo>
                  <a:pt x="0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724748" y="2434252"/>
            <a:ext cx="7810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0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810183" y="22416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091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46712" y="22416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18183" y="0"/>
                </a:moveTo>
                <a:lnTo>
                  <a:pt x="0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724748" y="2161494"/>
            <a:ext cx="7810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1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810183" y="1968867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091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46712" y="1968867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18183" y="0"/>
                </a:moveTo>
                <a:lnTo>
                  <a:pt x="0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724748" y="1888735"/>
            <a:ext cx="7810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2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810183" y="3114442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10183" y="1923407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64839" y="1968867"/>
            <a:ext cx="500380" cy="1082040"/>
          </a:xfrm>
          <a:custGeom>
            <a:avLst/>
            <a:gdLst/>
            <a:ahLst/>
            <a:cxnLst/>
            <a:rect l="l" t="t" r="r" b="b"/>
            <a:pathLst>
              <a:path w="500379" h="1082039">
                <a:moveTo>
                  <a:pt x="0" y="263666"/>
                </a:moveTo>
                <a:lnTo>
                  <a:pt x="0" y="309125"/>
                </a:lnTo>
                <a:lnTo>
                  <a:pt x="9091" y="318217"/>
                </a:lnTo>
                <a:lnTo>
                  <a:pt x="9091" y="363677"/>
                </a:lnTo>
                <a:lnTo>
                  <a:pt x="18183" y="372769"/>
                </a:lnTo>
                <a:lnTo>
                  <a:pt x="18183" y="418229"/>
                </a:lnTo>
                <a:lnTo>
                  <a:pt x="27275" y="427321"/>
                </a:lnTo>
                <a:lnTo>
                  <a:pt x="27275" y="481863"/>
                </a:lnTo>
                <a:lnTo>
                  <a:pt x="36367" y="490955"/>
                </a:lnTo>
                <a:lnTo>
                  <a:pt x="36367" y="536415"/>
                </a:lnTo>
                <a:lnTo>
                  <a:pt x="45459" y="545506"/>
                </a:lnTo>
                <a:lnTo>
                  <a:pt x="45459" y="600058"/>
                </a:lnTo>
                <a:lnTo>
                  <a:pt x="54551" y="609150"/>
                </a:lnTo>
                <a:lnTo>
                  <a:pt x="54551" y="654610"/>
                </a:lnTo>
                <a:lnTo>
                  <a:pt x="63643" y="663702"/>
                </a:lnTo>
                <a:lnTo>
                  <a:pt x="63643" y="709161"/>
                </a:lnTo>
                <a:lnTo>
                  <a:pt x="72735" y="718253"/>
                </a:lnTo>
                <a:lnTo>
                  <a:pt x="72735" y="763713"/>
                </a:lnTo>
                <a:lnTo>
                  <a:pt x="81827" y="772805"/>
                </a:lnTo>
                <a:lnTo>
                  <a:pt x="81827" y="818265"/>
                </a:lnTo>
                <a:lnTo>
                  <a:pt x="90919" y="827357"/>
                </a:lnTo>
                <a:lnTo>
                  <a:pt x="90919" y="872816"/>
                </a:lnTo>
                <a:lnTo>
                  <a:pt x="100011" y="881908"/>
                </a:lnTo>
                <a:lnTo>
                  <a:pt x="100011" y="918276"/>
                </a:lnTo>
                <a:lnTo>
                  <a:pt x="109103" y="927368"/>
                </a:lnTo>
                <a:lnTo>
                  <a:pt x="109103" y="954644"/>
                </a:lnTo>
                <a:lnTo>
                  <a:pt x="118195" y="963736"/>
                </a:lnTo>
                <a:lnTo>
                  <a:pt x="118195" y="991012"/>
                </a:lnTo>
                <a:lnTo>
                  <a:pt x="127287" y="1000103"/>
                </a:lnTo>
                <a:lnTo>
                  <a:pt x="127287" y="1027379"/>
                </a:lnTo>
                <a:lnTo>
                  <a:pt x="136379" y="1036471"/>
                </a:lnTo>
                <a:lnTo>
                  <a:pt x="136379" y="1045563"/>
                </a:lnTo>
                <a:lnTo>
                  <a:pt x="145471" y="1054655"/>
                </a:lnTo>
                <a:lnTo>
                  <a:pt x="145471" y="1063747"/>
                </a:lnTo>
                <a:lnTo>
                  <a:pt x="163654" y="1081931"/>
                </a:lnTo>
                <a:lnTo>
                  <a:pt x="154562" y="1081931"/>
                </a:lnTo>
                <a:lnTo>
                  <a:pt x="163654" y="1081931"/>
                </a:lnTo>
                <a:lnTo>
                  <a:pt x="181838" y="1081931"/>
                </a:lnTo>
                <a:lnTo>
                  <a:pt x="172746" y="1081931"/>
                </a:lnTo>
                <a:lnTo>
                  <a:pt x="181838" y="1081931"/>
                </a:lnTo>
                <a:lnTo>
                  <a:pt x="200022" y="1063747"/>
                </a:lnTo>
                <a:lnTo>
                  <a:pt x="200022" y="1045563"/>
                </a:lnTo>
                <a:lnTo>
                  <a:pt x="209114" y="1036471"/>
                </a:lnTo>
                <a:lnTo>
                  <a:pt x="209114" y="1018287"/>
                </a:lnTo>
                <a:lnTo>
                  <a:pt x="218206" y="1009195"/>
                </a:lnTo>
                <a:lnTo>
                  <a:pt x="218206" y="991012"/>
                </a:lnTo>
                <a:lnTo>
                  <a:pt x="227298" y="981920"/>
                </a:lnTo>
                <a:lnTo>
                  <a:pt x="227298" y="945552"/>
                </a:lnTo>
                <a:lnTo>
                  <a:pt x="236390" y="936460"/>
                </a:lnTo>
                <a:lnTo>
                  <a:pt x="236390" y="909184"/>
                </a:lnTo>
                <a:lnTo>
                  <a:pt x="245482" y="900092"/>
                </a:lnTo>
                <a:lnTo>
                  <a:pt x="245482" y="863724"/>
                </a:lnTo>
                <a:lnTo>
                  <a:pt x="254574" y="854632"/>
                </a:lnTo>
                <a:lnTo>
                  <a:pt x="254574" y="809173"/>
                </a:lnTo>
                <a:lnTo>
                  <a:pt x="263666" y="800081"/>
                </a:lnTo>
                <a:lnTo>
                  <a:pt x="263666" y="754621"/>
                </a:lnTo>
                <a:lnTo>
                  <a:pt x="272758" y="745529"/>
                </a:lnTo>
                <a:lnTo>
                  <a:pt x="272758" y="700069"/>
                </a:lnTo>
                <a:lnTo>
                  <a:pt x="281850" y="690978"/>
                </a:lnTo>
                <a:lnTo>
                  <a:pt x="281850" y="645518"/>
                </a:lnTo>
                <a:lnTo>
                  <a:pt x="290942" y="636426"/>
                </a:lnTo>
                <a:lnTo>
                  <a:pt x="290942" y="581874"/>
                </a:lnTo>
                <a:lnTo>
                  <a:pt x="300034" y="572782"/>
                </a:lnTo>
                <a:lnTo>
                  <a:pt x="300034" y="527323"/>
                </a:lnTo>
                <a:lnTo>
                  <a:pt x="309125" y="518231"/>
                </a:lnTo>
                <a:lnTo>
                  <a:pt x="309125" y="463688"/>
                </a:lnTo>
                <a:lnTo>
                  <a:pt x="318217" y="454597"/>
                </a:lnTo>
                <a:lnTo>
                  <a:pt x="318217" y="409137"/>
                </a:lnTo>
                <a:lnTo>
                  <a:pt x="327309" y="400045"/>
                </a:lnTo>
                <a:lnTo>
                  <a:pt x="327309" y="345493"/>
                </a:lnTo>
                <a:lnTo>
                  <a:pt x="336401" y="336401"/>
                </a:lnTo>
                <a:lnTo>
                  <a:pt x="336401" y="300034"/>
                </a:lnTo>
                <a:lnTo>
                  <a:pt x="345493" y="290942"/>
                </a:lnTo>
                <a:lnTo>
                  <a:pt x="345493" y="245482"/>
                </a:lnTo>
                <a:lnTo>
                  <a:pt x="354585" y="236390"/>
                </a:lnTo>
                <a:lnTo>
                  <a:pt x="354585" y="200022"/>
                </a:lnTo>
                <a:lnTo>
                  <a:pt x="363677" y="190930"/>
                </a:lnTo>
                <a:lnTo>
                  <a:pt x="363677" y="154562"/>
                </a:lnTo>
                <a:lnTo>
                  <a:pt x="372769" y="145471"/>
                </a:lnTo>
                <a:lnTo>
                  <a:pt x="372769" y="118195"/>
                </a:lnTo>
                <a:lnTo>
                  <a:pt x="381861" y="109103"/>
                </a:lnTo>
                <a:lnTo>
                  <a:pt x="381861" y="81827"/>
                </a:lnTo>
                <a:lnTo>
                  <a:pt x="390953" y="72735"/>
                </a:lnTo>
                <a:lnTo>
                  <a:pt x="390953" y="54551"/>
                </a:lnTo>
                <a:lnTo>
                  <a:pt x="400045" y="45459"/>
                </a:lnTo>
                <a:lnTo>
                  <a:pt x="400045" y="27275"/>
                </a:lnTo>
                <a:lnTo>
                  <a:pt x="409137" y="18183"/>
                </a:lnTo>
                <a:lnTo>
                  <a:pt x="418229" y="9091"/>
                </a:lnTo>
                <a:lnTo>
                  <a:pt x="427321" y="0"/>
                </a:lnTo>
                <a:lnTo>
                  <a:pt x="436413" y="9091"/>
                </a:lnTo>
                <a:lnTo>
                  <a:pt x="445505" y="18183"/>
                </a:lnTo>
                <a:lnTo>
                  <a:pt x="463688" y="36367"/>
                </a:lnTo>
                <a:lnTo>
                  <a:pt x="463688" y="54551"/>
                </a:lnTo>
                <a:lnTo>
                  <a:pt x="472771" y="63643"/>
                </a:lnTo>
                <a:lnTo>
                  <a:pt x="472771" y="90919"/>
                </a:lnTo>
                <a:lnTo>
                  <a:pt x="481863" y="100011"/>
                </a:lnTo>
                <a:lnTo>
                  <a:pt x="481863" y="118195"/>
                </a:lnTo>
                <a:lnTo>
                  <a:pt x="490955" y="127287"/>
                </a:lnTo>
                <a:lnTo>
                  <a:pt x="490955" y="163654"/>
                </a:lnTo>
                <a:lnTo>
                  <a:pt x="500047" y="163654"/>
                </a:lnTo>
              </a:path>
            </a:pathLst>
          </a:custGeom>
          <a:ln w="956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64782" y="1968867"/>
            <a:ext cx="500380" cy="1082040"/>
          </a:xfrm>
          <a:custGeom>
            <a:avLst/>
            <a:gdLst/>
            <a:ahLst/>
            <a:cxnLst/>
            <a:rect l="l" t="t" r="r" b="b"/>
            <a:pathLst>
              <a:path w="500379" h="1082039">
                <a:moveTo>
                  <a:pt x="0" y="372769"/>
                </a:moveTo>
                <a:lnTo>
                  <a:pt x="0" y="418229"/>
                </a:lnTo>
                <a:lnTo>
                  <a:pt x="9091" y="427321"/>
                </a:lnTo>
                <a:lnTo>
                  <a:pt x="9091" y="481872"/>
                </a:lnTo>
                <a:lnTo>
                  <a:pt x="18183" y="490955"/>
                </a:lnTo>
                <a:lnTo>
                  <a:pt x="18183" y="536415"/>
                </a:lnTo>
                <a:lnTo>
                  <a:pt x="27275" y="545506"/>
                </a:lnTo>
                <a:lnTo>
                  <a:pt x="27275" y="600058"/>
                </a:lnTo>
                <a:lnTo>
                  <a:pt x="36367" y="609150"/>
                </a:lnTo>
                <a:lnTo>
                  <a:pt x="36367" y="654610"/>
                </a:lnTo>
                <a:lnTo>
                  <a:pt x="45459" y="663702"/>
                </a:lnTo>
                <a:lnTo>
                  <a:pt x="45459" y="709161"/>
                </a:lnTo>
                <a:lnTo>
                  <a:pt x="54551" y="718253"/>
                </a:lnTo>
                <a:lnTo>
                  <a:pt x="54551" y="763713"/>
                </a:lnTo>
                <a:lnTo>
                  <a:pt x="63643" y="772805"/>
                </a:lnTo>
                <a:lnTo>
                  <a:pt x="63643" y="818265"/>
                </a:lnTo>
                <a:lnTo>
                  <a:pt x="72735" y="827357"/>
                </a:lnTo>
                <a:lnTo>
                  <a:pt x="72735" y="872816"/>
                </a:lnTo>
                <a:lnTo>
                  <a:pt x="81827" y="881908"/>
                </a:lnTo>
                <a:lnTo>
                  <a:pt x="81827" y="918276"/>
                </a:lnTo>
                <a:lnTo>
                  <a:pt x="90919" y="927368"/>
                </a:lnTo>
                <a:lnTo>
                  <a:pt x="90919" y="954644"/>
                </a:lnTo>
                <a:lnTo>
                  <a:pt x="100011" y="963736"/>
                </a:lnTo>
                <a:lnTo>
                  <a:pt x="100011" y="991012"/>
                </a:lnTo>
                <a:lnTo>
                  <a:pt x="109103" y="1000103"/>
                </a:lnTo>
                <a:lnTo>
                  <a:pt x="109103" y="1027379"/>
                </a:lnTo>
                <a:lnTo>
                  <a:pt x="118195" y="1036471"/>
                </a:lnTo>
                <a:lnTo>
                  <a:pt x="118195" y="1045563"/>
                </a:lnTo>
                <a:lnTo>
                  <a:pt x="127287" y="1054655"/>
                </a:lnTo>
                <a:lnTo>
                  <a:pt x="127287" y="1063747"/>
                </a:lnTo>
                <a:lnTo>
                  <a:pt x="145471" y="1081931"/>
                </a:lnTo>
                <a:lnTo>
                  <a:pt x="136379" y="1081931"/>
                </a:lnTo>
                <a:lnTo>
                  <a:pt x="145471" y="1081931"/>
                </a:lnTo>
                <a:lnTo>
                  <a:pt x="163654" y="1081931"/>
                </a:lnTo>
                <a:lnTo>
                  <a:pt x="154562" y="1081931"/>
                </a:lnTo>
                <a:lnTo>
                  <a:pt x="163654" y="1081931"/>
                </a:lnTo>
                <a:lnTo>
                  <a:pt x="181838" y="1063747"/>
                </a:lnTo>
                <a:lnTo>
                  <a:pt x="181838" y="1045563"/>
                </a:lnTo>
                <a:lnTo>
                  <a:pt x="190930" y="1036471"/>
                </a:lnTo>
                <a:lnTo>
                  <a:pt x="190930" y="1018287"/>
                </a:lnTo>
                <a:lnTo>
                  <a:pt x="200022" y="1009195"/>
                </a:lnTo>
                <a:lnTo>
                  <a:pt x="200022" y="991012"/>
                </a:lnTo>
                <a:lnTo>
                  <a:pt x="209114" y="981920"/>
                </a:lnTo>
                <a:lnTo>
                  <a:pt x="209114" y="945552"/>
                </a:lnTo>
                <a:lnTo>
                  <a:pt x="218206" y="936460"/>
                </a:lnTo>
                <a:lnTo>
                  <a:pt x="218206" y="909184"/>
                </a:lnTo>
                <a:lnTo>
                  <a:pt x="227298" y="900092"/>
                </a:lnTo>
                <a:lnTo>
                  <a:pt x="227298" y="863724"/>
                </a:lnTo>
                <a:lnTo>
                  <a:pt x="236390" y="854632"/>
                </a:lnTo>
                <a:lnTo>
                  <a:pt x="236390" y="809173"/>
                </a:lnTo>
                <a:lnTo>
                  <a:pt x="245482" y="800081"/>
                </a:lnTo>
                <a:lnTo>
                  <a:pt x="245482" y="754621"/>
                </a:lnTo>
                <a:lnTo>
                  <a:pt x="254574" y="745529"/>
                </a:lnTo>
                <a:lnTo>
                  <a:pt x="254574" y="700069"/>
                </a:lnTo>
                <a:lnTo>
                  <a:pt x="263666" y="690978"/>
                </a:lnTo>
                <a:lnTo>
                  <a:pt x="263666" y="645518"/>
                </a:lnTo>
                <a:lnTo>
                  <a:pt x="272758" y="636426"/>
                </a:lnTo>
                <a:lnTo>
                  <a:pt x="272758" y="581874"/>
                </a:lnTo>
                <a:lnTo>
                  <a:pt x="281850" y="572782"/>
                </a:lnTo>
                <a:lnTo>
                  <a:pt x="281850" y="527332"/>
                </a:lnTo>
                <a:lnTo>
                  <a:pt x="290942" y="518240"/>
                </a:lnTo>
                <a:lnTo>
                  <a:pt x="290942" y="463688"/>
                </a:lnTo>
                <a:lnTo>
                  <a:pt x="300034" y="454597"/>
                </a:lnTo>
                <a:lnTo>
                  <a:pt x="300034" y="409137"/>
                </a:lnTo>
                <a:lnTo>
                  <a:pt x="309125" y="400045"/>
                </a:lnTo>
                <a:lnTo>
                  <a:pt x="309125" y="345493"/>
                </a:lnTo>
                <a:lnTo>
                  <a:pt x="318217" y="336401"/>
                </a:lnTo>
                <a:lnTo>
                  <a:pt x="318217" y="300034"/>
                </a:lnTo>
                <a:lnTo>
                  <a:pt x="327309" y="290942"/>
                </a:lnTo>
                <a:lnTo>
                  <a:pt x="327309" y="245482"/>
                </a:lnTo>
                <a:lnTo>
                  <a:pt x="336401" y="236390"/>
                </a:lnTo>
                <a:lnTo>
                  <a:pt x="336401" y="200022"/>
                </a:lnTo>
                <a:lnTo>
                  <a:pt x="345493" y="190930"/>
                </a:lnTo>
                <a:lnTo>
                  <a:pt x="345493" y="154562"/>
                </a:lnTo>
                <a:lnTo>
                  <a:pt x="354585" y="145471"/>
                </a:lnTo>
                <a:lnTo>
                  <a:pt x="354585" y="118195"/>
                </a:lnTo>
                <a:lnTo>
                  <a:pt x="363677" y="109103"/>
                </a:lnTo>
                <a:lnTo>
                  <a:pt x="363677" y="81827"/>
                </a:lnTo>
                <a:lnTo>
                  <a:pt x="372769" y="72735"/>
                </a:lnTo>
                <a:lnTo>
                  <a:pt x="372769" y="54551"/>
                </a:lnTo>
                <a:lnTo>
                  <a:pt x="381861" y="45459"/>
                </a:lnTo>
                <a:lnTo>
                  <a:pt x="381861" y="27275"/>
                </a:lnTo>
                <a:lnTo>
                  <a:pt x="390953" y="18183"/>
                </a:lnTo>
                <a:lnTo>
                  <a:pt x="400045" y="9091"/>
                </a:lnTo>
                <a:lnTo>
                  <a:pt x="409137" y="0"/>
                </a:lnTo>
                <a:lnTo>
                  <a:pt x="418229" y="9091"/>
                </a:lnTo>
                <a:lnTo>
                  <a:pt x="427321" y="18183"/>
                </a:lnTo>
                <a:lnTo>
                  <a:pt x="445505" y="36367"/>
                </a:lnTo>
                <a:lnTo>
                  <a:pt x="445505" y="54551"/>
                </a:lnTo>
                <a:lnTo>
                  <a:pt x="454597" y="63643"/>
                </a:lnTo>
                <a:lnTo>
                  <a:pt x="454597" y="90919"/>
                </a:lnTo>
                <a:lnTo>
                  <a:pt x="463688" y="100011"/>
                </a:lnTo>
                <a:lnTo>
                  <a:pt x="463688" y="118195"/>
                </a:lnTo>
                <a:lnTo>
                  <a:pt x="472780" y="127287"/>
                </a:lnTo>
                <a:lnTo>
                  <a:pt x="472780" y="163654"/>
                </a:lnTo>
                <a:lnTo>
                  <a:pt x="481872" y="172746"/>
                </a:lnTo>
                <a:lnTo>
                  <a:pt x="481872" y="209114"/>
                </a:lnTo>
                <a:lnTo>
                  <a:pt x="490964" y="218206"/>
                </a:lnTo>
                <a:lnTo>
                  <a:pt x="490964" y="254574"/>
                </a:lnTo>
                <a:lnTo>
                  <a:pt x="500056" y="263666"/>
                </a:lnTo>
              </a:path>
            </a:pathLst>
          </a:custGeom>
          <a:ln w="956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64735" y="1968867"/>
            <a:ext cx="500380" cy="1082040"/>
          </a:xfrm>
          <a:custGeom>
            <a:avLst/>
            <a:gdLst/>
            <a:ahLst/>
            <a:cxnLst/>
            <a:rect l="l" t="t" r="r" b="b"/>
            <a:pathLst>
              <a:path w="500379" h="1082039">
                <a:moveTo>
                  <a:pt x="0" y="490964"/>
                </a:moveTo>
                <a:lnTo>
                  <a:pt x="0" y="536424"/>
                </a:lnTo>
                <a:lnTo>
                  <a:pt x="9091" y="545506"/>
                </a:lnTo>
                <a:lnTo>
                  <a:pt x="9091" y="600058"/>
                </a:lnTo>
                <a:lnTo>
                  <a:pt x="18183" y="609150"/>
                </a:lnTo>
                <a:lnTo>
                  <a:pt x="18183" y="654610"/>
                </a:lnTo>
                <a:lnTo>
                  <a:pt x="27275" y="663702"/>
                </a:lnTo>
                <a:lnTo>
                  <a:pt x="27275" y="709161"/>
                </a:lnTo>
                <a:lnTo>
                  <a:pt x="36367" y="718253"/>
                </a:lnTo>
                <a:lnTo>
                  <a:pt x="36367" y="763713"/>
                </a:lnTo>
                <a:lnTo>
                  <a:pt x="45459" y="772805"/>
                </a:lnTo>
                <a:lnTo>
                  <a:pt x="45459" y="818265"/>
                </a:lnTo>
                <a:lnTo>
                  <a:pt x="54542" y="827357"/>
                </a:lnTo>
                <a:lnTo>
                  <a:pt x="54542" y="872816"/>
                </a:lnTo>
                <a:lnTo>
                  <a:pt x="63634" y="881908"/>
                </a:lnTo>
                <a:lnTo>
                  <a:pt x="63634" y="918276"/>
                </a:lnTo>
                <a:lnTo>
                  <a:pt x="72726" y="927368"/>
                </a:lnTo>
                <a:lnTo>
                  <a:pt x="72726" y="954644"/>
                </a:lnTo>
                <a:lnTo>
                  <a:pt x="81817" y="963736"/>
                </a:lnTo>
                <a:lnTo>
                  <a:pt x="81817" y="991012"/>
                </a:lnTo>
                <a:lnTo>
                  <a:pt x="90909" y="1000103"/>
                </a:lnTo>
                <a:lnTo>
                  <a:pt x="90909" y="1027379"/>
                </a:lnTo>
                <a:lnTo>
                  <a:pt x="100001" y="1036471"/>
                </a:lnTo>
                <a:lnTo>
                  <a:pt x="100001" y="1045563"/>
                </a:lnTo>
                <a:lnTo>
                  <a:pt x="109093" y="1054655"/>
                </a:lnTo>
                <a:lnTo>
                  <a:pt x="109093" y="1063747"/>
                </a:lnTo>
                <a:lnTo>
                  <a:pt x="127277" y="1081931"/>
                </a:lnTo>
                <a:lnTo>
                  <a:pt x="118185" y="1081931"/>
                </a:lnTo>
                <a:lnTo>
                  <a:pt x="127277" y="1081931"/>
                </a:lnTo>
                <a:lnTo>
                  <a:pt x="145461" y="1081931"/>
                </a:lnTo>
                <a:lnTo>
                  <a:pt x="136369" y="1081931"/>
                </a:lnTo>
                <a:lnTo>
                  <a:pt x="145461" y="1081931"/>
                </a:lnTo>
                <a:lnTo>
                  <a:pt x="163645" y="1063747"/>
                </a:lnTo>
                <a:lnTo>
                  <a:pt x="163645" y="1045563"/>
                </a:lnTo>
                <a:lnTo>
                  <a:pt x="172737" y="1036471"/>
                </a:lnTo>
                <a:lnTo>
                  <a:pt x="172737" y="1018287"/>
                </a:lnTo>
                <a:lnTo>
                  <a:pt x="181829" y="1009195"/>
                </a:lnTo>
                <a:lnTo>
                  <a:pt x="181829" y="991012"/>
                </a:lnTo>
                <a:lnTo>
                  <a:pt x="190921" y="981920"/>
                </a:lnTo>
                <a:lnTo>
                  <a:pt x="190921" y="945552"/>
                </a:lnTo>
                <a:lnTo>
                  <a:pt x="200013" y="936460"/>
                </a:lnTo>
                <a:lnTo>
                  <a:pt x="200013" y="909184"/>
                </a:lnTo>
                <a:lnTo>
                  <a:pt x="209105" y="900092"/>
                </a:lnTo>
                <a:lnTo>
                  <a:pt x="209105" y="863724"/>
                </a:lnTo>
                <a:lnTo>
                  <a:pt x="218197" y="854632"/>
                </a:lnTo>
                <a:lnTo>
                  <a:pt x="218197" y="809173"/>
                </a:lnTo>
                <a:lnTo>
                  <a:pt x="227289" y="800081"/>
                </a:lnTo>
                <a:lnTo>
                  <a:pt x="227289" y="754621"/>
                </a:lnTo>
                <a:lnTo>
                  <a:pt x="236380" y="745529"/>
                </a:lnTo>
                <a:lnTo>
                  <a:pt x="236380" y="700069"/>
                </a:lnTo>
                <a:lnTo>
                  <a:pt x="245472" y="690978"/>
                </a:lnTo>
                <a:lnTo>
                  <a:pt x="245472" y="645518"/>
                </a:lnTo>
                <a:lnTo>
                  <a:pt x="254564" y="636426"/>
                </a:lnTo>
                <a:lnTo>
                  <a:pt x="254564" y="581884"/>
                </a:lnTo>
                <a:lnTo>
                  <a:pt x="263656" y="572792"/>
                </a:lnTo>
                <a:lnTo>
                  <a:pt x="263656" y="527332"/>
                </a:lnTo>
                <a:lnTo>
                  <a:pt x="272748" y="518240"/>
                </a:lnTo>
                <a:lnTo>
                  <a:pt x="272748" y="463688"/>
                </a:lnTo>
                <a:lnTo>
                  <a:pt x="281840" y="454597"/>
                </a:lnTo>
                <a:lnTo>
                  <a:pt x="281840" y="409137"/>
                </a:lnTo>
                <a:lnTo>
                  <a:pt x="290932" y="400045"/>
                </a:lnTo>
                <a:lnTo>
                  <a:pt x="290932" y="345493"/>
                </a:lnTo>
                <a:lnTo>
                  <a:pt x="300024" y="336401"/>
                </a:lnTo>
                <a:lnTo>
                  <a:pt x="300024" y="300034"/>
                </a:lnTo>
                <a:lnTo>
                  <a:pt x="309116" y="290942"/>
                </a:lnTo>
                <a:lnTo>
                  <a:pt x="309116" y="245482"/>
                </a:lnTo>
                <a:lnTo>
                  <a:pt x="318208" y="236390"/>
                </a:lnTo>
                <a:lnTo>
                  <a:pt x="318208" y="200022"/>
                </a:lnTo>
                <a:lnTo>
                  <a:pt x="327300" y="190930"/>
                </a:lnTo>
                <a:lnTo>
                  <a:pt x="327300" y="154562"/>
                </a:lnTo>
                <a:lnTo>
                  <a:pt x="336392" y="145471"/>
                </a:lnTo>
                <a:lnTo>
                  <a:pt x="336392" y="118195"/>
                </a:lnTo>
                <a:lnTo>
                  <a:pt x="345484" y="109103"/>
                </a:lnTo>
                <a:lnTo>
                  <a:pt x="345484" y="81827"/>
                </a:lnTo>
                <a:lnTo>
                  <a:pt x="354576" y="72735"/>
                </a:lnTo>
                <a:lnTo>
                  <a:pt x="354576" y="54551"/>
                </a:lnTo>
                <a:lnTo>
                  <a:pt x="363668" y="45459"/>
                </a:lnTo>
                <a:lnTo>
                  <a:pt x="363668" y="27275"/>
                </a:lnTo>
                <a:lnTo>
                  <a:pt x="372760" y="18183"/>
                </a:lnTo>
                <a:lnTo>
                  <a:pt x="381852" y="9091"/>
                </a:lnTo>
                <a:lnTo>
                  <a:pt x="390943" y="0"/>
                </a:lnTo>
                <a:lnTo>
                  <a:pt x="400035" y="9091"/>
                </a:lnTo>
                <a:lnTo>
                  <a:pt x="409127" y="18183"/>
                </a:lnTo>
                <a:lnTo>
                  <a:pt x="427311" y="36367"/>
                </a:lnTo>
                <a:lnTo>
                  <a:pt x="427311" y="54551"/>
                </a:lnTo>
                <a:lnTo>
                  <a:pt x="436403" y="63643"/>
                </a:lnTo>
                <a:lnTo>
                  <a:pt x="436403" y="90919"/>
                </a:lnTo>
                <a:lnTo>
                  <a:pt x="445495" y="100011"/>
                </a:lnTo>
                <a:lnTo>
                  <a:pt x="445495" y="118195"/>
                </a:lnTo>
                <a:lnTo>
                  <a:pt x="454587" y="127287"/>
                </a:lnTo>
                <a:lnTo>
                  <a:pt x="454587" y="163654"/>
                </a:lnTo>
                <a:lnTo>
                  <a:pt x="463679" y="172746"/>
                </a:lnTo>
                <a:lnTo>
                  <a:pt x="463679" y="209114"/>
                </a:lnTo>
                <a:lnTo>
                  <a:pt x="472771" y="218206"/>
                </a:lnTo>
                <a:lnTo>
                  <a:pt x="472771" y="254574"/>
                </a:lnTo>
                <a:lnTo>
                  <a:pt x="481863" y="263666"/>
                </a:lnTo>
                <a:lnTo>
                  <a:pt x="481863" y="309125"/>
                </a:lnTo>
                <a:lnTo>
                  <a:pt x="490955" y="318217"/>
                </a:lnTo>
                <a:lnTo>
                  <a:pt x="490955" y="363677"/>
                </a:lnTo>
                <a:lnTo>
                  <a:pt x="500047" y="372769"/>
                </a:lnTo>
              </a:path>
            </a:pathLst>
          </a:custGeom>
          <a:ln w="956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10183" y="2132522"/>
            <a:ext cx="54610" cy="327660"/>
          </a:xfrm>
          <a:custGeom>
            <a:avLst/>
            <a:gdLst/>
            <a:ahLst/>
            <a:cxnLst/>
            <a:rect l="l" t="t" r="r" b="b"/>
            <a:pathLst>
              <a:path w="54610" h="327660">
                <a:moveTo>
                  <a:pt x="0" y="0"/>
                </a:moveTo>
                <a:lnTo>
                  <a:pt x="0" y="45459"/>
                </a:lnTo>
                <a:lnTo>
                  <a:pt x="9091" y="54551"/>
                </a:lnTo>
                <a:lnTo>
                  <a:pt x="9091" y="90919"/>
                </a:lnTo>
                <a:lnTo>
                  <a:pt x="18183" y="100011"/>
                </a:lnTo>
                <a:lnTo>
                  <a:pt x="18183" y="145471"/>
                </a:lnTo>
                <a:lnTo>
                  <a:pt x="27275" y="154562"/>
                </a:lnTo>
                <a:lnTo>
                  <a:pt x="27275" y="200013"/>
                </a:lnTo>
                <a:lnTo>
                  <a:pt x="36367" y="209105"/>
                </a:lnTo>
                <a:lnTo>
                  <a:pt x="36367" y="254564"/>
                </a:lnTo>
                <a:lnTo>
                  <a:pt x="45459" y="263656"/>
                </a:lnTo>
                <a:lnTo>
                  <a:pt x="45459" y="318208"/>
                </a:lnTo>
                <a:lnTo>
                  <a:pt x="54551" y="327300"/>
                </a:lnTo>
              </a:path>
            </a:pathLst>
          </a:custGeom>
          <a:ln w="956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82907" y="2105246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57" y="2142"/>
                </a:lnTo>
                <a:lnTo>
                  <a:pt x="7987" y="7987"/>
                </a:lnTo>
                <a:lnTo>
                  <a:pt x="2142" y="16657"/>
                </a:lnTo>
                <a:lnTo>
                  <a:pt x="0" y="27275"/>
                </a:lnTo>
                <a:lnTo>
                  <a:pt x="2142" y="37890"/>
                </a:lnTo>
                <a:lnTo>
                  <a:pt x="7987" y="46560"/>
                </a:lnTo>
                <a:lnTo>
                  <a:pt x="16657" y="52407"/>
                </a:lnTo>
                <a:lnTo>
                  <a:pt x="27275" y="54551"/>
                </a:lnTo>
                <a:lnTo>
                  <a:pt x="37890" y="52407"/>
                </a:lnTo>
                <a:lnTo>
                  <a:pt x="46560" y="46560"/>
                </a:lnTo>
                <a:lnTo>
                  <a:pt x="52407" y="37890"/>
                </a:lnTo>
                <a:lnTo>
                  <a:pt x="54551" y="27275"/>
                </a:lnTo>
                <a:lnTo>
                  <a:pt x="52407" y="16657"/>
                </a:lnTo>
                <a:lnTo>
                  <a:pt x="46560" y="7987"/>
                </a:lnTo>
                <a:lnTo>
                  <a:pt x="37890" y="2142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82919" y="2732581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57" y="2144"/>
                </a:lnTo>
                <a:lnTo>
                  <a:pt x="7987" y="7990"/>
                </a:lnTo>
                <a:lnTo>
                  <a:pt x="2142" y="16661"/>
                </a:lnTo>
                <a:lnTo>
                  <a:pt x="0" y="27275"/>
                </a:lnTo>
                <a:lnTo>
                  <a:pt x="2142" y="37894"/>
                </a:lnTo>
                <a:lnTo>
                  <a:pt x="7987" y="46564"/>
                </a:lnTo>
                <a:lnTo>
                  <a:pt x="16657" y="52408"/>
                </a:lnTo>
                <a:lnTo>
                  <a:pt x="27275" y="54551"/>
                </a:lnTo>
                <a:lnTo>
                  <a:pt x="37890" y="52408"/>
                </a:lnTo>
                <a:lnTo>
                  <a:pt x="46560" y="46564"/>
                </a:lnTo>
                <a:lnTo>
                  <a:pt x="52407" y="37894"/>
                </a:lnTo>
                <a:lnTo>
                  <a:pt x="54551" y="27275"/>
                </a:lnTo>
                <a:lnTo>
                  <a:pt x="52407" y="16661"/>
                </a:lnTo>
                <a:lnTo>
                  <a:pt x="46560" y="7990"/>
                </a:lnTo>
                <a:lnTo>
                  <a:pt x="37890" y="2144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82930" y="3023523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57" y="2144"/>
                </a:lnTo>
                <a:lnTo>
                  <a:pt x="7987" y="7990"/>
                </a:lnTo>
                <a:lnTo>
                  <a:pt x="2142" y="16661"/>
                </a:lnTo>
                <a:lnTo>
                  <a:pt x="0" y="27275"/>
                </a:lnTo>
                <a:lnTo>
                  <a:pt x="2142" y="37894"/>
                </a:lnTo>
                <a:lnTo>
                  <a:pt x="7987" y="46564"/>
                </a:lnTo>
                <a:lnTo>
                  <a:pt x="16657" y="52408"/>
                </a:lnTo>
                <a:lnTo>
                  <a:pt x="27275" y="54551"/>
                </a:lnTo>
                <a:lnTo>
                  <a:pt x="37890" y="52408"/>
                </a:lnTo>
                <a:lnTo>
                  <a:pt x="46560" y="46564"/>
                </a:lnTo>
                <a:lnTo>
                  <a:pt x="52407" y="37894"/>
                </a:lnTo>
                <a:lnTo>
                  <a:pt x="54551" y="27275"/>
                </a:lnTo>
                <a:lnTo>
                  <a:pt x="52407" y="16661"/>
                </a:lnTo>
                <a:lnTo>
                  <a:pt x="46560" y="7990"/>
                </a:lnTo>
                <a:lnTo>
                  <a:pt x="37890" y="2144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92033" y="2568935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57" y="2142"/>
                </a:lnTo>
                <a:lnTo>
                  <a:pt x="7987" y="7987"/>
                </a:lnTo>
                <a:lnTo>
                  <a:pt x="2142" y="16657"/>
                </a:lnTo>
                <a:lnTo>
                  <a:pt x="0" y="27275"/>
                </a:lnTo>
                <a:lnTo>
                  <a:pt x="2142" y="37890"/>
                </a:lnTo>
                <a:lnTo>
                  <a:pt x="7987" y="46560"/>
                </a:lnTo>
                <a:lnTo>
                  <a:pt x="16657" y="52407"/>
                </a:lnTo>
                <a:lnTo>
                  <a:pt x="27275" y="54551"/>
                </a:lnTo>
                <a:lnTo>
                  <a:pt x="37889" y="52407"/>
                </a:lnTo>
                <a:lnTo>
                  <a:pt x="46555" y="46560"/>
                </a:lnTo>
                <a:lnTo>
                  <a:pt x="52399" y="37890"/>
                </a:lnTo>
                <a:lnTo>
                  <a:pt x="54542" y="27275"/>
                </a:lnTo>
                <a:lnTo>
                  <a:pt x="52399" y="16657"/>
                </a:lnTo>
                <a:lnTo>
                  <a:pt x="46555" y="7987"/>
                </a:lnTo>
                <a:lnTo>
                  <a:pt x="37889" y="2142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2035" y="2005235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61" y="2142"/>
                </a:lnTo>
                <a:lnTo>
                  <a:pt x="7990" y="7987"/>
                </a:lnTo>
                <a:lnTo>
                  <a:pt x="2144" y="16657"/>
                </a:lnTo>
                <a:lnTo>
                  <a:pt x="0" y="27275"/>
                </a:lnTo>
                <a:lnTo>
                  <a:pt x="2144" y="37890"/>
                </a:lnTo>
                <a:lnTo>
                  <a:pt x="7990" y="46560"/>
                </a:lnTo>
                <a:lnTo>
                  <a:pt x="16661" y="52407"/>
                </a:lnTo>
                <a:lnTo>
                  <a:pt x="27275" y="54551"/>
                </a:lnTo>
                <a:lnTo>
                  <a:pt x="37894" y="52407"/>
                </a:lnTo>
                <a:lnTo>
                  <a:pt x="46564" y="46560"/>
                </a:lnTo>
                <a:lnTo>
                  <a:pt x="52408" y="37890"/>
                </a:lnTo>
                <a:lnTo>
                  <a:pt x="54551" y="27275"/>
                </a:lnTo>
                <a:lnTo>
                  <a:pt x="52408" y="16657"/>
                </a:lnTo>
                <a:lnTo>
                  <a:pt x="46564" y="7987"/>
                </a:lnTo>
                <a:lnTo>
                  <a:pt x="37894" y="2142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01138" y="2105246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61" y="2142"/>
                </a:lnTo>
                <a:lnTo>
                  <a:pt x="7990" y="7987"/>
                </a:lnTo>
                <a:lnTo>
                  <a:pt x="2144" y="16657"/>
                </a:lnTo>
                <a:lnTo>
                  <a:pt x="0" y="27275"/>
                </a:lnTo>
                <a:lnTo>
                  <a:pt x="2144" y="37890"/>
                </a:lnTo>
                <a:lnTo>
                  <a:pt x="7990" y="46560"/>
                </a:lnTo>
                <a:lnTo>
                  <a:pt x="16661" y="52407"/>
                </a:lnTo>
                <a:lnTo>
                  <a:pt x="27275" y="54551"/>
                </a:lnTo>
                <a:lnTo>
                  <a:pt x="37894" y="52407"/>
                </a:lnTo>
                <a:lnTo>
                  <a:pt x="46564" y="46560"/>
                </a:lnTo>
                <a:lnTo>
                  <a:pt x="52408" y="37890"/>
                </a:lnTo>
                <a:lnTo>
                  <a:pt x="54551" y="27275"/>
                </a:lnTo>
                <a:lnTo>
                  <a:pt x="52408" y="16657"/>
                </a:lnTo>
                <a:lnTo>
                  <a:pt x="46564" y="7987"/>
                </a:lnTo>
                <a:lnTo>
                  <a:pt x="37894" y="2142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01150" y="2732581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61" y="2144"/>
                </a:lnTo>
                <a:lnTo>
                  <a:pt x="7990" y="7990"/>
                </a:lnTo>
                <a:lnTo>
                  <a:pt x="2144" y="16661"/>
                </a:lnTo>
                <a:lnTo>
                  <a:pt x="0" y="27275"/>
                </a:lnTo>
                <a:lnTo>
                  <a:pt x="2144" y="37894"/>
                </a:lnTo>
                <a:lnTo>
                  <a:pt x="7990" y="46564"/>
                </a:lnTo>
                <a:lnTo>
                  <a:pt x="16661" y="52408"/>
                </a:lnTo>
                <a:lnTo>
                  <a:pt x="27275" y="54551"/>
                </a:lnTo>
                <a:lnTo>
                  <a:pt x="37894" y="52408"/>
                </a:lnTo>
                <a:lnTo>
                  <a:pt x="46564" y="46564"/>
                </a:lnTo>
                <a:lnTo>
                  <a:pt x="52408" y="37894"/>
                </a:lnTo>
                <a:lnTo>
                  <a:pt x="54551" y="27275"/>
                </a:lnTo>
                <a:lnTo>
                  <a:pt x="52408" y="16661"/>
                </a:lnTo>
                <a:lnTo>
                  <a:pt x="46564" y="7990"/>
                </a:lnTo>
                <a:lnTo>
                  <a:pt x="37894" y="2144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01161" y="3023523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61" y="2144"/>
                </a:lnTo>
                <a:lnTo>
                  <a:pt x="7990" y="7990"/>
                </a:lnTo>
                <a:lnTo>
                  <a:pt x="2144" y="16661"/>
                </a:lnTo>
                <a:lnTo>
                  <a:pt x="0" y="27275"/>
                </a:lnTo>
                <a:lnTo>
                  <a:pt x="2144" y="37894"/>
                </a:lnTo>
                <a:lnTo>
                  <a:pt x="7990" y="46564"/>
                </a:lnTo>
                <a:lnTo>
                  <a:pt x="16661" y="52408"/>
                </a:lnTo>
                <a:lnTo>
                  <a:pt x="27275" y="54551"/>
                </a:lnTo>
                <a:lnTo>
                  <a:pt x="37894" y="52408"/>
                </a:lnTo>
                <a:lnTo>
                  <a:pt x="46564" y="46564"/>
                </a:lnTo>
                <a:lnTo>
                  <a:pt x="52408" y="37894"/>
                </a:lnTo>
                <a:lnTo>
                  <a:pt x="54551" y="27275"/>
                </a:lnTo>
                <a:lnTo>
                  <a:pt x="52408" y="16661"/>
                </a:lnTo>
                <a:lnTo>
                  <a:pt x="46564" y="7990"/>
                </a:lnTo>
                <a:lnTo>
                  <a:pt x="37894" y="2144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10264" y="2568935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61" y="2142"/>
                </a:lnTo>
                <a:lnTo>
                  <a:pt x="7990" y="7987"/>
                </a:lnTo>
                <a:lnTo>
                  <a:pt x="2144" y="16657"/>
                </a:lnTo>
                <a:lnTo>
                  <a:pt x="0" y="27275"/>
                </a:lnTo>
                <a:lnTo>
                  <a:pt x="2144" y="37890"/>
                </a:lnTo>
                <a:lnTo>
                  <a:pt x="7990" y="46560"/>
                </a:lnTo>
                <a:lnTo>
                  <a:pt x="16661" y="52407"/>
                </a:lnTo>
                <a:lnTo>
                  <a:pt x="27275" y="54551"/>
                </a:lnTo>
                <a:lnTo>
                  <a:pt x="37894" y="52407"/>
                </a:lnTo>
                <a:lnTo>
                  <a:pt x="46564" y="46560"/>
                </a:lnTo>
                <a:lnTo>
                  <a:pt x="52408" y="37890"/>
                </a:lnTo>
                <a:lnTo>
                  <a:pt x="54551" y="27275"/>
                </a:lnTo>
                <a:lnTo>
                  <a:pt x="52408" y="16657"/>
                </a:lnTo>
                <a:lnTo>
                  <a:pt x="46564" y="7987"/>
                </a:lnTo>
                <a:lnTo>
                  <a:pt x="37894" y="2142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10276" y="2005235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61" y="2142"/>
                </a:lnTo>
                <a:lnTo>
                  <a:pt x="7990" y="7987"/>
                </a:lnTo>
                <a:lnTo>
                  <a:pt x="2144" y="16657"/>
                </a:lnTo>
                <a:lnTo>
                  <a:pt x="0" y="27275"/>
                </a:lnTo>
                <a:lnTo>
                  <a:pt x="2144" y="37890"/>
                </a:lnTo>
                <a:lnTo>
                  <a:pt x="7990" y="46560"/>
                </a:lnTo>
                <a:lnTo>
                  <a:pt x="16661" y="52407"/>
                </a:lnTo>
                <a:lnTo>
                  <a:pt x="27275" y="54551"/>
                </a:lnTo>
                <a:lnTo>
                  <a:pt x="37894" y="52407"/>
                </a:lnTo>
                <a:lnTo>
                  <a:pt x="46564" y="46560"/>
                </a:lnTo>
                <a:lnTo>
                  <a:pt x="52408" y="37890"/>
                </a:lnTo>
                <a:lnTo>
                  <a:pt x="54551" y="27275"/>
                </a:lnTo>
                <a:lnTo>
                  <a:pt x="52408" y="16657"/>
                </a:lnTo>
                <a:lnTo>
                  <a:pt x="46564" y="7987"/>
                </a:lnTo>
                <a:lnTo>
                  <a:pt x="37894" y="2142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19379" y="2105246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61" y="2142"/>
                </a:lnTo>
                <a:lnTo>
                  <a:pt x="7990" y="7987"/>
                </a:lnTo>
                <a:lnTo>
                  <a:pt x="2144" y="16657"/>
                </a:lnTo>
                <a:lnTo>
                  <a:pt x="0" y="27275"/>
                </a:lnTo>
                <a:lnTo>
                  <a:pt x="2144" y="37890"/>
                </a:lnTo>
                <a:lnTo>
                  <a:pt x="7990" y="46560"/>
                </a:lnTo>
                <a:lnTo>
                  <a:pt x="16661" y="52407"/>
                </a:lnTo>
                <a:lnTo>
                  <a:pt x="27275" y="54551"/>
                </a:lnTo>
                <a:lnTo>
                  <a:pt x="37894" y="52407"/>
                </a:lnTo>
                <a:lnTo>
                  <a:pt x="46564" y="46560"/>
                </a:lnTo>
                <a:lnTo>
                  <a:pt x="52408" y="37890"/>
                </a:lnTo>
                <a:lnTo>
                  <a:pt x="54551" y="27275"/>
                </a:lnTo>
                <a:lnTo>
                  <a:pt x="52408" y="16657"/>
                </a:lnTo>
                <a:lnTo>
                  <a:pt x="46564" y="7987"/>
                </a:lnTo>
                <a:lnTo>
                  <a:pt x="37894" y="2142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19390" y="2732581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61" y="2144"/>
                </a:lnTo>
                <a:lnTo>
                  <a:pt x="7990" y="7990"/>
                </a:lnTo>
                <a:lnTo>
                  <a:pt x="2144" y="16661"/>
                </a:lnTo>
                <a:lnTo>
                  <a:pt x="0" y="27275"/>
                </a:lnTo>
                <a:lnTo>
                  <a:pt x="2144" y="37894"/>
                </a:lnTo>
                <a:lnTo>
                  <a:pt x="7990" y="46564"/>
                </a:lnTo>
                <a:lnTo>
                  <a:pt x="16661" y="52408"/>
                </a:lnTo>
                <a:lnTo>
                  <a:pt x="27275" y="54551"/>
                </a:lnTo>
                <a:lnTo>
                  <a:pt x="37894" y="52408"/>
                </a:lnTo>
                <a:lnTo>
                  <a:pt x="46564" y="46564"/>
                </a:lnTo>
                <a:lnTo>
                  <a:pt x="52408" y="37894"/>
                </a:lnTo>
                <a:lnTo>
                  <a:pt x="54551" y="27275"/>
                </a:lnTo>
                <a:lnTo>
                  <a:pt x="52408" y="16661"/>
                </a:lnTo>
                <a:lnTo>
                  <a:pt x="46564" y="7990"/>
                </a:lnTo>
                <a:lnTo>
                  <a:pt x="37894" y="2144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19402" y="3023523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61" y="2144"/>
                </a:lnTo>
                <a:lnTo>
                  <a:pt x="7990" y="7990"/>
                </a:lnTo>
                <a:lnTo>
                  <a:pt x="2144" y="16661"/>
                </a:lnTo>
                <a:lnTo>
                  <a:pt x="0" y="27275"/>
                </a:lnTo>
                <a:lnTo>
                  <a:pt x="2144" y="37894"/>
                </a:lnTo>
                <a:lnTo>
                  <a:pt x="7990" y="46564"/>
                </a:lnTo>
                <a:lnTo>
                  <a:pt x="16661" y="52408"/>
                </a:lnTo>
                <a:lnTo>
                  <a:pt x="27275" y="54551"/>
                </a:lnTo>
                <a:lnTo>
                  <a:pt x="37894" y="52408"/>
                </a:lnTo>
                <a:lnTo>
                  <a:pt x="46564" y="46564"/>
                </a:lnTo>
                <a:lnTo>
                  <a:pt x="52408" y="37894"/>
                </a:lnTo>
                <a:lnTo>
                  <a:pt x="54551" y="27275"/>
                </a:lnTo>
                <a:lnTo>
                  <a:pt x="52408" y="16661"/>
                </a:lnTo>
                <a:lnTo>
                  <a:pt x="46564" y="7990"/>
                </a:lnTo>
                <a:lnTo>
                  <a:pt x="37894" y="2144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28505" y="2568935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61" y="2142"/>
                </a:lnTo>
                <a:lnTo>
                  <a:pt x="7990" y="7987"/>
                </a:lnTo>
                <a:lnTo>
                  <a:pt x="2144" y="16657"/>
                </a:lnTo>
                <a:lnTo>
                  <a:pt x="0" y="27275"/>
                </a:lnTo>
                <a:lnTo>
                  <a:pt x="2144" y="37890"/>
                </a:lnTo>
                <a:lnTo>
                  <a:pt x="7990" y="46560"/>
                </a:lnTo>
                <a:lnTo>
                  <a:pt x="16661" y="52407"/>
                </a:lnTo>
                <a:lnTo>
                  <a:pt x="27275" y="54551"/>
                </a:lnTo>
                <a:lnTo>
                  <a:pt x="37894" y="52407"/>
                </a:lnTo>
                <a:lnTo>
                  <a:pt x="46564" y="46560"/>
                </a:lnTo>
                <a:lnTo>
                  <a:pt x="52408" y="37890"/>
                </a:lnTo>
                <a:lnTo>
                  <a:pt x="54551" y="27275"/>
                </a:lnTo>
                <a:lnTo>
                  <a:pt x="52408" y="16657"/>
                </a:lnTo>
                <a:lnTo>
                  <a:pt x="46564" y="7987"/>
                </a:lnTo>
                <a:lnTo>
                  <a:pt x="37894" y="2142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228517" y="2005235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61" y="2142"/>
                </a:lnTo>
                <a:lnTo>
                  <a:pt x="7990" y="7987"/>
                </a:lnTo>
                <a:lnTo>
                  <a:pt x="2144" y="16657"/>
                </a:lnTo>
                <a:lnTo>
                  <a:pt x="0" y="27275"/>
                </a:lnTo>
                <a:lnTo>
                  <a:pt x="2144" y="37890"/>
                </a:lnTo>
                <a:lnTo>
                  <a:pt x="7990" y="46560"/>
                </a:lnTo>
                <a:lnTo>
                  <a:pt x="16661" y="52407"/>
                </a:lnTo>
                <a:lnTo>
                  <a:pt x="27275" y="54551"/>
                </a:lnTo>
                <a:lnTo>
                  <a:pt x="37894" y="52407"/>
                </a:lnTo>
                <a:lnTo>
                  <a:pt x="46564" y="46560"/>
                </a:lnTo>
                <a:lnTo>
                  <a:pt x="52408" y="37890"/>
                </a:lnTo>
                <a:lnTo>
                  <a:pt x="54551" y="27275"/>
                </a:lnTo>
                <a:lnTo>
                  <a:pt x="52408" y="16657"/>
                </a:lnTo>
                <a:lnTo>
                  <a:pt x="46564" y="7987"/>
                </a:lnTo>
                <a:lnTo>
                  <a:pt x="37894" y="2142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337620" y="2105246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61" y="2142"/>
                </a:lnTo>
                <a:lnTo>
                  <a:pt x="7990" y="7987"/>
                </a:lnTo>
                <a:lnTo>
                  <a:pt x="2144" y="16657"/>
                </a:lnTo>
                <a:lnTo>
                  <a:pt x="0" y="27275"/>
                </a:lnTo>
                <a:lnTo>
                  <a:pt x="2144" y="37890"/>
                </a:lnTo>
                <a:lnTo>
                  <a:pt x="7990" y="46560"/>
                </a:lnTo>
                <a:lnTo>
                  <a:pt x="16661" y="52407"/>
                </a:lnTo>
                <a:lnTo>
                  <a:pt x="27275" y="54551"/>
                </a:lnTo>
                <a:lnTo>
                  <a:pt x="37894" y="52407"/>
                </a:lnTo>
                <a:lnTo>
                  <a:pt x="46564" y="46560"/>
                </a:lnTo>
                <a:lnTo>
                  <a:pt x="52408" y="37890"/>
                </a:lnTo>
                <a:lnTo>
                  <a:pt x="54551" y="27275"/>
                </a:lnTo>
                <a:lnTo>
                  <a:pt x="52408" y="16657"/>
                </a:lnTo>
                <a:lnTo>
                  <a:pt x="46564" y="7987"/>
                </a:lnTo>
                <a:lnTo>
                  <a:pt x="37894" y="2142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82907" y="2105246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7" y="37890"/>
                </a:lnTo>
                <a:lnTo>
                  <a:pt x="46560" y="46560"/>
                </a:lnTo>
                <a:lnTo>
                  <a:pt x="37890" y="52407"/>
                </a:lnTo>
                <a:lnTo>
                  <a:pt x="27275" y="54551"/>
                </a:lnTo>
                <a:lnTo>
                  <a:pt x="16657" y="52407"/>
                </a:lnTo>
                <a:lnTo>
                  <a:pt x="7987" y="46560"/>
                </a:lnTo>
                <a:lnTo>
                  <a:pt x="2142" y="37890"/>
                </a:lnTo>
                <a:lnTo>
                  <a:pt x="0" y="27275"/>
                </a:lnTo>
                <a:lnTo>
                  <a:pt x="2142" y="16657"/>
                </a:lnTo>
                <a:lnTo>
                  <a:pt x="7987" y="7987"/>
                </a:lnTo>
                <a:lnTo>
                  <a:pt x="16657" y="2142"/>
                </a:lnTo>
                <a:lnTo>
                  <a:pt x="27275" y="0"/>
                </a:lnTo>
                <a:lnTo>
                  <a:pt x="37890" y="2142"/>
                </a:lnTo>
                <a:lnTo>
                  <a:pt x="46560" y="7987"/>
                </a:lnTo>
                <a:lnTo>
                  <a:pt x="52407" y="16657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882919" y="2732581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7" y="37894"/>
                </a:lnTo>
                <a:lnTo>
                  <a:pt x="46560" y="46564"/>
                </a:lnTo>
                <a:lnTo>
                  <a:pt x="37890" y="52408"/>
                </a:lnTo>
                <a:lnTo>
                  <a:pt x="27275" y="54551"/>
                </a:lnTo>
                <a:lnTo>
                  <a:pt x="16657" y="52408"/>
                </a:lnTo>
                <a:lnTo>
                  <a:pt x="7987" y="46564"/>
                </a:lnTo>
                <a:lnTo>
                  <a:pt x="2142" y="37894"/>
                </a:lnTo>
                <a:lnTo>
                  <a:pt x="0" y="27275"/>
                </a:lnTo>
                <a:lnTo>
                  <a:pt x="2142" y="16661"/>
                </a:lnTo>
                <a:lnTo>
                  <a:pt x="7987" y="7990"/>
                </a:lnTo>
                <a:lnTo>
                  <a:pt x="16657" y="2144"/>
                </a:lnTo>
                <a:lnTo>
                  <a:pt x="27275" y="0"/>
                </a:lnTo>
                <a:lnTo>
                  <a:pt x="37890" y="2144"/>
                </a:lnTo>
                <a:lnTo>
                  <a:pt x="46560" y="7990"/>
                </a:lnTo>
                <a:lnTo>
                  <a:pt x="52407" y="16661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82930" y="3023523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7" y="37894"/>
                </a:lnTo>
                <a:lnTo>
                  <a:pt x="46560" y="46564"/>
                </a:lnTo>
                <a:lnTo>
                  <a:pt x="37890" y="52408"/>
                </a:lnTo>
                <a:lnTo>
                  <a:pt x="27275" y="54551"/>
                </a:lnTo>
                <a:lnTo>
                  <a:pt x="16657" y="52408"/>
                </a:lnTo>
                <a:lnTo>
                  <a:pt x="7987" y="46564"/>
                </a:lnTo>
                <a:lnTo>
                  <a:pt x="2142" y="37894"/>
                </a:lnTo>
                <a:lnTo>
                  <a:pt x="0" y="27275"/>
                </a:lnTo>
                <a:lnTo>
                  <a:pt x="2142" y="16661"/>
                </a:lnTo>
                <a:lnTo>
                  <a:pt x="7987" y="7990"/>
                </a:lnTo>
                <a:lnTo>
                  <a:pt x="16657" y="2144"/>
                </a:lnTo>
                <a:lnTo>
                  <a:pt x="27275" y="0"/>
                </a:lnTo>
                <a:lnTo>
                  <a:pt x="37890" y="2144"/>
                </a:lnTo>
                <a:lnTo>
                  <a:pt x="46560" y="7990"/>
                </a:lnTo>
                <a:lnTo>
                  <a:pt x="52407" y="16661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092033" y="2568935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42" y="27275"/>
                </a:moveTo>
                <a:lnTo>
                  <a:pt x="52399" y="37890"/>
                </a:lnTo>
                <a:lnTo>
                  <a:pt x="46555" y="46560"/>
                </a:lnTo>
                <a:lnTo>
                  <a:pt x="37889" y="52407"/>
                </a:lnTo>
                <a:lnTo>
                  <a:pt x="27275" y="54551"/>
                </a:lnTo>
                <a:lnTo>
                  <a:pt x="16657" y="52407"/>
                </a:lnTo>
                <a:lnTo>
                  <a:pt x="7987" y="46560"/>
                </a:lnTo>
                <a:lnTo>
                  <a:pt x="2142" y="37890"/>
                </a:lnTo>
                <a:lnTo>
                  <a:pt x="0" y="27275"/>
                </a:lnTo>
                <a:lnTo>
                  <a:pt x="2142" y="16657"/>
                </a:lnTo>
                <a:lnTo>
                  <a:pt x="7987" y="7987"/>
                </a:lnTo>
                <a:lnTo>
                  <a:pt x="16657" y="2142"/>
                </a:lnTo>
                <a:lnTo>
                  <a:pt x="27275" y="0"/>
                </a:lnTo>
                <a:lnTo>
                  <a:pt x="37889" y="2142"/>
                </a:lnTo>
                <a:lnTo>
                  <a:pt x="46555" y="7987"/>
                </a:lnTo>
                <a:lnTo>
                  <a:pt x="52399" y="16657"/>
                </a:lnTo>
                <a:lnTo>
                  <a:pt x="54542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92035" y="2005235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8" y="37890"/>
                </a:lnTo>
                <a:lnTo>
                  <a:pt x="46564" y="46560"/>
                </a:lnTo>
                <a:lnTo>
                  <a:pt x="37894" y="52407"/>
                </a:lnTo>
                <a:lnTo>
                  <a:pt x="27275" y="54551"/>
                </a:lnTo>
                <a:lnTo>
                  <a:pt x="16661" y="52407"/>
                </a:lnTo>
                <a:lnTo>
                  <a:pt x="7990" y="46560"/>
                </a:lnTo>
                <a:lnTo>
                  <a:pt x="2144" y="37890"/>
                </a:lnTo>
                <a:lnTo>
                  <a:pt x="0" y="27275"/>
                </a:lnTo>
                <a:lnTo>
                  <a:pt x="2144" y="16657"/>
                </a:lnTo>
                <a:lnTo>
                  <a:pt x="7990" y="7987"/>
                </a:lnTo>
                <a:lnTo>
                  <a:pt x="16661" y="2142"/>
                </a:lnTo>
                <a:lnTo>
                  <a:pt x="27275" y="0"/>
                </a:lnTo>
                <a:lnTo>
                  <a:pt x="37894" y="2142"/>
                </a:lnTo>
                <a:lnTo>
                  <a:pt x="46564" y="7987"/>
                </a:lnTo>
                <a:lnTo>
                  <a:pt x="52408" y="16657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301138" y="2105246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8" y="37890"/>
                </a:lnTo>
                <a:lnTo>
                  <a:pt x="46564" y="46560"/>
                </a:lnTo>
                <a:lnTo>
                  <a:pt x="37894" y="52407"/>
                </a:lnTo>
                <a:lnTo>
                  <a:pt x="27275" y="54551"/>
                </a:lnTo>
                <a:lnTo>
                  <a:pt x="16661" y="52407"/>
                </a:lnTo>
                <a:lnTo>
                  <a:pt x="7990" y="46560"/>
                </a:lnTo>
                <a:lnTo>
                  <a:pt x="2144" y="37890"/>
                </a:lnTo>
                <a:lnTo>
                  <a:pt x="0" y="27275"/>
                </a:lnTo>
                <a:lnTo>
                  <a:pt x="2144" y="16657"/>
                </a:lnTo>
                <a:lnTo>
                  <a:pt x="7990" y="7987"/>
                </a:lnTo>
                <a:lnTo>
                  <a:pt x="16661" y="2142"/>
                </a:lnTo>
                <a:lnTo>
                  <a:pt x="27275" y="0"/>
                </a:lnTo>
                <a:lnTo>
                  <a:pt x="37894" y="2142"/>
                </a:lnTo>
                <a:lnTo>
                  <a:pt x="46564" y="7987"/>
                </a:lnTo>
                <a:lnTo>
                  <a:pt x="52408" y="16657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01150" y="2732581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8" y="37894"/>
                </a:lnTo>
                <a:lnTo>
                  <a:pt x="46564" y="46564"/>
                </a:lnTo>
                <a:lnTo>
                  <a:pt x="37894" y="52408"/>
                </a:lnTo>
                <a:lnTo>
                  <a:pt x="27275" y="54551"/>
                </a:lnTo>
                <a:lnTo>
                  <a:pt x="16661" y="52408"/>
                </a:lnTo>
                <a:lnTo>
                  <a:pt x="7990" y="46564"/>
                </a:lnTo>
                <a:lnTo>
                  <a:pt x="2144" y="37894"/>
                </a:lnTo>
                <a:lnTo>
                  <a:pt x="0" y="27275"/>
                </a:lnTo>
                <a:lnTo>
                  <a:pt x="2144" y="16661"/>
                </a:lnTo>
                <a:lnTo>
                  <a:pt x="7990" y="7990"/>
                </a:lnTo>
                <a:lnTo>
                  <a:pt x="16661" y="2144"/>
                </a:lnTo>
                <a:lnTo>
                  <a:pt x="27275" y="0"/>
                </a:lnTo>
                <a:lnTo>
                  <a:pt x="37894" y="2144"/>
                </a:lnTo>
                <a:lnTo>
                  <a:pt x="46564" y="7990"/>
                </a:lnTo>
                <a:lnTo>
                  <a:pt x="52408" y="16661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501161" y="3023523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8" y="37894"/>
                </a:lnTo>
                <a:lnTo>
                  <a:pt x="46564" y="46564"/>
                </a:lnTo>
                <a:lnTo>
                  <a:pt x="37894" y="52408"/>
                </a:lnTo>
                <a:lnTo>
                  <a:pt x="27275" y="54551"/>
                </a:lnTo>
                <a:lnTo>
                  <a:pt x="16661" y="52408"/>
                </a:lnTo>
                <a:lnTo>
                  <a:pt x="7990" y="46564"/>
                </a:lnTo>
                <a:lnTo>
                  <a:pt x="2144" y="37894"/>
                </a:lnTo>
                <a:lnTo>
                  <a:pt x="0" y="27275"/>
                </a:lnTo>
                <a:lnTo>
                  <a:pt x="2144" y="16661"/>
                </a:lnTo>
                <a:lnTo>
                  <a:pt x="7990" y="7990"/>
                </a:lnTo>
                <a:lnTo>
                  <a:pt x="16661" y="2144"/>
                </a:lnTo>
                <a:lnTo>
                  <a:pt x="27275" y="0"/>
                </a:lnTo>
                <a:lnTo>
                  <a:pt x="37894" y="2144"/>
                </a:lnTo>
                <a:lnTo>
                  <a:pt x="46564" y="7990"/>
                </a:lnTo>
                <a:lnTo>
                  <a:pt x="52408" y="16661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610264" y="2568935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8" y="37890"/>
                </a:lnTo>
                <a:lnTo>
                  <a:pt x="46564" y="46560"/>
                </a:lnTo>
                <a:lnTo>
                  <a:pt x="37894" y="52407"/>
                </a:lnTo>
                <a:lnTo>
                  <a:pt x="27275" y="54551"/>
                </a:lnTo>
                <a:lnTo>
                  <a:pt x="16661" y="52407"/>
                </a:lnTo>
                <a:lnTo>
                  <a:pt x="7990" y="46560"/>
                </a:lnTo>
                <a:lnTo>
                  <a:pt x="2144" y="37890"/>
                </a:lnTo>
                <a:lnTo>
                  <a:pt x="0" y="27275"/>
                </a:lnTo>
                <a:lnTo>
                  <a:pt x="2144" y="16657"/>
                </a:lnTo>
                <a:lnTo>
                  <a:pt x="7990" y="7987"/>
                </a:lnTo>
                <a:lnTo>
                  <a:pt x="16661" y="2142"/>
                </a:lnTo>
                <a:lnTo>
                  <a:pt x="27275" y="0"/>
                </a:lnTo>
                <a:lnTo>
                  <a:pt x="37894" y="2142"/>
                </a:lnTo>
                <a:lnTo>
                  <a:pt x="46564" y="7987"/>
                </a:lnTo>
                <a:lnTo>
                  <a:pt x="52408" y="16657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10276" y="2005235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8" y="37890"/>
                </a:lnTo>
                <a:lnTo>
                  <a:pt x="46564" y="46560"/>
                </a:lnTo>
                <a:lnTo>
                  <a:pt x="37894" y="52407"/>
                </a:lnTo>
                <a:lnTo>
                  <a:pt x="27275" y="54551"/>
                </a:lnTo>
                <a:lnTo>
                  <a:pt x="16661" y="52407"/>
                </a:lnTo>
                <a:lnTo>
                  <a:pt x="7990" y="46560"/>
                </a:lnTo>
                <a:lnTo>
                  <a:pt x="2144" y="37890"/>
                </a:lnTo>
                <a:lnTo>
                  <a:pt x="0" y="27275"/>
                </a:lnTo>
                <a:lnTo>
                  <a:pt x="2144" y="16657"/>
                </a:lnTo>
                <a:lnTo>
                  <a:pt x="7990" y="7987"/>
                </a:lnTo>
                <a:lnTo>
                  <a:pt x="16661" y="2142"/>
                </a:lnTo>
                <a:lnTo>
                  <a:pt x="27275" y="0"/>
                </a:lnTo>
                <a:lnTo>
                  <a:pt x="37894" y="2142"/>
                </a:lnTo>
                <a:lnTo>
                  <a:pt x="46564" y="7987"/>
                </a:lnTo>
                <a:lnTo>
                  <a:pt x="52408" y="16657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819379" y="2105246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8" y="37890"/>
                </a:lnTo>
                <a:lnTo>
                  <a:pt x="46564" y="46560"/>
                </a:lnTo>
                <a:lnTo>
                  <a:pt x="37894" y="52407"/>
                </a:lnTo>
                <a:lnTo>
                  <a:pt x="27275" y="54551"/>
                </a:lnTo>
                <a:lnTo>
                  <a:pt x="16661" y="52407"/>
                </a:lnTo>
                <a:lnTo>
                  <a:pt x="7990" y="46560"/>
                </a:lnTo>
                <a:lnTo>
                  <a:pt x="2144" y="37890"/>
                </a:lnTo>
                <a:lnTo>
                  <a:pt x="0" y="27275"/>
                </a:lnTo>
                <a:lnTo>
                  <a:pt x="2144" y="16657"/>
                </a:lnTo>
                <a:lnTo>
                  <a:pt x="7990" y="7987"/>
                </a:lnTo>
                <a:lnTo>
                  <a:pt x="16661" y="2142"/>
                </a:lnTo>
                <a:lnTo>
                  <a:pt x="27275" y="0"/>
                </a:lnTo>
                <a:lnTo>
                  <a:pt x="37894" y="2142"/>
                </a:lnTo>
                <a:lnTo>
                  <a:pt x="46564" y="7987"/>
                </a:lnTo>
                <a:lnTo>
                  <a:pt x="52408" y="16657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919390" y="2732581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8" y="37894"/>
                </a:lnTo>
                <a:lnTo>
                  <a:pt x="46564" y="46564"/>
                </a:lnTo>
                <a:lnTo>
                  <a:pt x="37894" y="52408"/>
                </a:lnTo>
                <a:lnTo>
                  <a:pt x="27275" y="54551"/>
                </a:lnTo>
                <a:lnTo>
                  <a:pt x="16661" y="52408"/>
                </a:lnTo>
                <a:lnTo>
                  <a:pt x="7990" y="46564"/>
                </a:lnTo>
                <a:lnTo>
                  <a:pt x="2144" y="37894"/>
                </a:lnTo>
                <a:lnTo>
                  <a:pt x="0" y="27275"/>
                </a:lnTo>
                <a:lnTo>
                  <a:pt x="2144" y="16661"/>
                </a:lnTo>
                <a:lnTo>
                  <a:pt x="7990" y="7990"/>
                </a:lnTo>
                <a:lnTo>
                  <a:pt x="16661" y="2144"/>
                </a:lnTo>
                <a:lnTo>
                  <a:pt x="27275" y="0"/>
                </a:lnTo>
                <a:lnTo>
                  <a:pt x="37894" y="2144"/>
                </a:lnTo>
                <a:lnTo>
                  <a:pt x="46564" y="7990"/>
                </a:lnTo>
                <a:lnTo>
                  <a:pt x="52408" y="16661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19402" y="3023523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8" y="37894"/>
                </a:lnTo>
                <a:lnTo>
                  <a:pt x="46564" y="46564"/>
                </a:lnTo>
                <a:lnTo>
                  <a:pt x="37894" y="52408"/>
                </a:lnTo>
                <a:lnTo>
                  <a:pt x="27275" y="54551"/>
                </a:lnTo>
                <a:lnTo>
                  <a:pt x="16661" y="52408"/>
                </a:lnTo>
                <a:lnTo>
                  <a:pt x="7990" y="46564"/>
                </a:lnTo>
                <a:lnTo>
                  <a:pt x="2144" y="37894"/>
                </a:lnTo>
                <a:lnTo>
                  <a:pt x="0" y="27275"/>
                </a:lnTo>
                <a:lnTo>
                  <a:pt x="2144" y="16661"/>
                </a:lnTo>
                <a:lnTo>
                  <a:pt x="7990" y="7990"/>
                </a:lnTo>
                <a:lnTo>
                  <a:pt x="16661" y="2144"/>
                </a:lnTo>
                <a:lnTo>
                  <a:pt x="27275" y="0"/>
                </a:lnTo>
                <a:lnTo>
                  <a:pt x="37894" y="2144"/>
                </a:lnTo>
                <a:lnTo>
                  <a:pt x="46564" y="7990"/>
                </a:lnTo>
                <a:lnTo>
                  <a:pt x="52408" y="16661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28505" y="2568935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8" y="37890"/>
                </a:lnTo>
                <a:lnTo>
                  <a:pt x="46564" y="46560"/>
                </a:lnTo>
                <a:lnTo>
                  <a:pt x="37894" y="52407"/>
                </a:lnTo>
                <a:lnTo>
                  <a:pt x="27275" y="54551"/>
                </a:lnTo>
                <a:lnTo>
                  <a:pt x="16661" y="52407"/>
                </a:lnTo>
                <a:lnTo>
                  <a:pt x="7990" y="46560"/>
                </a:lnTo>
                <a:lnTo>
                  <a:pt x="2144" y="37890"/>
                </a:lnTo>
                <a:lnTo>
                  <a:pt x="0" y="27275"/>
                </a:lnTo>
                <a:lnTo>
                  <a:pt x="2144" y="16657"/>
                </a:lnTo>
                <a:lnTo>
                  <a:pt x="7990" y="7987"/>
                </a:lnTo>
                <a:lnTo>
                  <a:pt x="16661" y="2142"/>
                </a:lnTo>
                <a:lnTo>
                  <a:pt x="27275" y="0"/>
                </a:lnTo>
                <a:lnTo>
                  <a:pt x="37894" y="2142"/>
                </a:lnTo>
                <a:lnTo>
                  <a:pt x="46564" y="7987"/>
                </a:lnTo>
                <a:lnTo>
                  <a:pt x="52408" y="16657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28517" y="2005235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8" y="37890"/>
                </a:lnTo>
                <a:lnTo>
                  <a:pt x="46564" y="46560"/>
                </a:lnTo>
                <a:lnTo>
                  <a:pt x="37894" y="52407"/>
                </a:lnTo>
                <a:lnTo>
                  <a:pt x="27275" y="54551"/>
                </a:lnTo>
                <a:lnTo>
                  <a:pt x="16661" y="52407"/>
                </a:lnTo>
                <a:lnTo>
                  <a:pt x="7990" y="46560"/>
                </a:lnTo>
                <a:lnTo>
                  <a:pt x="2144" y="37890"/>
                </a:lnTo>
                <a:lnTo>
                  <a:pt x="0" y="27275"/>
                </a:lnTo>
                <a:lnTo>
                  <a:pt x="2144" y="16657"/>
                </a:lnTo>
                <a:lnTo>
                  <a:pt x="7990" y="7987"/>
                </a:lnTo>
                <a:lnTo>
                  <a:pt x="16661" y="2142"/>
                </a:lnTo>
                <a:lnTo>
                  <a:pt x="27275" y="0"/>
                </a:lnTo>
                <a:lnTo>
                  <a:pt x="37894" y="2142"/>
                </a:lnTo>
                <a:lnTo>
                  <a:pt x="46564" y="7987"/>
                </a:lnTo>
                <a:lnTo>
                  <a:pt x="52408" y="16657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337620" y="2105246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8" y="37890"/>
                </a:lnTo>
                <a:lnTo>
                  <a:pt x="46564" y="46560"/>
                </a:lnTo>
                <a:lnTo>
                  <a:pt x="37894" y="52407"/>
                </a:lnTo>
                <a:lnTo>
                  <a:pt x="27275" y="54551"/>
                </a:lnTo>
                <a:lnTo>
                  <a:pt x="16661" y="52407"/>
                </a:lnTo>
                <a:lnTo>
                  <a:pt x="7990" y="46560"/>
                </a:lnTo>
                <a:lnTo>
                  <a:pt x="2144" y="37890"/>
                </a:lnTo>
                <a:lnTo>
                  <a:pt x="0" y="27275"/>
                </a:lnTo>
                <a:lnTo>
                  <a:pt x="2144" y="16657"/>
                </a:lnTo>
                <a:lnTo>
                  <a:pt x="7990" y="7987"/>
                </a:lnTo>
                <a:lnTo>
                  <a:pt x="16661" y="2142"/>
                </a:lnTo>
                <a:lnTo>
                  <a:pt x="27275" y="0"/>
                </a:lnTo>
                <a:lnTo>
                  <a:pt x="37894" y="2142"/>
                </a:lnTo>
                <a:lnTo>
                  <a:pt x="46564" y="7987"/>
                </a:lnTo>
                <a:lnTo>
                  <a:pt x="52408" y="16657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10183" y="2132522"/>
            <a:ext cx="0" cy="382270"/>
          </a:xfrm>
          <a:custGeom>
            <a:avLst/>
            <a:gdLst/>
            <a:ahLst/>
            <a:cxnLst/>
            <a:rect l="l" t="t" r="r" b="b"/>
            <a:pathLst>
              <a:path h="382269">
                <a:moveTo>
                  <a:pt x="0" y="381861"/>
                </a:moveTo>
                <a:lnTo>
                  <a:pt x="0" y="0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10195" y="2514383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4">
                <a:moveTo>
                  <a:pt x="0" y="0"/>
                </a:moveTo>
                <a:lnTo>
                  <a:pt x="0" y="245472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10206" y="2514383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41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119309" y="2514383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0"/>
                </a:moveTo>
                <a:lnTo>
                  <a:pt x="0" y="81817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219311" y="2032511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481872"/>
                </a:moveTo>
                <a:lnTo>
                  <a:pt x="0" y="0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328414" y="2132522"/>
            <a:ext cx="0" cy="382270"/>
          </a:xfrm>
          <a:custGeom>
            <a:avLst/>
            <a:gdLst/>
            <a:ahLst/>
            <a:cxnLst/>
            <a:rect l="l" t="t" r="r" b="b"/>
            <a:pathLst>
              <a:path h="382269">
                <a:moveTo>
                  <a:pt x="0" y="381861"/>
                </a:moveTo>
                <a:lnTo>
                  <a:pt x="0" y="0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428426" y="2514383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4">
                <a:moveTo>
                  <a:pt x="0" y="0"/>
                </a:moveTo>
                <a:lnTo>
                  <a:pt x="0" y="245472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528437" y="2514383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41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637540" y="2514383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0"/>
                </a:moveTo>
                <a:lnTo>
                  <a:pt x="0" y="81817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737552" y="2032511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481872"/>
                </a:moveTo>
                <a:lnTo>
                  <a:pt x="0" y="0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46655" y="2132522"/>
            <a:ext cx="0" cy="382270"/>
          </a:xfrm>
          <a:custGeom>
            <a:avLst/>
            <a:gdLst/>
            <a:ahLst/>
            <a:cxnLst/>
            <a:rect l="l" t="t" r="r" b="b"/>
            <a:pathLst>
              <a:path h="382269">
                <a:moveTo>
                  <a:pt x="0" y="381861"/>
                </a:moveTo>
                <a:lnTo>
                  <a:pt x="0" y="0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46666" y="2514383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4">
                <a:moveTo>
                  <a:pt x="0" y="0"/>
                </a:moveTo>
                <a:lnTo>
                  <a:pt x="0" y="245472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046678" y="2514383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41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155781" y="2514383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0"/>
                </a:moveTo>
                <a:lnTo>
                  <a:pt x="0" y="81817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255792" y="2032511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481872"/>
                </a:moveTo>
                <a:lnTo>
                  <a:pt x="0" y="0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364895" y="2132522"/>
            <a:ext cx="0" cy="382270"/>
          </a:xfrm>
          <a:custGeom>
            <a:avLst/>
            <a:gdLst/>
            <a:ahLst/>
            <a:cxnLst/>
            <a:rect l="l" t="t" r="r" b="b"/>
            <a:pathLst>
              <a:path h="382269">
                <a:moveTo>
                  <a:pt x="0" y="381861"/>
                </a:moveTo>
                <a:lnTo>
                  <a:pt x="0" y="0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810183" y="2514383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2494577" y="2204597"/>
            <a:ext cx="152400" cy="63182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dirty="0">
                <a:latin typeface="Helvetica"/>
                <a:cs typeface="Helvetica"/>
              </a:rPr>
              <a:t>x(t),</a:t>
            </a:r>
            <a:r>
              <a:rPr sz="900" b="1" spc="-5" dirty="0">
                <a:latin typeface="Helvetica"/>
                <a:cs typeface="Helvetica"/>
              </a:rPr>
              <a:t> </a:t>
            </a:r>
            <a:r>
              <a:rPr sz="900" b="1" dirty="0">
                <a:latin typeface="Helvetica"/>
                <a:cs typeface="Helvetica"/>
              </a:rPr>
              <a:t>x(0.2n)</a:t>
            </a:r>
            <a:endParaRPr sz="900">
              <a:latin typeface="Helvetica"/>
              <a:cs typeface="Helvetic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497553" y="1742507"/>
            <a:ext cx="16446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latin typeface="Helvetica"/>
                <a:cs typeface="Helvetica"/>
              </a:rPr>
              <a:t>(a)</a:t>
            </a:r>
            <a:endParaRPr sz="900">
              <a:latin typeface="Helvetica"/>
              <a:cs typeface="Helvetica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4855860" y="19234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374101" y="19234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892341" y="19234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410573" y="19234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855860" y="3059890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410573" y="30598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855860" y="2787132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410573" y="278713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55860" y="2514383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410573" y="25143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855860" y="2241625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410573" y="224162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855860" y="1968867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410573" y="19688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855860" y="3114442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855860" y="1923407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855860" y="3114442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855860" y="1923408"/>
            <a:ext cx="0" cy="1191260"/>
          </a:xfrm>
          <a:custGeom>
            <a:avLst/>
            <a:gdLst/>
            <a:ahLst/>
            <a:cxnLst/>
            <a:rect l="l" t="t" r="r" b="b"/>
            <a:pathLst>
              <a:path h="1191260">
                <a:moveTo>
                  <a:pt x="0" y="0"/>
                </a:moveTo>
                <a:lnTo>
                  <a:pt x="0" y="1191035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4824976" y="3116138"/>
            <a:ext cx="7810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0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5374101" y="1923408"/>
            <a:ext cx="0" cy="1191260"/>
          </a:xfrm>
          <a:custGeom>
            <a:avLst/>
            <a:gdLst/>
            <a:ahLst/>
            <a:cxnLst/>
            <a:rect l="l" t="t" r="r" b="b"/>
            <a:pathLst>
              <a:path h="1191260">
                <a:moveTo>
                  <a:pt x="0" y="0"/>
                </a:moveTo>
                <a:lnTo>
                  <a:pt x="0" y="1191034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5343217" y="3116138"/>
            <a:ext cx="7810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1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5892341" y="1923408"/>
            <a:ext cx="0" cy="1191260"/>
          </a:xfrm>
          <a:custGeom>
            <a:avLst/>
            <a:gdLst/>
            <a:ahLst/>
            <a:cxnLst/>
            <a:rect l="l" t="t" r="r" b="b"/>
            <a:pathLst>
              <a:path h="1191260">
                <a:moveTo>
                  <a:pt x="0" y="0"/>
                </a:moveTo>
                <a:lnTo>
                  <a:pt x="0" y="1191034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5861458" y="3116138"/>
            <a:ext cx="7810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2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6410573" y="1923408"/>
            <a:ext cx="0" cy="1191260"/>
          </a:xfrm>
          <a:custGeom>
            <a:avLst/>
            <a:gdLst/>
            <a:ahLst/>
            <a:cxnLst/>
            <a:rect l="l" t="t" r="r" b="b"/>
            <a:pathLst>
              <a:path h="1191260">
                <a:moveTo>
                  <a:pt x="0" y="0"/>
                </a:moveTo>
                <a:lnTo>
                  <a:pt x="0" y="1191034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 txBox="1"/>
          <p:nvPr/>
        </p:nvSpPr>
        <p:spPr>
          <a:xfrm>
            <a:off x="6379689" y="3116138"/>
            <a:ext cx="7810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3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4855860" y="3059890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091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392389" y="3059890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18183" y="0"/>
                </a:moveTo>
                <a:lnTo>
                  <a:pt x="0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4715873" y="2979759"/>
            <a:ext cx="13398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−2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4855860" y="2787132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091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392389" y="2787132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18183" y="0"/>
                </a:moveTo>
                <a:lnTo>
                  <a:pt x="0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 txBox="1"/>
          <p:nvPr/>
        </p:nvSpPr>
        <p:spPr>
          <a:xfrm>
            <a:off x="4715873" y="2707000"/>
            <a:ext cx="13398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−1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4855860" y="2514383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091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392389" y="2514383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18183" y="0"/>
                </a:moveTo>
                <a:lnTo>
                  <a:pt x="0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4770425" y="2434252"/>
            <a:ext cx="7810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0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4855860" y="22416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091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392389" y="224162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18183" y="0"/>
                </a:moveTo>
                <a:lnTo>
                  <a:pt x="0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4770425" y="2161494"/>
            <a:ext cx="7810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1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4855860" y="1968867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091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392389" y="1968867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18183" y="0"/>
                </a:moveTo>
                <a:lnTo>
                  <a:pt x="0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>
            <a:off x="4770425" y="1888735"/>
            <a:ext cx="7810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2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4855860" y="3114442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855860" y="1923407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910526" y="1968867"/>
            <a:ext cx="500380" cy="1082040"/>
          </a:xfrm>
          <a:custGeom>
            <a:avLst/>
            <a:gdLst/>
            <a:ahLst/>
            <a:cxnLst/>
            <a:rect l="l" t="t" r="r" b="b"/>
            <a:pathLst>
              <a:path w="500379" h="1082039">
                <a:moveTo>
                  <a:pt x="0" y="263666"/>
                </a:moveTo>
                <a:lnTo>
                  <a:pt x="0" y="309125"/>
                </a:lnTo>
                <a:lnTo>
                  <a:pt x="9091" y="318217"/>
                </a:lnTo>
                <a:lnTo>
                  <a:pt x="9091" y="363677"/>
                </a:lnTo>
                <a:lnTo>
                  <a:pt x="18183" y="372769"/>
                </a:lnTo>
                <a:lnTo>
                  <a:pt x="18183" y="418229"/>
                </a:lnTo>
                <a:lnTo>
                  <a:pt x="27275" y="427321"/>
                </a:lnTo>
                <a:lnTo>
                  <a:pt x="27275" y="481863"/>
                </a:lnTo>
                <a:lnTo>
                  <a:pt x="36367" y="490955"/>
                </a:lnTo>
                <a:lnTo>
                  <a:pt x="36367" y="536415"/>
                </a:lnTo>
                <a:lnTo>
                  <a:pt x="45459" y="545506"/>
                </a:lnTo>
                <a:lnTo>
                  <a:pt x="45459" y="600058"/>
                </a:lnTo>
                <a:lnTo>
                  <a:pt x="54542" y="609150"/>
                </a:lnTo>
                <a:lnTo>
                  <a:pt x="54542" y="654610"/>
                </a:lnTo>
                <a:lnTo>
                  <a:pt x="63634" y="663702"/>
                </a:lnTo>
                <a:lnTo>
                  <a:pt x="63634" y="709161"/>
                </a:lnTo>
                <a:lnTo>
                  <a:pt x="72726" y="718253"/>
                </a:lnTo>
                <a:lnTo>
                  <a:pt x="72726" y="763713"/>
                </a:lnTo>
                <a:lnTo>
                  <a:pt x="81817" y="772805"/>
                </a:lnTo>
                <a:lnTo>
                  <a:pt x="81817" y="818265"/>
                </a:lnTo>
                <a:lnTo>
                  <a:pt x="90909" y="827357"/>
                </a:lnTo>
                <a:lnTo>
                  <a:pt x="90909" y="872816"/>
                </a:lnTo>
                <a:lnTo>
                  <a:pt x="100001" y="881908"/>
                </a:lnTo>
                <a:lnTo>
                  <a:pt x="100001" y="918276"/>
                </a:lnTo>
                <a:lnTo>
                  <a:pt x="109093" y="927368"/>
                </a:lnTo>
                <a:lnTo>
                  <a:pt x="109093" y="954644"/>
                </a:lnTo>
                <a:lnTo>
                  <a:pt x="118185" y="963736"/>
                </a:lnTo>
                <a:lnTo>
                  <a:pt x="118185" y="991012"/>
                </a:lnTo>
                <a:lnTo>
                  <a:pt x="127277" y="1000103"/>
                </a:lnTo>
                <a:lnTo>
                  <a:pt x="127277" y="1027379"/>
                </a:lnTo>
                <a:lnTo>
                  <a:pt x="136369" y="1036471"/>
                </a:lnTo>
                <a:lnTo>
                  <a:pt x="136369" y="1045563"/>
                </a:lnTo>
                <a:lnTo>
                  <a:pt x="145461" y="1054655"/>
                </a:lnTo>
                <a:lnTo>
                  <a:pt x="145461" y="1063747"/>
                </a:lnTo>
                <a:lnTo>
                  <a:pt x="163645" y="1081931"/>
                </a:lnTo>
                <a:lnTo>
                  <a:pt x="154553" y="1081931"/>
                </a:lnTo>
                <a:lnTo>
                  <a:pt x="163645" y="1081931"/>
                </a:lnTo>
                <a:lnTo>
                  <a:pt x="181829" y="1081931"/>
                </a:lnTo>
                <a:lnTo>
                  <a:pt x="172737" y="1081931"/>
                </a:lnTo>
                <a:lnTo>
                  <a:pt x="181829" y="1081931"/>
                </a:lnTo>
                <a:lnTo>
                  <a:pt x="200013" y="1063747"/>
                </a:lnTo>
                <a:lnTo>
                  <a:pt x="200013" y="1045563"/>
                </a:lnTo>
                <a:lnTo>
                  <a:pt x="209105" y="1036471"/>
                </a:lnTo>
                <a:lnTo>
                  <a:pt x="209105" y="1018287"/>
                </a:lnTo>
                <a:lnTo>
                  <a:pt x="218197" y="1009195"/>
                </a:lnTo>
                <a:lnTo>
                  <a:pt x="218197" y="991012"/>
                </a:lnTo>
                <a:lnTo>
                  <a:pt x="227289" y="981920"/>
                </a:lnTo>
                <a:lnTo>
                  <a:pt x="227289" y="945552"/>
                </a:lnTo>
                <a:lnTo>
                  <a:pt x="236380" y="936460"/>
                </a:lnTo>
                <a:lnTo>
                  <a:pt x="236380" y="909184"/>
                </a:lnTo>
                <a:lnTo>
                  <a:pt x="245472" y="900092"/>
                </a:lnTo>
                <a:lnTo>
                  <a:pt x="245472" y="863724"/>
                </a:lnTo>
                <a:lnTo>
                  <a:pt x="254564" y="854632"/>
                </a:lnTo>
                <a:lnTo>
                  <a:pt x="254564" y="809173"/>
                </a:lnTo>
                <a:lnTo>
                  <a:pt x="263656" y="800081"/>
                </a:lnTo>
                <a:lnTo>
                  <a:pt x="263656" y="754621"/>
                </a:lnTo>
                <a:lnTo>
                  <a:pt x="272748" y="745529"/>
                </a:lnTo>
                <a:lnTo>
                  <a:pt x="272748" y="700069"/>
                </a:lnTo>
                <a:lnTo>
                  <a:pt x="281840" y="690978"/>
                </a:lnTo>
                <a:lnTo>
                  <a:pt x="281840" y="645518"/>
                </a:lnTo>
                <a:lnTo>
                  <a:pt x="290932" y="636426"/>
                </a:lnTo>
                <a:lnTo>
                  <a:pt x="290932" y="581874"/>
                </a:lnTo>
                <a:lnTo>
                  <a:pt x="300024" y="572782"/>
                </a:lnTo>
                <a:lnTo>
                  <a:pt x="300024" y="527323"/>
                </a:lnTo>
                <a:lnTo>
                  <a:pt x="309116" y="518231"/>
                </a:lnTo>
                <a:lnTo>
                  <a:pt x="309116" y="463688"/>
                </a:lnTo>
                <a:lnTo>
                  <a:pt x="318208" y="454597"/>
                </a:lnTo>
                <a:lnTo>
                  <a:pt x="318208" y="409137"/>
                </a:lnTo>
                <a:lnTo>
                  <a:pt x="327300" y="400045"/>
                </a:lnTo>
                <a:lnTo>
                  <a:pt x="327300" y="345493"/>
                </a:lnTo>
                <a:lnTo>
                  <a:pt x="336392" y="336401"/>
                </a:lnTo>
                <a:lnTo>
                  <a:pt x="336392" y="300034"/>
                </a:lnTo>
                <a:lnTo>
                  <a:pt x="345484" y="290942"/>
                </a:lnTo>
                <a:lnTo>
                  <a:pt x="345484" y="245482"/>
                </a:lnTo>
                <a:lnTo>
                  <a:pt x="354576" y="236390"/>
                </a:lnTo>
                <a:lnTo>
                  <a:pt x="354576" y="200022"/>
                </a:lnTo>
                <a:lnTo>
                  <a:pt x="363668" y="190930"/>
                </a:lnTo>
                <a:lnTo>
                  <a:pt x="363668" y="154562"/>
                </a:lnTo>
                <a:lnTo>
                  <a:pt x="372760" y="145471"/>
                </a:lnTo>
                <a:lnTo>
                  <a:pt x="372760" y="118195"/>
                </a:lnTo>
                <a:lnTo>
                  <a:pt x="381852" y="109103"/>
                </a:lnTo>
                <a:lnTo>
                  <a:pt x="381852" y="81827"/>
                </a:lnTo>
                <a:lnTo>
                  <a:pt x="390943" y="72735"/>
                </a:lnTo>
                <a:lnTo>
                  <a:pt x="390943" y="54551"/>
                </a:lnTo>
                <a:lnTo>
                  <a:pt x="400035" y="45459"/>
                </a:lnTo>
                <a:lnTo>
                  <a:pt x="400035" y="27275"/>
                </a:lnTo>
                <a:lnTo>
                  <a:pt x="409127" y="18183"/>
                </a:lnTo>
                <a:lnTo>
                  <a:pt x="418219" y="9091"/>
                </a:lnTo>
                <a:lnTo>
                  <a:pt x="427311" y="0"/>
                </a:lnTo>
                <a:lnTo>
                  <a:pt x="436403" y="9091"/>
                </a:lnTo>
                <a:lnTo>
                  <a:pt x="445495" y="18183"/>
                </a:lnTo>
                <a:lnTo>
                  <a:pt x="463679" y="36367"/>
                </a:lnTo>
                <a:lnTo>
                  <a:pt x="463679" y="54551"/>
                </a:lnTo>
                <a:lnTo>
                  <a:pt x="472771" y="63643"/>
                </a:lnTo>
                <a:lnTo>
                  <a:pt x="472771" y="90919"/>
                </a:lnTo>
                <a:lnTo>
                  <a:pt x="481863" y="100011"/>
                </a:lnTo>
                <a:lnTo>
                  <a:pt x="481863" y="118195"/>
                </a:lnTo>
                <a:lnTo>
                  <a:pt x="490955" y="127287"/>
                </a:lnTo>
                <a:lnTo>
                  <a:pt x="490955" y="163654"/>
                </a:lnTo>
                <a:lnTo>
                  <a:pt x="500047" y="163654"/>
                </a:lnTo>
              </a:path>
            </a:pathLst>
          </a:custGeom>
          <a:ln w="956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410469" y="1968867"/>
            <a:ext cx="500380" cy="1082040"/>
          </a:xfrm>
          <a:custGeom>
            <a:avLst/>
            <a:gdLst/>
            <a:ahLst/>
            <a:cxnLst/>
            <a:rect l="l" t="t" r="r" b="b"/>
            <a:pathLst>
              <a:path w="500379" h="1082039">
                <a:moveTo>
                  <a:pt x="0" y="372769"/>
                </a:moveTo>
                <a:lnTo>
                  <a:pt x="0" y="418229"/>
                </a:lnTo>
                <a:lnTo>
                  <a:pt x="9091" y="427321"/>
                </a:lnTo>
                <a:lnTo>
                  <a:pt x="9091" y="481872"/>
                </a:lnTo>
                <a:lnTo>
                  <a:pt x="18183" y="490955"/>
                </a:lnTo>
                <a:lnTo>
                  <a:pt x="18183" y="536415"/>
                </a:lnTo>
                <a:lnTo>
                  <a:pt x="27275" y="545506"/>
                </a:lnTo>
                <a:lnTo>
                  <a:pt x="27275" y="600058"/>
                </a:lnTo>
                <a:lnTo>
                  <a:pt x="36367" y="609150"/>
                </a:lnTo>
                <a:lnTo>
                  <a:pt x="36367" y="654610"/>
                </a:lnTo>
                <a:lnTo>
                  <a:pt x="45459" y="663702"/>
                </a:lnTo>
                <a:lnTo>
                  <a:pt x="45459" y="709161"/>
                </a:lnTo>
                <a:lnTo>
                  <a:pt x="54551" y="718253"/>
                </a:lnTo>
                <a:lnTo>
                  <a:pt x="54551" y="763713"/>
                </a:lnTo>
                <a:lnTo>
                  <a:pt x="63643" y="772805"/>
                </a:lnTo>
                <a:lnTo>
                  <a:pt x="63643" y="818265"/>
                </a:lnTo>
                <a:lnTo>
                  <a:pt x="72735" y="827357"/>
                </a:lnTo>
                <a:lnTo>
                  <a:pt x="72735" y="872816"/>
                </a:lnTo>
                <a:lnTo>
                  <a:pt x="81827" y="881908"/>
                </a:lnTo>
                <a:lnTo>
                  <a:pt x="81827" y="918276"/>
                </a:lnTo>
                <a:lnTo>
                  <a:pt x="90919" y="927368"/>
                </a:lnTo>
                <a:lnTo>
                  <a:pt x="90919" y="954644"/>
                </a:lnTo>
                <a:lnTo>
                  <a:pt x="100011" y="963736"/>
                </a:lnTo>
                <a:lnTo>
                  <a:pt x="100011" y="991012"/>
                </a:lnTo>
                <a:lnTo>
                  <a:pt x="109103" y="1000103"/>
                </a:lnTo>
                <a:lnTo>
                  <a:pt x="109103" y="1027379"/>
                </a:lnTo>
                <a:lnTo>
                  <a:pt x="118195" y="1036471"/>
                </a:lnTo>
                <a:lnTo>
                  <a:pt x="118195" y="1045563"/>
                </a:lnTo>
                <a:lnTo>
                  <a:pt x="127287" y="1054655"/>
                </a:lnTo>
                <a:lnTo>
                  <a:pt x="127287" y="1063747"/>
                </a:lnTo>
                <a:lnTo>
                  <a:pt x="145471" y="1081931"/>
                </a:lnTo>
                <a:lnTo>
                  <a:pt x="136379" y="1081931"/>
                </a:lnTo>
                <a:lnTo>
                  <a:pt x="145471" y="1081931"/>
                </a:lnTo>
                <a:lnTo>
                  <a:pt x="163645" y="1081931"/>
                </a:lnTo>
                <a:lnTo>
                  <a:pt x="154553" y="1081931"/>
                </a:lnTo>
                <a:lnTo>
                  <a:pt x="163645" y="1081931"/>
                </a:lnTo>
                <a:lnTo>
                  <a:pt x="181829" y="1063747"/>
                </a:lnTo>
                <a:lnTo>
                  <a:pt x="181829" y="1045563"/>
                </a:lnTo>
                <a:lnTo>
                  <a:pt x="190921" y="1036471"/>
                </a:lnTo>
                <a:lnTo>
                  <a:pt x="190921" y="1018287"/>
                </a:lnTo>
                <a:lnTo>
                  <a:pt x="200013" y="1009195"/>
                </a:lnTo>
                <a:lnTo>
                  <a:pt x="200013" y="991012"/>
                </a:lnTo>
                <a:lnTo>
                  <a:pt x="209105" y="981920"/>
                </a:lnTo>
                <a:lnTo>
                  <a:pt x="209105" y="945552"/>
                </a:lnTo>
                <a:lnTo>
                  <a:pt x="218197" y="936460"/>
                </a:lnTo>
                <a:lnTo>
                  <a:pt x="218197" y="909184"/>
                </a:lnTo>
                <a:lnTo>
                  <a:pt x="227289" y="900092"/>
                </a:lnTo>
                <a:lnTo>
                  <a:pt x="227289" y="863724"/>
                </a:lnTo>
                <a:lnTo>
                  <a:pt x="236380" y="854632"/>
                </a:lnTo>
                <a:lnTo>
                  <a:pt x="236380" y="809173"/>
                </a:lnTo>
                <a:lnTo>
                  <a:pt x="245472" y="800081"/>
                </a:lnTo>
                <a:lnTo>
                  <a:pt x="245472" y="754621"/>
                </a:lnTo>
                <a:lnTo>
                  <a:pt x="254564" y="745529"/>
                </a:lnTo>
                <a:lnTo>
                  <a:pt x="254564" y="700069"/>
                </a:lnTo>
                <a:lnTo>
                  <a:pt x="263656" y="690978"/>
                </a:lnTo>
                <a:lnTo>
                  <a:pt x="263656" y="645518"/>
                </a:lnTo>
                <a:lnTo>
                  <a:pt x="272748" y="636426"/>
                </a:lnTo>
                <a:lnTo>
                  <a:pt x="272748" y="581874"/>
                </a:lnTo>
                <a:lnTo>
                  <a:pt x="281840" y="572782"/>
                </a:lnTo>
                <a:lnTo>
                  <a:pt x="281840" y="527332"/>
                </a:lnTo>
                <a:lnTo>
                  <a:pt x="290932" y="518240"/>
                </a:lnTo>
                <a:lnTo>
                  <a:pt x="290932" y="463688"/>
                </a:lnTo>
                <a:lnTo>
                  <a:pt x="300024" y="454597"/>
                </a:lnTo>
                <a:lnTo>
                  <a:pt x="300024" y="409137"/>
                </a:lnTo>
                <a:lnTo>
                  <a:pt x="309116" y="400045"/>
                </a:lnTo>
                <a:lnTo>
                  <a:pt x="309116" y="345493"/>
                </a:lnTo>
                <a:lnTo>
                  <a:pt x="318208" y="336401"/>
                </a:lnTo>
                <a:lnTo>
                  <a:pt x="318208" y="300034"/>
                </a:lnTo>
                <a:lnTo>
                  <a:pt x="327300" y="290942"/>
                </a:lnTo>
                <a:lnTo>
                  <a:pt x="327300" y="245482"/>
                </a:lnTo>
                <a:lnTo>
                  <a:pt x="336392" y="236390"/>
                </a:lnTo>
                <a:lnTo>
                  <a:pt x="336392" y="200022"/>
                </a:lnTo>
                <a:lnTo>
                  <a:pt x="345484" y="190930"/>
                </a:lnTo>
                <a:lnTo>
                  <a:pt x="345484" y="154562"/>
                </a:lnTo>
                <a:lnTo>
                  <a:pt x="354576" y="145471"/>
                </a:lnTo>
                <a:lnTo>
                  <a:pt x="354576" y="118195"/>
                </a:lnTo>
                <a:lnTo>
                  <a:pt x="363668" y="109103"/>
                </a:lnTo>
                <a:lnTo>
                  <a:pt x="363668" y="81827"/>
                </a:lnTo>
                <a:lnTo>
                  <a:pt x="372760" y="72735"/>
                </a:lnTo>
                <a:lnTo>
                  <a:pt x="372760" y="54551"/>
                </a:lnTo>
                <a:lnTo>
                  <a:pt x="381852" y="45459"/>
                </a:lnTo>
                <a:lnTo>
                  <a:pt x="381852" y="27275"/>
                </a:lnTo>
                <a:lnTo>
                  <a:pt x="390943" y="18183"/>
                </a:lnTo>
                <a:lnTo>
                  <a:pt x="400035" y="9091"/>
                </a:lnTo>
                <a:lnTo>
                  <a:pt x="409127" y="0"/>
                </a:lnTo>
                <a:lnTo>
                  <a:pt x="418219" y="9091"/>
                </a:lnTo>
                <a:lnTo>
                  <a:pt x="427311" y="18183"/>
                </a:lnTo>
                <a:lnTo>
                  <a:pt x="445495" y="36367"/>
                </a:lnTo>
                <a:lnTo>
                  <a:pt x="445495" y="54551"/>
                </a:lnTo>
                <a:lnTo>
                  <a:pt x="454587" y="63643"/>
                </a:lnTo>
                <a:lnTo>
                  <a:pt x="454587" y="90919"/>
                </a:lnTo>
                <a:lnTo>
                  <a:pt x="463679" y="100011"/>
                </a:lnTo>
                <a:lnTo>
                  <a:pt x="463679" y="118195"/>
                </a:lnTo>
                <a:lnTo>
                  <a:pt x="472771" y="127287"/>
                </a:lnTo>
                <a:lnTo>
                  <a:pt x="472771" y="163654"/>
                </a:lnTo>
                <a:lnTo>
                  <a:pt x="481863" y="172746"/>
                </a:lnTo>
                <a:lnTo>
                  <a:pt x="481863" y="209114"/>
                </a:lnTo>
                <a:lnTo>
                  <a:pt x="490955" y="218206"/>
                </a:lnTo>
                <a:lnTo>
                  <a:pt x="490955" y="254574"/>
                </a:lnTo>
                <a:lnTo>
                  <a:pt x="500047" y="263666"/>
                </a:lnTo>
              </a:path>
            </a:pathLst>
          </a:custGeom>
          <a:ln w="956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910412" y="1968867"/>
            <a:ext cx="500380" cy="1082040"/>
          </a:xfrm>
          <a:custGeom>
            <a:avLst/>
            <a:gdLst/>
            <a:ahLst/>
            <a:cxnLst/>
            <a:rect l="l" t="t" r="r" b="b"/>
            <a:pathLst>
              <a:path w="500379" h="1082039">
                <a:moveTo>
                  <a:pt x="0" y="490964"/>
                </a:moveTo>
                <a:lnTo>
                  <a:pt x="0" y="536424"/>
                </a:lnTo>
                <a:lnTo>
                  <a:pt x="9091" y="545506"/>
                </a:lnTo>
                <a:lnTo>
                  <a:pt x="9091" y="600058"/>
                </a:lnTo>
                <a:lnTo>
                  <a:pt x="18183" y="609150"/>
                </a:lnTo>
                <a:lnTo>
                  <a:pt x="18183" y="654610"/>
                </a:lnTo>
                <a:lnTo>
                  <a:pt x="27275" y="663702"/>
                </a:lnTo>
                <a:lnTo>
                  <a:pt x="27275" y="709161"/>
                </a:lnTo>
                <a:lnTo>
                  <a:pt x="36367" y="718253"/>
                </a:lnTo>
                <a:lnTo>
                  <a:pt x="36367" y="763713"/>
                </a:lnTo>
                <a:lnTo>
                  <a:pt x="45459" y="772805"/>
                </a:lnTo>
                <a:lnTo>
                  <a:pt x="45459" y="818265"/>
                </a:lnTo>
                <a:lnTo>
                  <a:pt x="54551" y="827357"/>
                </a:lnTo>
                <a:lnTo>
                  <a:pt x="54551" y="872816"/>
                </a:lnTo>
                <a:lnTo>
                  <a:pt x="63643" y="881908"/>
                </a:lnTo>
                <a:lnTo>
                  <a:pt x="63643" y="918276"/>
                </a:lnTo>
                <a:lnTo>
                  <a:pt x="72735" y="927368"/>
                </a:lnTo>
                <a:lnTo>
                  <a:pt x="72735" y="954644"/>
                </a:lnTo>
                <a:lnTo>
                  <a:pt x="81827" y="963736"/>
                </a:lnTo>
                <a:lnTo>
                  <a:pt x="81827" y="991012"/>
                </a:lnTo>
                <a:lnTo>
                  <a:pt x="90919" y="1000103"/>
                </a:lnTo>
                <a:lnTo>
                  <a:pt x="90919" y="1027379"/>
                </a:lnTo>
                <a:lnTo>
                  <a:pt x="100011" y="1036471"/>
                </a:lnTo>
                <a:lnTo>
                  <a:pt x="100011" y="1045563"/>
                </a:lnTo>
                <a:lnTo>
                  <a:pt x="109103" y="1054655"/>
                </a:lnTo>
                <a:lnTo>
                  <a:pt x="109103" y="1063747"/>
                </a:lnTo>
                <a:lnTo>
                  <a:pt x="127287" y="1081931"/>
                </a:lnTo>
                <a:lnTo>
                  <a:pt x="118195" y="1081931"/>
                </a:lnTo>
                <a:lnTo>
                  <a:pt x="127287" y="1081931"/>
                </a:lnTo>
                <a:lnTo>
                  <a:pt x="145471" y="1081931"/>
                </a:lnTo>
                <a:lnTo>
                  <a:pt x="136379" y="1081931"/>
                </a:lnTo>
                <a:lnTo>
                  <a:pt x="145471" y="1081931"/>
                </a:lnTo>
                <a:lnTo>
                  <a:pt x="163654" y="1063747"/>
                </a:lnTo>
                <a:lnTo>
                  <a:pt x="163654" y="1045563"/>
                </a:lnTo>
                <a:lnTo>
                  <a:pt x="172746" y="1036471"/>
                </a:lnTo>
                <a:lnTo>
                  <a:pt x="172746" y="1018287"/>
                </a:lnTo>
                <a:lnTo>
                  <a:pt x="181838" y="1009195"/>
                </a:lnTo>
                <a:lnTo>
                  <a:pt x="181838" y="991012"/>
                </a:lnTo>
                <a:lnTo>
                  <a:pt x="190930" y="981920"/>
                </a:lnTo>
                <a:lnTo>
                  <a:pt x="190930" y="945552"/>
                </a:lnTo>
                <a:lnTo>
                  <a:pt x="200022" y="936460"/>
                </a:lnTo>
                <a:lnTo>
                  <a:pt x="200022" y="909184"/>
                </a:lnTo>
                <a:lnTo>
                  <a:pt x="209114" y="900092"/>
                </a:lnTo>
                <a:lnTo>
                  <a:pt x="209114" y="863724"/>
                </a:lnTo>
                <a:lnTo>
                  <a:pt x="218206" y="854632"/>
                </a:lnTo>
                <a:lnTo>
                  <a:pt x="218206" y="809173"/>
                </a:lnTo>
                <a:lnTo>
                  <a:pt x="227298" y="800081"/>
                </a:lnTo>
                <a:lnTo>
                  <a:pt x="227298" y="754621"/>
                </a:lnTo>
                <a:lnTo>
                  <a:pt x="236390" y="745529"/>
                </a:lnTo>
                <a:lnTo>
                  <a:pt x="236390" y="700069"/>
                </a:lnTo>
                <a:lnTo>
                  <a:pt x="245482" y="690978"/>
                </a:lnTo>
                <a:lnTo>
                  <a:pt x="245482" y="645518"/>
                </a:lnTo>
                <a:lnTo>
                  <a:pt x="254574" y="636426"/>
                </a:lnTo>
                <a:lnTo>
                  <a:pt x="254574" y="581884"/>
                </a:lnTo>
                <a:lnTo>
                  <a:pt x="263656" y="572792"/>
                </a:lnTo>
                <a:lnTo>
                  <a:pt x="263656" y="527332"/>
                </a:lnTo>
                <a:lnTo>
                  <a:pt x="272748" y="518240"/>
                </a:lnTo>
                <a:lnTo>
                  <a:pt x="272748" y="463688"/>
                </a:lnTo>
                <a:lnTo>
                  <a:pt x="281840" y="454597"/>
                </a:lnTo>
                <a:lnTo>
                  <a:pt x="281840" y="409137"/>
                </a:lnTo>
                <a:lnTo>
                  <a:pt x="290932" y="400045"/>
                </a:lnTo>
                <a:lnTo>
                  <a:pt x="290932" y="345493"/>
                </a:lnTo>
                <a:lnTo>
                  <a:pt x="300024" y="336401"/>
                </a:lnTo>
                <a:lnTo>
                  <a:pt x="300024" y="300034"/>
                </a:lnTo>
                <a:lnTo>
                  <a:pt x="309116" y="290942"/>
                </a:lnTo>
                <a:lnTo>
                  <a:pt x="309116" y="245482"/>
                </a:lnTo>
                <a:lnTo>
                  <a:pt x="318208" y="236390"/>
                </a:lnTo>
                <a:lnTo>
                  <a:pt x="318208" y="200022"/>
                </a:lnTo>
                <a:lnTo>
                  <a:pt x="327300" y="190930"/>
                </a:lnTo>
                <a:lnTo>
                  <a:pt x="327300" y="154562"/>
                </a:lnTo>
                <a:lnTo>
                  <a:pt x="336392" y="145471"/>
                </a:lnTo>
                <a:lnTo>
                  <a:pt x="336392" y="118195"/>
                </a:lnTo>
                <a:lnTo>
                  <a:pt x="345484" y="109103"/>
                </a:lnTo>
                <a:lnTo>
                  <a:pt x="345484" y="81827"/>
                </a:lnTo>
                <a:lnTo>
                  <a:pt x="354576" y="72735"/>
                </a:lnTo>
                <a:lnTo>
                  <a:pt x="354576" y="54551"/>
                </a:lnTo>
                <a:lnTo>
                  <a:pt x="363668" y="45459"/>
                </a:lnTo>
                <a:lnTo>
                  <a:pt x="363668" y="27275"/>
                </a:lnTo>
                <a:lnTo>
                  <a:pt x="372760" y="18183"/>
                </a:lnTo>
                <a:lnTo>
                  <a:pt x="381852" y="9091"/>
                </a:lnTo>
                <a:lnTo>
                  <a:pt x="390943" y="0"/>
                </a:lnTo>
                <a:lnTo>
                  <a:pt x="400035" y="9091"/>
                </a:lnTo>
                <a:lnTo>
                  <a:pt x="409127" y="18183"/>
                </a:lnTo>
                <a:lnTo>
                  <a:pt x="427311" y="36367"/>
                </a:lnTo>
                <a:lnTo>
                  <a:pt x="427311" y="54551"/>
                </a:lnTo>
                <a:lnTo>
                  <a:pt x="436403" y="63643"/>
                </a:lnTo>
                <a:lnTo>
                  <a:pt x="436403" y="90919"/>
                </a:lnTo>
                <a:lnTo>
                  <a:pt x="445495" y="100011"/>
                </a:lnTo>
                <a:lnTo>
                  <a:pt x="445495" y="118195"/>
                </a:lnTo>
                <a:lnTo>
                  <a:pt x="454587" y="127287"/>
                </a:lnTo>
                <a:lnTo>
                  <a:pt x="454587" y="163654"/>
                </a:lnTo>
                <a:lnTo>
                  <a:pt x="463679" y="172746"/>
                </a:lnTo>
                <a:lnTo>
                  <a:pt x="463679" y="209114"/>
                </a:lnTo>
                <a:lnTo>
                  <a:pt x="472771" y="218206"/>
                </a:lnTo>
                <a:lnTo>
                  <a:pt x="472771" y="254574"/>
                </a:lnTo>
                <a:lnTo>
                  <a:pt x="481863" y="263666"/>
                </a:lnTo>
                <a:lnTo>
                  <a:pt x="481863" y="309125"/>
                </a:lnTo>
                <a:lnTo>
                  <a:pt x="490955" y="318217"/>
                </a:lnTo>
                <a:lnTo>
                  <a:pt x="490955" y="363677"/>
                </a:lnTo>
                <a:lnTo>
                  <a:pt x="500047" y="372769"/>
                </a:lnTo>
              </a:path>
            </a:pathLst>
          </a:custGeom>
          <a:ln w="956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855860" y="2132522"/>
            <a:ext cx="54610" cy="327660"/>
          </a:xfrm>
          <a:custGeom>
            <a:avLst/>
            <a:gdLst/>
            <a:ahLst/>
            <a:cxnLst/>
            <a:rect l="l" t="t" r="r" b="b"/>
            <a:pathLst>
              <a:path w="54610" h="327660">
                <a:moveTo>
                  <a:pt x="0" y="0"/>
                </a:moveTo>
                <a:lnTo>
                  <a:pt x="0" y="45459"/>
                </a:lnTo>
                <a:lnTo>
                  <a:pt x="9091" y="54551"/>
                </a:lnTo>
                <a:lnTo>
                  <a:pt x="9091" y="90919"/>
                </a:lnTo>
                <a:lnTo>
                  <a:pt x="18183" y="100011"/>
                </a:lnTo>
                <a:lnTo>
                  <a:pt x="18183" y="145471"/>
                </a:lnTo>
                <a:lnTo>
                  <a:pt x="27275" y="154562"/>
                </a:lnTo>
                <a:lnTo>
                  <a:pt x="27275" y="200013"/>
                </a:lnTo>
                <a:lnTo>
                  <a:pt x="36367" y="209105"/>
                </a:lnTo>
                <a:lnTo>
                  <a:pt x="36367" y="254564"/>
                </a:lnTo>
                <a:lnTo>
                  <a:pt x="45459" y="263656"/>
                </a:lnTo>
                <a:lnTo>
                  <a:pt x="45459" y="318208"/>
                </a:lnTo>
                <a:lnTo>
                  <a:pt x="54551" y="327300"/>
                </a:lnTo>
              </a:path>
            </a:pathLst>
          </a:custGeom>
          <a:ln w="956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828585" y="2105246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57" y="2142"/>
                </a:lnTo>
                <a:lnTo>
                  <a:pt x="7987" y="7987"/>
                </a:lnTo>
                <a:lnTo>
                  <a:pt x="2142" y="16657"/>
                </a:lnTo>
                <a:lnTo>
                  <a:pt x="0" y="27275"/>
                </a:lnTo>
                <a:lnTo>
                  <a:pt x="2142" y="37890"/>
                </a:lnTo>
                <a:lnTo>
                  <a:pt x="7987" y="46560"/>
                </a:lnTo>
                <a:lnTo>
                  <a:pt x="16657" y="52407"/>
                </a:lnTo>
                <a:lnTo>
                  <a:pt x="27275" y="54551"/>
                </a:lnTo>
                <a:lnTo>
                  <a:pt x="37890" y="52407"/>
                </a:lnTo>
                <a:lnTo>
                  <a:pt x="46560" y="46560"/>
                </a:lnTo>
                <a:lnTo>
                  <a:pt x="52407" y="37890"/>
                </a:lnTo>
                <a:lnTo>
                  <a:pt x="54551" y="27275"/>
                </a:lnTo>
                <a:lnTo>
                  <a:pt x="52407" y="16657"/>
                </a:lnTo>
                <a:lnTo>
                  <a:pt x="46560" y="7987"/>
                </a:lnTo>
                <a:lnTo>
                  <a:pt x="37890" y="2142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028607" y="3023523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57" y="2144"/>
                </a:lnTo>
                <a:lnTo>
                  <a:pt x="7987" y="7990"/>
                </a:lnTo>
                <a:lnTo>
                  <a:pt x="2142" y="16661"/>
                </a:lnTo>
                <a:lnTo>
                  <a:pt x="0" y="27275"/>
                </a:lnTo>
                <a:lnTo>
                  <a:pt x="2142" y="37894"/>
                </a:lnTo>
                <a:lnTo>
                  <a:pt x="7987" y="46564"/>
                </a:lnTo>
                <a:lnTo>
                  <a:pt x="16657" y="52408"/>
                </a:lnTo>
                <a:lnTo>
                  <a:pt x="27275" y="54551"/>
                </a:lnTo>
                <a:lnTo>
                  <a:pt x="37890" y="52408"/>
                </a:lnTo>
                <a:lnTo>
                  <a:pt x="46560" y="46564"/>
                </a:lnTo>
                <a:lnTo>
                  <a:pt x="52407" y="37894"/>
                </a:lnTo>
                <a:lnTo>
                  <a:pt x="54551" y="27275"/>
                </a:lnTo>
                <a:lnTo>
                  <a:pt x="52407" y="16661"/>
                </a:lnTo>
                <a:lnTo>
                  <a:pt x="46560" y="7990"/>
                </a:lnTo>
                <a:lnTo>
                  <a:pt x="37890" y="2144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237722" y="2005235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57" y="2142"/>
                </a:lnTo>
                <a:lnTo>
                  <a:pt x="7987" y="7987"/>
                </a:lnTo>
                <a:lnTo>
                  <a:pt x="2142" y="16657"/>
                </a:lnTo>
                <a:lnTo>
                  <a:pt x="0" y="27275"/>
                </a:lnTo>
                <a:lnTo>
                  <a:pt x="2142" y="37890"/>
                </a:lnTo>
                <a:lnTo>
                  <a:pt x="7987" y="46560"/>
                </a:lnTo>
                <a:lnTo>
                  <a:pt x="16657" y="52407"/>
                </a:lnTo>
                <a:lnTo>
                  <a:pt x="27275" y="54551"/>
                </a:lnTo>
                <a:lnTo>
                  <a:pt x="37890" y="52407"/>
                </a:lnTo>
                <a:lnTo>
                  <a:pt x="46560" y="46560"/>
                </a:lnTo>
                <a:lnTo>
                  <a:pt x="52407" y="37890"/>
                </a:lnTo>
                <a:lnTo>
                  <a:pt x="54551" y="27275"/>
                </a:lnTo>
                <a:lnTo>
                  <a:pt x="52407" y="16657"/>
                </a:lnTo>
                <a:lnTo>
                  <a:pt x="46560" y="7987"/>
                </a:lnTo>
                <a:lnTo>
                  <a:pt x="37890" y="2142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446836" y="2732581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57" y="2144"/>
                </a:lnTo>
                <a:lnTo>
                  <a:pt x="7987" y="7990"/>
                </a:lnTo>
                <a:lnTo>
                  <a:pt x="2142" y="16661"/>
                </a:lnTo>
                <a:lnTo>
                  <a:pt x="0" y="27275"/>
                </a:lnTo>
                <a:lnTo>
                  <a:pt x="2142" y="37894"/>
                </a:lnTo>
                <a:lnTo>
                  <a:pt x="7987" y="46564"/>
                </a:lnTo>
                <a:lnTo>
                  <a:pt x="16657" y="52408"/>
                </a:lnTo>
                <a:lnTo>
                  <a:pt x="27275" y="54551"/>
                </a:lnTo>
                <a:lnTo>
                  <a:pt x="37890" y="52408"/>
                </a:lnTo>
                <a:lnTo>
                  <a:pt x="46560" y="46564"/>
                </a:lnTo>
                <a:lnTo>
                  <a:pt x="52407" y="37894"/>
                </a:lnTo>
                <a:lnTo>
                  <a:pt x="54551" y="27275"/>
                </a:lnTo>
                <a:lnTo>
                  <a:pt x="52407" y="16661"/>
                </a:lnTo>
                <a:lnTo>
                  <a:pt x="46560" y="7990"/>
                </a:lnTo>
                <a:lnTo>
                  <a:pt x="37890" y="2144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655951" y="2568935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57" y="2142"/>
                </a:lnTo>
                <a:lnTo>
                  <a:pt x="7987" y="7987"/>
                </a:lnTo>
                <a:lnTo>
                  <a:pt x="2142" y="16657"/>
                </a:lnTo>
                <a:lnTo>
                  <a:pt x="0" y="27275"/>
                </a:lnTo>
                <a:lnTo>
                  <a:pt x="2142" y="37890"/>
                </a:lnTo>
                <a:lnTo>
                  <a:pt x="7987" y="46560"/>
                </a:lnTo>
                <a:lnTo>
                  <a:pt x="16657" y="52407"/>
                </a:lnTo>
                <a:lnTo>
                  <a:pt x="27275" y="54551"/>
                </a:lnTo>
                <a:lnTo>
                  <a:pt x="37890" y="52407"/>
                </a:lnTo>
                <a:lnTo>
                  <a:pt x="46560" y="46560"/>
                </a:lnTo>
                <a:lnTo>
                  <a:pt x="52407" y="37890"/>
                </a:lnTo>
                <a:lnTo>
                  <a:pt x="54551" y="27275"/>
                </a:lnTo>
                <a:lnTo>
                  <a:pt x="52407" y="16657"/>
                </a:lnTo>
                <a:lnTo>
                  <a:pt x="46560" y="7987"/>
                </a:lnTo>
                <a:lnTo>
                  <a:pt x="37890" y="2142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865066" y="2105246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57" y="2142"/>
                </a:lnTo>
                <a:lnTo>
                  <a:pt x="7987" y="7987"/>
                </a:lnTo>
                <a:lnTo>
                  <a:pt x="2142" y="16657"/>
                </a:lnTo>
                <a:lnTo>
                  <a:pt x="0" y="27275"/>
                </a:lnTo>
                <a:lnTo>
                  <a:pt x="2142" y="37890"/>
                </a:lnTo>
                <a:lnTo>
                  <a:pt x="7987" y="46560"/>
                </a:lnTo>
                <a:lnTo>
                  <a:pt x="16657" y="52407"/>
                </a:lnTo>
                <a:lnTo>
                  <a:pt x="27275" y="54551"/>
                </a:lnTo>
                <a:lnTo>
                  <a:pt x="37890" y="52407"/>
                </a:lnTo>
                <a:lnTo>
                  <a:pt x="46560" y="46560"/>
                </a:lnTo>
                <a:lnTo>
                  <a:pt x="52407" y="37890"/>
                </a:lnTo>
                <a:lnTo>
                  <a:pt x="54551" y="27275"/>
                </a:lnTo>
                <a:lnTo>
                  <a:pt x="52407" y="16657"/>
                </a:lnTo>
                <a:lnTo>
                  <a:pt x="46560" y="7987"/>
                </a:lnTo>
                <a:lnTo>
                  <a:pt x="37890" y="2142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065089" y="3023523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57" y="2144"/>
                </a:lnTo>
                <a:lnTo>
                  <a:pt x="7987" y="7990"/>
                </a:lnTo>
                <a:lnTo>
                  <a:pt x="2142" y="16661"/>
                </a:lnTo>
                <a:lnTo>
                  <a:pt x="0" y="27275"/>
                </a:lnTo>
                <a:lnTo>
                  <a:pt x="2142" y="37894"/>
                </a:lnTo>
                <a:lnTo>
                  <a:pt x="7987" y="46564"/>
                </a:lnTo>
                <a:lnTo>
                  <a:pt x="16657" y="52408"/>
                </a:lnTo>
                <a:lnTo>
                  <a:pt x="27275" y="54551"/>
                </a:lnTo>
                <a:lnTo>
                  <a:pt x="37889" y="52408"/>
                </a:lnTo>
                <a:lnTo>
                  <a:pt x="46555" y="46564"/>
                </a:lnTo>
                <a:lnTo>
                  <a:pt x="52399" y="37894"/>
                </a:lnTo>
                <a:lnTo>
                  <a:pt x="54542" y="27275"/>
                </a:lnTo>
                <a:lnTo>
                  <a:pt x="52399" y="16661"/>
                </a:lnTo>
                <a:lnTo>
                  <a:pt x="46555" y="7990"/>
                </a:lnTo>
                <a:lnTo>
                  <a:pt x="37889" y="2144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274194" y="2005235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61" y="2142"/>
                </a:lnTo>
                <a:lnTo>
                  <a:pt x="7990" y="7987"/>
                </a:lnTo>
                <a:lnTo>
                  <a:pt x="2144" y="16657"/>
                </a:lnTo>
                <a:lnTo>
                  <a:pt x="0" y="27275"/>
                </a:lnTo>
                <a:lnTo>
                  <a:pt x="2144" y="37890"/>
                </a:lnTo>
                <a:lnTo>
                  <a:pt x="7990" y="46560"/>
                </a:lnTo>
                <a:lnTo>
                  <a:pt x="16661" y="52407"/>
                </a:lnTo>
                <a:lnTo>
                  <a:pt x="27275" y="54551"/>
                </a:lnTo>
                <a:lnTo>
                  <a:pt x="37894" y="52407"/>
                </a:lnTo>
                <a:lnTo>
                  <a:pt x="46564" y="46560"/>
                </a:lnTo>
                <a:lnTo>
                  <a:pt x="52408" y="37890"/>
                </a:lnTo>
                <a:lnTo>
                  <a:pt x="54551" y="27275"/>
                </a:lnTo>
                <a:lnTo>
                  <a:pt x="52408" y="16657"/>
                </a:lnTo>
                <a:lnTo>
                  <a:pt x="46564" y="7987"/>
                </a:lnTo>
                <a:lnTo>
                  <a:pt x="37894" y="2142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828585" y="2105246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7" y="37890"/>
                </a:lnTo>
                <a:lnTo>
                  <a:pt x="46560" y="46560"/>
                </a:lnTo>
                <a:lnTo>
                  <a:pt x="37890" y="52407"/>
                </a:lnTo>
                <a:lnTo>
                  <a:pt x="27275" y="54551"/>
                </a:lnTo>
                <a:lnTo>
                  <a:pt x="16657" y="52407"/>
                </a:lnTo>
                <a:lnTo>
                  <a:pt x="7987" y="46560"/>
                </a:lnTo>
                <a:lnTo>
                  <a:pt x="2142" y="37890"/>
                </a:lnTo>
                <a:lnTo>
                  <a:pt x="0" y="27275"/>
                </a:lnTo>
                <a:lnTo>
                  <a:pt x="2142" y="16657"/>
                </a:lnTo>
                <a:lnTo>
                  <a:pt x="7987" y="7987"/>
                </a:lnTo>
                <a:lnTo>
                  <a:pt x="16657" y="2142"/>
                </a:lnTo>
                <a:lnTo>
                  <a:pt x="27275" y="0"/>
                </a:lnTo>
                <a:lnTo>
                  <a:pt x="37890" y="2142"/>
                </a:lnTo>
                <a:lnTo>
                  <a:pt x="46560" y="7987"/>
                </a:lnTo>
                <a:lnTo>
                  <a:pt x="52407" y="16657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028607" y="3023523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7" y="37894"/>
                </a:lnTo>
                <a:lnTo>
                  <a:pt x="46560" y="46564"/>
                </a:lnTo>
                <a:lnTo>
                  <a:pt x="37890" y="52408"/>
                </a:lnTo>
                <a:lnTo>
                  <a:pt x="27275" y="54551"/>
                </a:lnTo>
                <a:lnTo>
                  <a:pt x="16657" y="52408"/>
                </a:lnTo>
                <a:lnTo>
                  <a:pt x="7987" y="46564"/>
                </a:lnTo>
                <a:lnTo>
                  <a:pt x="2142" y="37894"/>
                </a:lnTo>
                <a:lnTo>
                  <a:pt x="0" y="27275"/>
                </a:lnTo>
                <a:lnTo>
                  <a:pt x="2142" y="16661"/>
                </a:lnTo>
                <a:lnTo>
                  <a:pt x="7987" y="7990"/>
                </a:lnTo>
                <a:lnTo>
                  <a:pt x="16657" y="2144"/>
                </a:lnTo>
                <a:lnTo>
                  <a:pt x="27275" y="0"/>
                </a:lnTo>
                <a:lnTo>
                  <a:pt x="37890" y="2144"/>
                </a:lnTo>
                <a:lnTo>
                  <a:pt x="46560" y="7990"/>
                </a:lnTo>
                <a:lnTo>
                  <a:pt x="52407" y="16661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37722" y="2005235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7" y="37890"/>
                </a:lnTo>
                <a:lnTo>
                  <a:pt x="46560" y="46560"/>
                </a:lnTo>
                <a:lnTo>
                  <a:pt x="37890" y="52407"/>
                </a:lnTo>
                <a:lnTo>
                  <a:pt x="27275" y="54551"/>
                </a:lnTo>
                <a:lnTo>
                  <a:pt x="16657" y="52407"/>
                </a:lnTo>
                <a:lnTo>
                  <a:pt x="7987" y="46560"/>
                </a:lnTo>
                <a:lnTo>
                  <a:pt x="2142" y="37890"/>
                </a:lnTo>
                <a:lnTo>
                  <a:pt x="0" y="27275"/>
                </a:lnTo>
                <a:lnTo>
                  <a:pt x="2142" y="16657"/>
                </a:lnTo>
                <a:lnTo>
                  <a:pt x="7987" y="7987"/>
                </a:lnTo>
                <a:lnTo>
                  <a:pt x="16657" y="2142"/>
                </a:lnTo>
                <a:lnTo>
                  <a:pt x="27275" y="0"/>
                </a:lnTo>
                <a:lnTo>
                  <a:pt x="37890" y="2142"/>
                </a:lnTo>
                <a:lnTo>
                  <a:pt x="46560" y="7987"/>
                </a:lnTo>
                <a:lnTo>
                  <a:pt x="52407" y="16657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446836" y="2732581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7" y="37894"/>
                </a:lnTo>
                <a:lnTo>
                  <a:pt x="46560" y="46564"/>
                </a:lnTo>
                <a:lnTo>
                  <a:pt x="37890" y="52408"/>
                </a:lnTo>
                <a:lnTo>
                  <a:pt x="27275" y="54551"/>
                </a:lnTo>
                <a:lnTo>
                  <a:pt x="16657" y="52408"/>
                </a:lnTo>
                <a:lnTo>
                  <a:pt x="7987" y="46564"/>
                </a:lnTo>
                <a:lnTo>
                  <a:pt x="2142" y="37894"/>
                </a:lnTo>
                <a:lnTo>
                  <a:pt x="0" y="27275"/>
                </a:lnTo>
                <a:lnTo>
                  <a:pt x="2142" y="16661"/>
                </a:lnTo>
                <a:lnTo>
                  <a:pt x="7987" y="7990"/>
                </a:lnTo>
                <a:lnTo>
                  <a:pt x="16657" y="2144"/>
                </a:lnTo>
                <a:lnTo>
                  <a:pt x="27275" y="0"/>
                </a:lnTo>
                <a:lnTo>
                  <a:pt x="37890" y="2144"/>
                </a:lnTo>
                <a:lnTo>
                  <a:pt x="46560" y="7990"/>
                </a:lnTo>
                <a:lnTo>
                  <a:pt x="52407" y="16661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655951" y="2568935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7" y="37890"/>
                </a:lnTo>
                <a:lnTo>
                  <a:pt x="46560" y="46560"/>
                </a:lnTo>
                <a:lnTo>
                  <a:pt x="37890" y="52407"/>
                </a:lnTo>
                <a:lnTo>
                  <a:pt x="27275" y="54551"/>
                </a:lnTo>
                <a:lnTo>
                  <a:pt x="16657" y="52407"/>
                </a:lnTo>
                <a:lnTo>
                  <a:pt x="7987" y="46560"/>
                </a:lnTo>
                <a:lnTo>
                  <a:pt x="2142" y="37890"/>
                </a:lnTo>
                <a:lnTo>
                  <a:pt x="0" y="27275"/>
                </a:lnTo>
                <a:lnTo>
                  <a:pt x="2142" y="16657"/>
                </a:lnTo>
                <a:lnTo>
                  <a:pt x="7987" y="7987"/>
                </a:lnTo>
                <a:lnTo>
                  <a:pt x="16657" y="2142"/>
                </a:lnTo>
                <a:lnTo>
                  <a:pt x="27275" y="0"/>
                </a:lnTo>
                <a:lnTo>
                  <a:pt x="37890" y="2142"/>
                </a:lnTo>
                <a:lnTo>
                  <a:pt x="46560" y="7987"/>
                </a:lnTo>
                <a:lnTo>
                  <a:pt x="52407" y="16657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865066" y="2105246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7" y="37890"/>
                </a:lnTo>
                <a:lnTo>
                  <a:pt x="46560" y="46560"/>
                </a:lnTo>
                <a:lnTo>
                  <a:pt x="37890" y="52407"/>
                </a:lnTo>
                <a:lnTo>
                  <a:pt x="27275" y="54551"/>
                </a:lnTo>
                <a:lnTo>
                  <a:pt x="16657" y="52407"/>
                </a:lnTo>
                <a:lnTo>
                  <a:pt x="7987" y="46560"/>
                </a:lnTo>
                <a:lnTo>
                  <a:pt x="2142" y="37890"/>
                </a:lnTo>
                <a:lnTo>
                  <a:pt x="0" y="27275"/>
                </a:lnTo>
                <a:lnTo>
                  <a:pt x="2142" y="16657"/>
                </a:lnTo>
                <a:lnTo>
                  <a:pt x="7987" y="7987"/>
                </a:lnTo>
                <a:lnTo>
                  <a:pt x="16657" y="2142"/>
                </a:lnTo>
                <a:lnTo>
                  <a:pt x="27275" y="0"/>
                </a:lnTo>
                <a:lnTo>
                  <a:pt x="37890" y="2142"/>
                </a:lnTo>
                <a:lnTo>
                  <a:pt x="46560" y="7987"/>
                </a:lnTo>
                <a:lnTo>
                  <a:pt x="52407" y="16657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065089" y="3023523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42" y="27275"/>
                </a:moveTo>
                <a:lnTo>
                  <a:pt x="52399" y="37894"/>
                </a:lnTo>
                <a:lnTo>
                  <a:pt x="46555" y="46564"/>
                </a:lnTo>
                <a:lnTo>
                  <a:pt x="37889" y="52408"/>
                </a:lnTo>
                <a:lnTo>
                  <a:pt x="27275" y="54551"/>
                </a:lnTo>
                <a:lnTo>
                  <a:pt x="16657" y="52408"/>
                </a:lnTo>
                <a:lnTo>
                  <a:pt x="7987" y="46564"/>
                </a:lnTo>
                <a:lnTo>
                  <a:pt x="2142" y="37894"/>
                </a:lnTo>
                <a:lnTo>
                  <a:pt x="0" y="27275"/>
                </a:lnTo>
                <a:lnTo>
                  <a:pt x="2142" y="16661"/>
                </a:lnTo>
                <a:lnTo>
                  <a:pt x="7987" y="7990"/>
                </a:lnTo>
                <a:lnTo>
                  <a:pt x="16657" y="2144"/>
                </a:lnTo>
                <a:lnTo>
                  <a:pt x="27275" y="0"/>
                </a:lnTo>
                <a:lnTo>
                  <a:pt x="37889" y="2144"/>
                </a:lnTo>
                <a:lnTo>
                  <a:pt x="46555" y="7990"/>
                </a:lnTo>
                <a:lnTo>
                  <a:pt x="52399" y="16661"/>
                </a:lnTo>
                <a:lnTo>
                  <a:pt x="54542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274194" y="2005235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8" y="37890"/>
                </a:lnTo>
                <a:lnTo>
                  <a:pt x="46564" y="46560"/>
                </a:lnTo>
                <a:lnTo>
                  <a:pt x="37894" y="52407"/>
                </a:lnTo>
                <a:lnTo>
                  <a:pt x="27275" y="54551"/>
                </a:lnTo>
                <a:lnTo>
                  <a:pt x="16661" y="52407"/>
                </a:lnTo>
                <a:lnTo>
                  <a:pt x="7990" y="46560"/>
                </a:lnTo>
                <a:lnTo>
                  <a:pt x="2144" y="37890"/>
                </a:lnTo>
                <a:lnTo>
                  <a:pt x="0" y="27275"/>
                </a:lnTo>
                <a:lnTo>
                  <a:pt x="2144" y="16657"/>
                </a:lnTo>
                <a:lnTo>
                  <a:pt x="7990" y="7987"/>
                </a:lnTo>
                <a:lnTo>
                  <a:pt x="16661" y="2142"/>
                </a:lnTo>
                <a:lnTo>
                  <a:pt x="27275" y="0"/>
                </a:lnTo>
                <a:lnTo>
                  <a:pt x="37894" y="2142"/>
                </a:lnTo>
                <a:lnTo>
                  <a:pt x="46564" y="7987"/>
                </a:lnTo>
                <a:lnTo>
                  <a:pt x="52408" y="16657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855860" y="2132522"/>
            <a:ext cx="0" cy="382270"/>
          </a:xfrm>
          <a:custGeom>
            <a:avLst/>
            <a:gdLst/>
            <a:ahLst/>
            <a:cxnLst/>
            <a:rect l="l" t="t" r="r" b="b"/>
            <a:pathLst>
              <a:path h="382269">
                <a:moveTo>
                  <a:pt x="0" y="381861"/>
                </a:moveTo>
                <a:lnTo>
                  <a:pt x="0" y="0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055883" y="2514383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41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264998" y="2032511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481872"/>
                </a:moveTo>
                <a:lnTo>
                  <a:pt x="0" y="0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474112" y="2514383"/>
            <a:ext cx="0" cy="245745"/>
          </a:xfrm>
          <a:custGeom>
            <a:avLst/>
            <a:gdLst/>
            <a:ahLst/>
            <a:cxnLst/>
            <a:rect l="l" t="t" r="r" b="b"/>
            <a:pathLst>
              <a:path h="245744">
                <a:moveTo>
                  <a:pt x="0" y="0"/>
                </a:moveTo>
                <a:lnTo>
                  <a:pt x="0" y="245472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683227" y="2514383"/>
            <a:ext cx="0" cy="81915"/>
          </a:xfrm>
          <a:custGeom>
            <a:avLst/>
            <a:gdLst/>
            <a:ahLst/>
            <a:cxnLst/>
            <a:rect l="l" t="t" r="r" b="b"/>
            <a:pathLst>
              <a:path h="81914">
                <a:moveTo>
                  <a:pt x="0" y="0"/>
                </a:moveTo>
                <a:lnTo>
                  <a:pt x="0" y="81817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892341" y="2132522"/>
            <a:ext cx="0" cy="382270"/>
          </a:xfrm>
          <a:custGeom>
            <a:avLst/>
            <a:gdLst/>
            <a:ahLst/>
            <a:cxnLst/>
            <a:rect l="l" t="t" r="r" b="b"/>
            <a:pathLst>
              <a:path h="382269">
                <a:moveTo>
                  <a:pt x="0" y="381861"/>
                </a:moveTo>
                <a:lnTo>
                  <a:pt x="0" y="0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092364" y="2514383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41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301470" y="2032511"/>
            <a:ext cx="0" cy="481965"/>
          </a:xfrm>
          <a:custGeom>
            <a:avLst/>
            <a:gdLst/>
            <a:ahLst/>
            <a:cxnLst/>
            <a:rect l="l" t="t" r="r" b="b"/>
            <a:pathLst>
              <a:path h="481964">
                <a:moveTo>
                  <a:pt x="0" y="481872"/>
                </a:moveTo>
                <a:lnTo>
                  <a:pt x="0" y="0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855860" y="2514383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 txBox="1"/>
          <p:nvPr/>
        </p:nvSpPr>
        <p:spPr>
          <a:xfrm>
            <a:off x="4540254" y="2204597"/>
            <a:ext cx="152400" cy="63182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dirty="0">
                <a:latin typeface="Helvetica"/>
                <a:cs typeface="Helvetica"/>
              </a:rPr>
              <a:t>x(t),</a:t>
            </a:r>
            <a:r>
              <a:rPr sz="900" b="1" spc="-5" dirty="0">
                <a:latin typeface="Helvetica"/>
                <a:cs typeface="Helvetica"/>
              </a:rPr>
              <a:t> </a:t>
            </a:r>
            <a:r>
              <a:rPr sz="900" b="1" dirty="0">
                <a:latin typeface="Helvetica"/>
                <a:cs typeface="Helvetica"/>
              </a:rPr>
              <a:t>x(0.4n)</a:t>
            </a:r>
            <a:endParaRPr sz="900">
              <a:latin typeface="Helvetica"/>
              <a:cs typeface="Helvetica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5543239" y="1742507"/>
            <a:ext cx="17081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latin typeface="Helvetica"/>
                <a:cs typeface="Helvetica"/>
              </a:rPr>
              <a:t>(b)</a:t>
            </a:r>
            <a:endParaRPr sz="900">
              <a:latin typeface="Helvetica"/>
              <a:cs typeface="Helvetica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2810183" y="35781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328414" y="35781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846655" y="35781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364895" y="35781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810183" y="4714623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364895" y="471462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810183" y="4441865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364895" y="44418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810183" y="4169107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364895" y="41691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810183" y="3896349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364895" y="38963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810183" y="3623591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364895" y="36235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810183" y="4769175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810183" y="3578131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810183" y="4769175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810183" y="3578131"/>
            <a:ext cx="0" cy="1191260"/>
          </a:xfrm>
          <a:custGeom>
            <a:avLst/>
            <a:gdLst/>
            <a:ahLst/>
            <a:cxnLst/>
            <a:rect l="l" t="t" r="r" b="b"/>
            <a:pathLst>
              <a:path h="1191260">
                <a:moveTo>
                  <a:pt x="0" y="0"/>
                </a:moveTo>
                <a:lnTo>
                  <a:pt x="0" y="1191044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328414" y="3578131"/>
            <a:ext cx="0" cy="1191260"/>
          </a:xfrm>
          <a:custGeom>
            <a:avLst/>
            <a:gdLst/>
            <a:ahLst/>
            <a:cxnLst/>
            <a:rect l="l" t="t" r="r" b="b"/>
            <a:pathLst>
              <a:path h="1191260">
                <a:moveTo>
                  <a:pt x="0" y="0"/>
                </a:moveTo>
                <a:lnTo>
                  <a:pt x="0" y="1191044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846655" y="3578131"/>
            <a:ext cx="0" cy="1191260"/>
          </a:xfrm>
          <a:custGeom>
            <a:avLst/>
            <a:gdLst/>
            <a:ahLst/>
            <a:cxnLst/>
            <a:rect l="l" t="t" r="r" b="b"/>
            <a:pathLst>
              <a:path h="1191260">
                <a:moveTo>
                  <a:pt x="0" y="0"/>
                </a:moveTo>
                <a:lnTo>
                  <a:pt x="0" y="1191044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364895" y="3578131"/>
            <a:ext cx="0" cy="1191260"/>
          </a:xfrm>
          <a:custGeom>
            <a:avLst/>
            <a:gdLst/>
            <a:ahLst/>
            <a:cxnLst/>
            <a:rect l="l" t="t" r="r" b="b"/>
            <a:pathLst>
              <a:path h="1191260">
                <a:moveTo>
                  <a:pt x="0" y="0"/>
                </a:moveTo>
                <a:lnTo>
                  <a:pt x="0" y="1191044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810183" y="4714623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091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346712" y="4714623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18183" y="0"/>
                </a:moveTo>
                <a:lnTo>
                  <a:pt x="0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 txBox="1"/>
          <p:nvPr/>
        </p:nvSpPr>
        <p:spPr>
          <a:xfrm>
            <a:off x="2670196" y="4634492"/>
            <a:ext cx="13398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−2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2810183" y="4441865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091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346712" y="444186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18183" y="0"/>
                </a:moveTo>
                <a:lnTo>
                  <a:pt x="0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/>
          <p:nvPr/>
        </p:nvSpPr>
        <p:spPr>
          <a:xfrm>
            <a:off x="2670196" y="4361734"/>
            <a:ext cx="13398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−1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201" name="object 201"/>
          <p:cNvSpPr/>
          <p:nvPr/>
        </p:nvSpPr>
        <p:spPr>
          <a:xfrm>
            <a:off x="2810183" y="4169107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091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346712" y="4169107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18183" y="0"/>
                </a:moveTo>
                <a:lnTo>
                  <a:pt x="0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 txBox="1"/>
          <p:nvPr/>
        </p:nvSpPr>
        <p:spPr>
          <a:xfrm>
            <a:off x="2724748" y="4088975"/>
            <a:ext cx="7810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0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2810183" y="3896349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091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346712" y="3896349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18183" y="0"/>
                </a:moveTo>
                <a:lnTo>
                  <a:pt x="0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 txBox="1"/>
          <p:nvPr/>
        </p:nvSpPr>
        <p:spPr>
          <a:xfrm>
            <a:off x="2724748" y="3816217"/>
            <a:ext cx="7810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1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2810183" y="36235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091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346712" y="3623591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18183" y="0"/>
                </a:moveTo>
                <a:lnTo>
                  <a:pt x="0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 txBox="1"/>
          <p:nvPr/>
        </p:nvSpPr>
        <p:spPr>
          <a:xfrm>
            <a:off x="2724748" y="3543459"/>
            <a:ext cx="7810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2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2810183" y="4769175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810183" y="3578131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864839" y="3623591"/>
            <a:ext cx="500380" cy="1082040"/>
          </a:xfrm>
          <a:custGeom>
            <a:avLst/>
            <a:gdLst/>
            <a:ahLst/>
            <a:cxnLst/>
            <a:rect l="l" t="t" r="r" b="b"/>
            <a:pathLst>
              <a:path w="500379" h="1082039">
                <a:moveTo>
                  <a:pt x="0" y="263666"/>
                </a:moveTo>
                <a:lnTo>
                  <a:pt x="0" y="309125"/>
                </a:lnTo>
                <a:lnTo>
                  <a:pt x="9091" y="318217"/>
                </a:lnTo>
                <a:lnTo>
                  <a:pt x="9091" y="363677"/>
                </a:lnTo>
                <a:lnTo>
                  <a:pt x="18183" y="372769"/>
                </a:lnTo>
                <a:lnTo>
                  <a:pt x="18183" y="418229"/>
                </a:lnTo>
                <a:lnTo>
                  <a:pt x="27275" y="427321"/>
                </a:lnTo>
                <a:lnTo>
                  <a:pt x="27275" y="481872"/>
                </a:lnTo>
                <a:lnTo>
                  <a:pt x="36367" y="490964"/>
                </a:lnTo>
                <a:lnTo>
                  <a:pt x="36367" y="536424"/>
                </a:lnTo>
                <a:lnTo>
                  <a:pt x="45459" y="545516"/>
                </a:lnTo>
                <a:lnTo>
                  <a:pt x="45459" y="600068"/>
                </a:lnTo>
                <a:lnTo>
                  <a:pt x="54551" y="609160"/>
                </a:lnTo>
                <a:lnTo>
                  <a:pt x="54551" y="654619"/>
                </a:lnTo>
                <a:lnTo>
                  <a:pt x="63643" y="663711"/>
                </a:lnTo>
                <a:lnTo>
                  <a:pt x="63643" y="709171"/>
                </a:lnTo>
                <a:lnTo>
                  <a:pt x="72735" y="718263"/>
                </a:lnTo>
                <a:lnTo>
                  <a:pt x="72735" y="763723"/>
                </a:lnTo>
                <a:lnTo>
                  <a:pt x="81827" y="772814"/>
                </a:lnTo>
                <a:lnTo>
                  <a:pt x="81827" y="818274"/>
                </a:lnTo>
                <a:lnTo>
                  <a:pt x="90919" y="827366"/>
                </a:lnTo>
                <a:lnTo>
                  <a:pt x="90919" y="872826"/>
                </a:lnTo>
                <a:lnTo>
                  <a:pt x="100011" y="881918"/>
                </a:lnTo>
                <a:lnTo>
                  <a:pt x="100011" y="918285"/>
                </a:lnTo>
                <a:lnTo>
                  <a:pt x="109103" y="927377"/>
                </a:lnTo>
                <a:lnTo>
                  <a:pt x="109103" y="954653"/>
                </a:lnTo>
                <a:lnTo>
                  <a:pt x="118195" y="963745"/>
                </a:lnTo>
                <a:lnTo>
                  <a:pt x="118195" y="991021"/>
                </a:lnTo>
                <a:lnTo>
                  <a:pt x="127287" y="1000103"/>
                </a:lnTo>
                <a:lnTo>
                  <a:pt x="127287" y="1027379"/>
                </a:lnTo>
                <a:lnTo>
                  <a:pt x="136379" y="1036471"/>
                </a:lnTo>
                <a:lnTo>
                  <a:pt x="136379" y="1045563"/>
                </a:lnTo>
                <a:lnTo>
                  <a:pt x="145471" y="1054655"/>
                </a:lnTo>
                <a:lnTo>
                  <a:pt x="145471" y="1063747"/>
                </a:lnTo>
                <a:lnTo>
                  <a:pt x="163654" y="1081931"/>
                </a:lnTo>
                <a:lnTo>
                  <a:pt x="154562" y="1081931"/>
                </a:lnTo>
                <a:lnTo>
                  <a:pt x="163654" y="1081931"/>
                </a:lnTo>
                <a:lnTo>
                  <a:pt x="181838" y="1081931"/>
                </a:lnTo>
                <a:lnTo>
                  <a:pt x="172746" y="1081931"/>
                </a:lnTo>
                <a:lnTo>
                  <a:pt x="181838" y="1081931"/>
                </a:lnTo>
                <a:lnTo>
                  <a:pt x="200022" y="1063747"/>
                </a:lnTo>
                <a:lnTo>
                  <a:pt x="200022" y="1045563"/>
                </a:lnTo>
                <a:lnTo>
                  <a:pt x="209114" y="1036471"/>
                </a:lnTo>
                <a:lnTo>
                  <a:pt x="209114" y="1018287"/>
                </a:lnTo>
                <a:lnTo>
                  <a:pt x="218206" y="1009205"/>
                </a:lnTo>
                <a:lnTo>
                  <a:pt x="218206" y="991021"/>
                </a:lnTo>
                <a:lnTo>
                  <a:pt x="227298" y="981929"/>
                </a:lnTo>
                <a:lnTo>
                  <a:pt x="227298" y="945561"/>
                </a:lnTo>
                <a:lnTo>
                  <a:pt x="236390" y="936469"/>
                </a:lnTo>
                <a:lnTo>
                  <a:pt x="236390" y="909194"/>
                </a:lnTo>
                <a:lnTo>
                  <a:pt x="245482" y="900102"/>
                </a:lnTo>
                <a:lnTo>
                  <a:pt x="245482" y="863734"/>
                </a:lnTo>
                <a:lnTo>
                  <a:pt x="254574" y="854642"/>
                </a:lnTo>
                <a:lnTo>
                  <a:pt x="254574" y="809182"/>
                </a:lnTo>
                <a:lnTo>
                  <a:pt x="263666" y="800090"/>
                </a:lnTo>
                <a:lnTo>
                  <a:pt x="263666" y="754631"/>
                </a:lnTo>
                <a:lnTo>
                  <a:pt x="272758" y="745539"/>
                </a:lnTo>
                <a:lnTo>
                  <a:pt x="272758" y="700079"/>
                </a:lnTo>
                <a:lnTo>
                  <a:pt x="281850" y="690987"/>
                </a:lnTo>
                <a:lnTo>
                  <a:pt x="281850" y="645527"/>
                </a:lnTo>
                <a:lnTo>
                  <a:pt x="290942" y="636435"/>
                </a:lnTo>
                <a:lnTo>
                  <a:pt x="290942" y="581884"/>
                </a:lnTo>
                <a:lnTo>
                  <a:pt x="300034" y="572792"/>
                </a:lnTo>
                <a:lnTo>
                  <a:pt x="300034" y="527332"/>
                </a:lnTo>
                <a:lnTo>
                  <a:pt x="309125" y="518240"/>
                </a:lnTo>
                <a:lnTo>
                  <a:pt x="309125" y="463688"/>
                </a:lnTo>
                <a:lnTo>
                  <a:pt x="318217" y="454597"/>
                </a:lnTo>
                <a:lnTo>
                  <a:pt x="318217" y="409137"/>
                </a:lnTo>
                <a:lnTo>
                  <a:pt x="327309" y="400045"/>
                </a:lnTo>
                <a:lnTo>
                  <a:pt x="327309" y="345493"/>
                </a:lnTo>
                <a:lnTo>
                  <a:pt x="336401" y="336401"/>
                </a:lnTo>
                <a:lnTo>
                  <a:pt x="336401" y="300034"/>
                </a:lnTo>
                <a:lnTo>
                  <a:pt x="345493" y="290942"/>
                </a:lnTo>
                <a:lnTo>
                  <a:pt x="345493" y="245482"/>
                </a:lnTo>
                <a:lnTo>
                  <a:pt x="354585" y="236390"/>
                </a:lnTo>
                <a:lnTo>
                  <a:pt x="354585" y="200022"/>
                </a:lnTo>
                <a:lnTo>
                  <a:pt x="363677" y="190930"/>
                </a:lnTo>
                <a:lnTo>
                  <a:pt x="363677" y="154562"/>
                </a:lnTo>
                <a:lnTo>
                  <a:pt x="372769" y="145471"/>
                </a:lnTo>
                <a:lnTo>
                  <a:pt x="372769" y="118195"/>
                </a:lnTo>
                <a:lnTo>
                  <a:pt x="381861" y="109103"/>
                </a:lnTo>
                <a:lnTo>
                  <a:pt x="381861" y="81827"/>
                </a:lnTo>
                <a:lnTo>
                  <a:pt x="390953" y="72735"/>
                </a:lnTo>
                <a:lnTo>
                  <a:pt x="390953" y="54551"/>
                </a:lnTo>
                <a:lnTo>
                  <a:pt x="400045" y="45459"/>
                </a:lnTo>
                <a:lnTo>
                  <a:pt x="400045" y="27275"/>
                </a:lnTo>
                <a:lnTo>
                  <a:pt x="409137" y="18183"/>
                </a:lnTo>
                <a:lnTo>
                  <a:pt x="418229" y="9091"/>
                </a:lnTo>
                <a:lnTo>
                  <a:pt x="427321" y="0"/>
                </a:lnTo>
                <a:lnTo>
                  <a:pt x="436413" y="9091"/>
                </a:lnTo>
                <a:lnTo>
                  <a:pt x="445505" y="18183"/>
                </a:lnTo>
                <a:lnTo>
                  <a:pt x="463688" y="36367"/>
                </a:lnTo>
                <a:lnTo>
                  <a:pt x="463688" y="54551"/>
                </a:lnTo>
                <a:lnTo>
                  <a:pt x="472771" y="63643"/>
                </a:lnTo>
                <a:lnTo>
                  <a:pt x="472771" y="90919"/>
                </a:lnTo>
                <a:lnTo>
                  <a:pt x="481863" y="100011"/>
                </a:lnTo>
                <a:lnTo>
                  <a:pt x="481863" y="118195"/>
                </a:lnTo>
                <a:lnTo>
                  <a:pt x="490955" y="127287"/>
                </a:lnTo>
                <a:lnTo>
                  <a:pt x="490955" y="163654"/>
                </a:lnTo>
                <a:lnTo>
                  <a:pt x="500047" y="163654"/>
                </a:lnTo>
              </a:path>
            </a:pathLst>
          </a:custGeom>
          <a:ln w="956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364782" y="3623591"/>
            <a:ext cx="500380" cy="1082040"/>
          </a:xfrm>
          <a:custGeom>
            <a:avLst/>
            <a:gdLst/>
            <a:ahLst/>
            <a:cxnLst/>
            <a:rect l="l" t="t" r="r" b="b"/>
            <a:pathLst>
              <a:path w="500379" h="1082039">
                <a:moveTo>
                  <a:pt x="0" y="372769"/>
                </a:moveTo>
                <a:lnTo>
                  <a:pt x="0" y="418229"/>
                </a:lnTo>
                <a:lnTo>
                  <a:pt x="9091" y="427321"/>
                </a:lnTo>
                <a:lnTo>
                  <a:pt x="9091" y="481872"/>
                </a:lnTo>
                <a:lnTo>
                  <a:pt x="18183" y="490964"/>
                </a:lnTo>
                <a:lnTo>
                  <a:pt x="18183" y="536424"/>
                </a:lnTo>
                <a:lnTo>
                  <a:pt x="27275" y="545516"/>
                </a:lnTo>
                <a:lnTo>
                  <a:pt x="27275" y="600068"/>
                </a:lnTo>
                <a:lnTo>
                  <a:pt x="36367" y="609160"/>
                </a:lnTo>
                <a:lnTo>
                  <a:pt x="36367" y="654619"/>
                </a:lnTo>
                <a:lnTo>
                  <a:pt x="45459" y="663711"/>
                </a:lnTo>
                <a:lnTo>
                  <a:pt x="45459" y="709171"/>
                </a:lnTo>
                <a:lnTo>
                  <a:pt x="54551" y="718263"/>
                </a:lnTo>
                <a:lnTo>
                  <a:pt x="54551" y="763723"/>
                </a:lnTo>
                <a:lnTo>
                  <a:pt x="63643" y="772814"/>
                </a:lnTo>
                <a:lnTo>
                  <a:pt x="63643" y="818274"/>
                </a:lnTo>
                <a:lnTo>
                  <a:pt x="72735" y="827366"/>
                </a:lnTo>
                <a:lnTo>
                  <a:pt x="72735" y="872826"/>
                </a:lnTo>
                <a:lnTo>
                  <a:pt x="81827" y="881918"/>
                </a:lnTo>
                <a:lnTo>
                  <a:pt x="81827" y="918285"/>
                </a:lnTo>
                <a:lnTo>
                  <a:pt x="90919" y="927377"/>
                </a:lnTo>
                <a:lnTo>
                  <a:pt x="90919" y="954653"/>
                </a:lnTo>
                <a:lnTo>
                  <a:pt x="100011" y="963745"/>
                </a:lnTo>
                <a:lnTo>
                  <a:pt x="100011" y="991021"/>
                </a:lnTo>
                <a:lnTo>
                  <a:pt x="109103" y="1000113"/>
                </a:lnTo>
                <a:lnTo>
                  <a:pt x="109103" y="1027389"/>
                </a:lnTo>
                <a:lnTo>
                  <a:pt x="118195" y="1036481"/>
                </a:lnTo>
                <a:lnTo>
                  <a:pt x="118195" y="1045563"/>
                </a:lnTo>
                <a:lnTo>
                  <a:pt x="127287" y="1054655"/>
                </a:lnTo>
                <a:lnTo>
                  <a:pt x="127287" y="1063747"/>
                </a:lnTo>
                <a:lnTo>
                  <a:pt x="145471" y="1081931"/>
                </a:lnTo>
                <a:lnTo>
                  <a:pt x="136379" y="1081931"/>
                </a:lnTo>
                <a:lnTo>
                  <a:pt x="145471" y="1081931"/>
                </a:lnTo>
                <a:lnTo>
                  <a:pt x="163654" y="1081931"/>
                </a:lnTo>
                <a:lnTo>
                  <a:pt x="154562" y="1081931"/>
                </a:lnTo>
                <a:lnTo>
                  <a:pt x="163654" y="1081931"/>
                </a:lnTo>
                <a:lnTo>
                  <a:pt x="181838" y="1063747"/>
                </a:lnTo>
                <a:lnTo>
                  <a:pt x="181838" y="1045563"/>
                </a:lnTo>
                <a:lnTo>
                  <a:pt x="190930" y="1036481"/>
                </a:lnTo>
                <a:lnTo>
                  <a:pt x="190930" y="1018297"/>
                </a:lnTo>
                <a:lnTo>
                  <a:pt x="200022" y="1009205"/>
                </a:lnTo>
                <a:lnTo>
                  <a:pt x="200022" y="991021"/>
                </a:lnTo>
                <a:lnTo>
                  <a:pt x="209114" y="981929"/>
                </a:lnTo>
                <a:lnTo>
                  <a:pt x="209114" y="945561"/>
                </a:lnTo>
                <a:lnTo>
                  <a:pt x="218206" y="936469"/>
                </a:lnTo>
                <a:lnTo>
                  <a:pt x="218206" y="909194"/>
                </a:lnTo>
                <a:lnTo>
                  <a:pt x="227298" y="900102"/>
                </a:lnTo>
                <a:lnTo>
                  <a:pt x="227298" y="863734"/>
                </a:lnTo>
                <a:lnTo>
                  <a:pt x="236390" y="854642"/>
                </a:lnTo>
                <a:lnTo>
                  <a:pt x="236390" y="809182"/>
                </a:lnTo>
                <a:lnTo>
                  <a:pt x="245482" y="800090"/>
                </a:lnTo>
                <a:lnTo>
                  <a:pt x="245482" y="754631"/>
                </a:lnTo>
                <a:lnTo>
                  <a:pt x="254574" y="745539"/>
                </a:lnTo>
                <a:lnTo>
                  <a:pt x="254574" y="700079"/>
                </a:lnTo>
                <a:lnTo>
                  <a:pt x="263666" y="690987"/>
                </a:lnTo>
                <a:lnTo>
                  <a:pt x="263666" y="645527"/>
                </a:lnTo>
                <a:lnTo>
                  <a:pt x="272758" y="636435"/>
                </a:lnTo>
                <a:lnTo>
                  <a:pt x="272758" y="581884"/>
                </a:lnTo>
                <a:lnTo>
                  <a:pt x="281850" y="572792"/>
                </a:lnTo>
                <a:lnTo>
                  <a:pt x="281850" y="527332"/>
                </a:lnTo>
                <a:lnTo>
                  <a:pt x="290942" y="518240"/>
                </a:lnTo>
                <a:lnTo>
                  <a:pt x="290942" y="463688"/>
                </a:lnTo>
                <a:lnTo>
                  <a:pt x="300034" y="454597"/>
                </a:lnTo>
                <a:lnTo>
                  <a:pt x="300034" y="409137"/>
                </a:lnTo>
                <a:lnTo>
                  <a:pt x="309125" y="400045"/>
                </a:lnTo>
                <a:lnTo>
                  <a:pt x="309125" y="345493"/>
                </a:lnTo>
                <a:lnTo>
                  <a:pt x="318217" y="336401"/>
                </a:lnTo>
                <a:lnTo>
                  <a:pt x="318217" y="300034"/>
                </a:lnTo>
                <a:lnTo>
                  <a:pt x="327309" y="290942"/>
                </a:lnTo>
                <a:lnTo>
                  <a:pt x="327309" y="245482"/>
                </a:lnTo>
                <a:lnTo>
                  <a:pt x="336401" y="236390"/>
                </a:lnTo>
                <a:lnTo>
                  <a:pt x="336401" y="200022"/>
                </a:lnTo>
                <a:lnTo>
                  <a:pt x="345493" y="190930"/>
                </a:lnTo>
                <a:lnTo>
                  <a:pt x="345493" y="154562"/>
                </a:lnTo>
                <a:lnTo>
                  <a:pt x="354585" y="145471"/>
                </a:lnTo>
                <a:lnTo>
                  <a:pt x="354585" y="118195"/>
                </a:lnTo>
                <a:lnTo>
                  <a:pt x="363677" y="109103"/>
                </a:lnTo>
                <a:lnTo>
                  <a:pt x="363677" y="81827"/>
                </a:lnTo>
                <a:lnTo>
                  <a:pt x="372769" y="72735"/>
                </a:lnTo>
                <a:lnTo>
                  <a:pt x="372769" y="54551"/>
                </a:lnTo>
                <a:lnTo>
                  <a:pt x="381861" y="45459"/>
                </a:lnTo>
                <a:lnTo>
                  <a:pt x="381861" y="27275"/>
                </a:lnTo>
                <a:lnTo>
                  <a:pt x="390953" y="18183"/>
                </a:lnTo>
                <a:lnTo>
                  <a:pt x="400045" y="9091"/>
                </a:lnTo>
                <a:lnTo>
                  <a:pt x="409137" y="0"/>
                </a:lnTo>
                <a:lnTo>
                  <a:pt x="418229" y="9091"/>
                </a:lnTo>
                <a:lnTo>
                  <a:pt x="427321" y="18183"/>
                </a:lnTo>
                <a:lnTo>
                  <a:pt x="445505" y="36367"/>
                </a:lnTo>
                <a:lnTo>
                  <a:pt x="445505" y="54551"/>
                </a:lnTo>
                <a:lnTo>
                  <a:pt x="454597" y="63643"/>
                </a:lnTo>
                <a:lnTo>
                  <a:pt x="454597" y="90919"/>
                </a:lnTo>
                <a:lnTo>
                  <a:pt x="463688" y="100011"/>
                </a:lnTo>
                <a:lnTo>
                  <a:pt x="463688" y="118195"/>
                </a:lnTo>
                <a:lnTo>
                  <a:pt x="472780" y="127287"/>
                </a:lnTo>
                <a:lnTo>
                  <a:pt x="472780" y="163654"/>
                </a:lnTo>
                <a:lnTo>
                  <a:pt x="481872" y="172746"/>
                </a:lnTo>
                <a:lnTo>
                  <a:pt x="481872" y="209114"/>
                </a:lnTo>
                <a:lnTo>
                  <a:pt x="490964" y="218206"/>
                </a:lnTo>
                <a:lnTo>
                  <a:pt x="490964" y="254574"/>
                </a:lnTo>
                <a:lnTo>
                  <a:pt x="500056" y="263666"/>
                </a:lnTo>
              </a:path>
            </a:pathLst>
          </a:custGeom>
          <a:ln w="956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2864735" y="3623600"/>
            <a:ext cx="500380" cy="1082040"/>
          </a:xfrm>
          <a:custGeom>
            <a:avLst/>
            <a:gdLst/>
            <a:ahLst/>
            <a:cxnLst/>
            <a:rect l="l" t="t" r="r" b="b"/>
            <a:pathLst>
              <a:path w="500379" h="1082039">
                <a:moveTo>
                  <a:pt x="0" y="490955"/>
                </a:moveTo>
                <a:lnTo>
                  <a:pt x="0" y="536415"/>
                </a:lnTo>
                <a:lnTo>
                  <a:pt x="9091" y="545506"/>
                </a:lnTo>
                <a:lnTo>
                  <a:pt x="9091" y="600058"/>
                </a:lnTo>
                <a:lnTo>
                  <a:pt x="18183" y="609150"/>
                </a:lnTo>
                <a:lnTo>
                  <a:pt x="18183" y="654610"/>
                </a:lnTo>
                <a:lnTo>
                  <a:pt x="27275" y="663702"/>
                </a:lnTo>
                <a:lnTo>
                  <a:pt x="27275" y="709161"/>
                </a:lnTo>
                <a:lnTo>
                  <a:pt x="36367" y="718253"/>
                </a:lnTo>
                <a:lnTo>
                  <a:pt x="36367" y="763713"/>
                </a:lnTo>
                <a:lnTo>
                  <a:pt x="45459" y="772805"/>
                </a:lnTo>
                <a:lnTo>
                  <a:pt x="45459" y="818265"/>
                </a:lnTo>
                <a:lnTo>
                  <a:pt x="54542" y="827357"/>
                </a:lnTo>
                <a:lnTo>
                  <a:pt x="54542" y="872816"/>
                </a:lnTo>
                <a:lnTo>
                  <a:pt x="63634" y="881908"/>
                </a:lnTo>
                <a:lnTo>
                  <a:pt x="63634" y="918276"/>
                </a:lnTo>
                <a:lnTo>
                  <a:pt x="72726" y="927368"/>
                </a:lnTo>
                <a:lnTo>
                  <a:pt x="72726" y="954644"/>
                </a:lnTo>
                <a:lnTo>
                  <a:pt x="81817" y="963736"/>
                </a:lnTo>
                <a:lnTo>
                  <a:pt x="81817" y="991012"/>
                </a:lnTo>
                <a:lnTo>
                  <a:pt x="90909" y="1000103"/>
                </a:lnTo>
                <a:lnTo>
                  <a:pt x="90909" y="1027379"/>
                </a:lnTo>
                <a:lnTo>
                  <a:pt x="100001" y="1036471"/>
                </a:lnTo>
                <a:lnTo>
                  <a:pt x="100001" y="1045563"/>
                </a:lnTo>
                <a:lnTo>
                  <a:pt x="109093" y="1054655"/>
                </a:lnTo>
                <a:lnTo>
                  <a:pt x="109093" y="1063747"/>
                </a:lnTo>
                <a:lnTo>
                  <a:pt x="127277" y="1081921"/>
                </a:lnTo>
                <a:lnTo>
                  <a:pt x="118185" y="1081921"/>
                </a:lnTo>
                <a:lnTo>
                  <a:pt x="127277" y="1081921"/>
                </a:lnTo>
                <a:lnTo>
                  <a:pt x="145461" y="1081921"/>
                </a:lnTo>
                <a:lnTo>
                  <a:pt x="136369" y="1081921"/>
                </a:lnTo>
                <a:lnTo>
                  <a:pt x="145461" y="1081921"/>
                </a:lnTo>
                <a:lnTo>
                  <a:pt x="163645" y="1063747"/>
                </a:lnTo>
                <a:lnTo>
                  <a:pt x="163645" y="1045563"/>
                </a:lnTo>
                <a:lnTo>
                  <a:pt x="172737" y="1036471"/>
                </a:lnTo>
                <a:lnTo>
                  <a:pt x="172737" y="1018287"/>
                </a:lnTo>
                <a:lnTo>
                  <a:pt x="181829" y="1009195"/>
                </a:lnTo>
                <a:lnTo>
                  <a:pt x="181829" y="991012"/>
                </a:lnTo>
                <a:lnTo>
                  <a:pt x="190921" y="981920"/>
                </a:lnTo>
                <a:lnTo>
                  <a:pt x="190921" y="945552"/>
                </a:lnTo>
                <a:lnTo>
                  <a:pt x="200013" y="936460"/>
                </a:lnTo>
                <a:lnTo>
                  <a:pt x="200013" y="909184"/>
                </a:lnTo>
                <a:lnTo>
                  <a:pt x="209105" y="900092"/>
                </a:lnTo>
                <a:lnTo>
                  <a:pt x="209105" y="863724"/>
                </a:lnTo>
                <a:lnTo>
                  <a:pt x="218197" y="854632"/>
                </a:lnTo>
                <a:lnTo>
                  <a:pt x="218197" y="809173"/>
                </a:lnTo>
                <a:lnTo>
                  <a:pt x="227289" y="800081"/>
                </a:lnTo>
                <a:lnTo>
                  <a:pt x="227289" y="754621"/>
                </a:lnTo>
                <a:lnTo>
                  <a:pt x="236380" y="745529"/>
                </a:lnTo>
                <a:lnTo>
                  <a:pt x="236380" y="700069"/>
                </a:lnTo>
                <a:lnTo>
                  <a:pt x="245472" y="690978"/>
                </a:lnTo>
                <a:lnTo>
                  <a:pt x="245472" y="645518"/>
                </a:lnTo>
                <a:lnTo>
                  <a:pt x="254564" y="636426"/>
                </a:lnTo>
                <a:lnTo>
                  <a:pt x="254564" y="581874"/>
                </a:lnTo>
                <a:lnTo>
                  <a:pt x="263656" y="572782"/>
                </a:lnTo>
                <a:lnTo>
                  <a:pt x="263656" y="527323"/>
                </a:lnTo>
                <a:lnTo>
                  <a:pt x="272748" y="518231"/>
                </a:lnTo>
                <a:lnTo>
                  <a:pt x="272748" y="463679"/>
                </a:lnTo>
                <a:lnTo>
                  <a:pt x="281840" y="454587"/>
                </a:lnTo>
                <a:lnTo>
                  <a:pt x="281840" y="409127"/>
                </a:lnTo>
                <a:lnTo>
                  <a:pt x="290932" y="400035"/>
                </a:lnTo>
                <a:lnTo>
                  <a:pt x="290932" y="345484"/>
                </a:lnTo>
                <a:lnTo>
                  <a:pt x="300024" y="336392"/>
                </a:lnTo>
                <a:lnTo>
                  <a:pt x="300024" y="300024"/>
                </a:lnTo>
                <a:lnTo>
                  <a:pt x="309116" y="290932"/>
                </a:lnTo>
                <a:lnTo>
                  <a:pt x="309116" y="245472"/>
                </a:lnTo>
                <a:lnTo>
                  <a:pt x="318208" y="236380"/>
                </a:lnTo>
                <a:lnTo>
                  <a:pt x="318208" y="200013"/>
                </a:lnTo>
                <a:lnTo>
                  <a:pt x="327300" y="190921"/>
                </a:lnTo>
                <a:lnTo>
                  <a:pt x="327300" y="154553"/>
                </a:lnTo>
                <a:lnTo>
                  <a:pt x="336392" y="145461"/>
                </a:lnTo>
                <a:lnTo>
                  <a:pt x="336392" y="118185"/>
                </a:lnTo>
                <a:lnTo>
                  <a:pt x="345484" y="109093"/>
                </a:lnTo>
                <a:lnTo>
                  <a:pt x="345484" y="81817"/>
                </a:lnTo>
                <a:lnTo>
                  <a:pt x="354576" y="72726"/>
                </a:lnTo>
                <a:lnTo>
                  <a:pt x="354576" y="54542"/>
                </a:lnTo>
                <a:lnTo>
                  <a:pt x="363668" y="45450"/>
                </a:lnTo>
                <a:lnTo>
                  <a:pt x="363668" y="27266"/>
                </a:lnTo>
                <a:lnTo>
                  <a:pt x="372760" y="18183"/>
                </a:lnTo>
                <a:lnTo>
                  <a:pt x="381852" y="9091"/>
                </a:lnTo>
                <a:lnTo>
                  <a:pt x="390943" y="0"/>
                </a:lnTo>
                <a:lnTo>
                  <a:pt x="400035" y="9091"/>
                </a:lnTo>
                <a:lnTo>
                  <a:pt x="409127" y="18183"/>
                </a:lnTo>
                <a:lnTo>
                  <a:pt x="427311" y="36358"/>
                </a:lnTo>
                <a:lnTo>
                  <a:pt x="427311" y="54542"/>
                </a:lnTo>
                <a:lnTo>
                  <a:pt x="436403" y="63634"/>
                </a:lnTo>
                <a:lnTo>
                  <a:pt x="436403" y="90909"/>
                </a:lnTo>
                <a:lnTo>
                  <a:pt x="445495" y="100001"/>
                </a:lnTo>
                <a:lnTo>
                  <a:pt x="445495" y="118185"/>
                </a:lnTo>
                <a:lnTo>
                  <a:pt x="454587" y="127277"/>
                </a:lnTo>
                <a:lnTo>
                  <a:pt x="454587" y="163645"/>
                </a:lnTo>
                <a:lnTo>
                  <a:pt x="463679" y="172737"/>
                </a:lnTo>
                <a:lnTo>
                  <a:pt x="463679" y="209105"/>
                </a:lnTo>
                <a:lnTo>
                  <a:pt x="472771" y="218197"/>
                </a:lnTo>
                <a:lnTo>
                  <a:pt x="472771" y="254564"/>
                </a:lnTo>
                <a:lnTo>
                  <a:pt x="481863" y="263656"/>
                </a:lnTo>
                <a:lnTo>
                  <a:pt x="481863" y="309116"/>
                </a:lnTo>
                <a:lnTo>
                  <a:pt x="490955" y="318208"/>
                </a:lnTo>
                <a:lnTo>
                  <a:pt x="490955" y="363668"/>
                </a:lnTo>
                <a:lnTo>
                  <a:pt x="500047" y="372760"/>
                </a:lnTo>
              </a:path>
            </a:pathLst>
          </a:custGeom>
          <a:ln w="956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810183" y="3787245"/>
            <a:ext cx="54610" cy="327660"/>
          </a:xfrm>
          <a:custGeom>
            <a:avLst/>
            <a:gdLst/>
            <a:ahLst/>
            <a:cxnLst/>
            <a:rect l="l" t="t" r="r" b="b"/>
            <a:pathLst>
              <a:path w="54610" h="327660">
                <a:moveTo>
                  <a:pt x="0" y="0"/>
                </a:moveTo>
                <a:lnTo>
                  <a:pt x="0" y="45459"/>
                </a:lnTo>
                <a:lnTo>
                  <a:pt x="9091" y="54551"/>
                </a:lnTo>
                <a:lnTo>
                  <a:pt x="9091" y="90919"/>
                </a:lnTo>
                <a:lnTo>
                  <a:pt x="18183" y="100011"/>
                </a:lnTo>
                <a:lnTo>
                  <a:pt x="18183" y="145471"/>
                </a:lnTo>
                <a:lnTo>
                  <a:pt x="27275" y="154562"/>
                </a:lnTo>
                <a:lnTo>
                  <a:pt x="27275" y="200022"/>
                </a:lnTo>
                <a:lnTo>
                  <a:pt x="36367" y="209114"/>
                </a:lnTo>
                <a:lnTo>
                  <a:pt x="36367" y="254574"/>
                </a:lnTo>
                <a:lnTo>
                  <a:pt x="45459" y="263666"/>
                </a:lnTo>
                <a:lnTo>
                  <a:pt x="45459" y="318217"/>
                </a:lnTo>
                <a:lnTo>
                  <a:pt x="54551" y="327309"/>
                </a:lnTo>
              </a:path>
            </a:pathLst>
          </a:custGeom>
          <a:ln w="956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2782907" y="3759970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57" y="2144"/>
                </a:lnTo>
                <a:lnTo>
                  <a:pt x="7987" y="7990"/>
                </a:lnTo>
                <a:lnTo>
                  <a:pt x="2142" y="16661"/>
                </a:lnTo>
                <a:lnTo>
                  <a:pt x="0" y="27275"/>
                </a:lnTo>
                <a:lnTo>
                  <a:pt x="2142" y="37894"/>
                </a:lnTo>
                <a:lnTo>
                  <a:pt x="7987" y="46564"/>
                </a:lnTo>
                <a:lnTo>
                  <a:pt x="16657" y="52408"/>
                </a:lnTo>
                <a:lnTo>
                  <a:pt x="27275" y="54551"/>
                </a:lnTo>
                <a:lnTo>
                  <a:pt x="37890" y="52408"/>
                </a:lnTo>
                <a:lnTo>
                  <a:pt x="46560" y="46564"/>
                </a:lnTo>
                <a:lnTo>
                  <a:pt x="52407" y="37894"/>
                </a:lnTo>
                <a:lnTo>
                  <a:pt x="54551" y="27275"/>
                </a:lnTo>
                <a:lnTo>
                  <a:pt x="52407" y="16661"/>
                </a:lnTo>
                <a:lnTo>
                  <a:pt x="46560" y="7990"/>
                </a:lnTo>
                <a:lnTo>
                  <a:pt x="37890" y="2144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3037482" y="4523693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57" y="2142"/>
                </a:lnTo>
                <a:lnTo>
                  <a:pt x="7987" y="7987"/>
                </a:lnTo>
                <a:lnTo>
                  <a:pt x="2142" y="16657"/>
                </a:lnTo>
                <a:lnTo>
                  <a:pt x="0" y="27275"/>
                </a:lnTo>
                <a:lnTo>
                  <a:pt x="2142" y="37890"/>
                </a:lnTo>
                <a:lnTo>
                  <a:pt x="7987" y="46560"/>
                </a:lnTo>
                <a:lnTo>
                  <a:pt x="16657" y="52407"/>
                </a:lnTo>
                <a:lnTo>
                  <a:pt x="27275" y="54551"/>
                </a:lnTo>
                <a:lnTo>
                  <a:pt x="37890" y="52407"/>
                </a:lnTo>
                <a:lnTo>
                  <a:pt x="46560" y="46560"/>
                </a:lnTo>
                <a:lnTo>
                  <a:pt x="52407" y="37890"/>
                </a:lnTo>
                <a:lnTo>
                  <a:pt x="54551" y="27275"/>
                </a:lnTo>
                <a:lnTo>
                  <a:pt x="52407" y="16657"/>
                </a:lnTo>
                <a:lnTo>
                  <a:pt x="46560" y="7987"/>
                </a:lnTo>
                <a:lnTo>
                  <a:pt x="37890" y="2142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3301138" y="3759970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61" y="2144"/>
                </a:lnTo>
                <a:lnTo>
                  <a:pt x="7990" y="7990"/>
                </a:lnTo>
                <a:lnTo>
                  <a:pt x="2144" y="16661"/>
                </a:lnTo>
                <a:lnTo>
                  <a:pt x="0" y="27275"/>
                </a:lnTo>
                <a:lnTo>
                  <a:pt x="2144" y="37894"/>
                </a:lnTo>
                <a:lnTo>
                  <a:pt x="7990" y="46564"/>
                </a:lnTo>
                <a:lnTo>
                  <a:pt x="16661" y="52408"/>
                </a:lnTo>
                <a:lnTo>
                  <a:pt x="27275" y="54551"/>
                </a:lnTo>
                <a:lnTo>
                  <a:pt x="37894" y="52408"/>
                </a:lnTo>
                <a:lnTo>
                  <a:pt x="46564" y="46564"/>
                </a:lnTo>
                <a:lnTo>
                  <a:pt x="52408" y="37894"/>
                </a:lnTo>
                <a:lnTo>
                  <a:pt x="54551" y="27275"/>
                </a:lnTo>
                <a:lnTo>
                  <a:pt x="52408" y="16661"/>
                </a:lnTo>
                <a:lnTo>
                  <a:pt x="46564" y="7990"/>
                </a:lnTo>
                <a:lnTo>
                  <a:pt x="37894" y="2144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555713" y="4523693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61" y="2142"/>
                </a:lnTo>
                <a:lnTo>
                  <a:pt x="7990" y="7987"/>
                </a:lnTo>
                <a:lnTo>
                  <a:pt x="2144" y="16657"/>
                </a:lnTo>
                <a:lnTo>
                  <a:pt x="0" y="27275"/>
                </a:lnTo>
                <a:lnTo>
                  <a:pt x="2144" y="37890"/>
                </a:lnTo>
                <a:lnTo>
                  <a:pt x="7990" y="46560"/>
                </a:lnTo>
                <a:lnTo>
                  <a:pt x="16661" y="52407"/>
                </a:lnTo>
                <a:lnTo>
                  <a:pt x="27275" y="54551"/>
                </a:lnTo>
                <a:lnTo>
                  <a:pt x="37894" y="52407"/>
                </a:lnTo>
                <a:lnTo>
                  <a:pt x="46564" y="46560"/>
                </a:lnTo>
                <a:lnTo>
                  <a:pt x="52408" y="37890"/>
                </a:lnTo>
                <a:lnTo>
                  <a:pt x="54551" y="27275"/>
                </a:lnTo>
                <a:lnTo>
                  <a:pt x="52408" y="16657"/>
                </a:lnTo>
                <a:lnTo>
                  <a:pt x="46564" y="7987"/>
                </a:lnTo>
                <a:lnTo>
                  <a:pt x="37894" y="2142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819379" y="3759970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61" y="2144"/>
                </a:lnTo>
                <a:lnTo>
                  <a:pt x="7990" y="7990"/>
                </a:lnTo>
                <a:lnTo>
                  <a:pt x="2144" y="16661"/>
                </a:lnTo>
                <a:lnTo>
                  <a:pt x="0" y="27275"/>
                </a:lnTo>
                <a:lnTo>
                  <a:pt x="2144" y="37894"/>
                </a:lnTo>
                <a:lnTo>
                  <a:pt x="7990" y="46564"/>
                </a:lnTo>
                <a:lnTo>
                  <a:pt x="16661" y="52408"/>
                </a:lnTo>
                <a:lnTo>
                  <a:pt x="27275" y="54551"/>
                </a:lnTo>
                <a:lnTo>
                  <a:pt x="37894" y="52408"/>
                </a:lnTo>
                <a:lnTo>
                  <a:pt x="46564" y="46564"/>
                </a:lnTo>
                <a:lnTo>
                  <a:pt x="52408" y="37894"/>
                </a:lnTo>
                <a:lnTo>
                  <a:pt x="54551" y="27275"/>
                </a:lnTo>
                <a:lnTo>
                  <a:pt x="52408" y="16661"/>
                </a:lnTo>
                <a:lnTo>
                  <a:pt x="46564" y="7990"/>
                </a:lnTo>
                <a:lnTo>
                  <a:pt x="37894" y="2144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073954" y="4523693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61" y="2142"/>
                </a:lnTo>
                <a:lnTo>
                  <a:pt x="7990" y="7987"/>
                </a:lnTo>
                <a:lnTo>
                  <a:pt x="2144" y="16657"/>
                </a:lnTo>
                <a:lnTo>
                  <a:pt x="0" y="27275"/>
                </a:lnTo>
                <a:lnTo>
                  <a:pt x="2144" y="37890"/>
                </a:lnTo>
                <a:lnTo>
                  <a:pt x="7990" y="46560"/>
                </a:lnTo>
                <a:lnTo>
                  <a:pt x="16661" y="52407"/>
                </a:lnTo>
                <a:lnTo>
                  <a:pt x="27275" y="54551"/>
                </a:lnTo>
                <a:lnTo>
                  <a:pt x="37894" y="52407"/>
                </a:lnTo>
                <a:lnTo>
                  <a:pt x="46564" y="46560"/>
                </a:lnTo>
                <a:lnTo>
                  <a:pt x="52408" y="37890"/>
                </a:lnTo>
                <a:lnTo>
                  <a:pt x="54551" y="27275"/>
                </a:lnTo>
                <a:lnTo>
                  <a:pt x="52408" y="16657"/>
                </a:lnTo>
                <a:lnTo>
                  <a:pt x="46564" y="7987"/>
                </a:lnTo>
                <a:lnTo>
                  <a:pt x="37894" y="2142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337620" y="3759970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61" y="2144"/>
                </a:lnTo>
                <a:lnTo>
                  <a:pt x="7990" y="7990"/>
                </a:lnTo>
                <a:lnTo>
                  <a:pt x="2144" y="16661"/>
                </a:lnTo>
                <a:lnTo>
                  <a:pt x="0" y="27275"/>
                </a:lnTo>
                <a:lnTo>
                  <a:pt x="2144" y="37894"/>
                </a:lnTo>
                <a:lnTo>
                  <a:pt x="7990" y="46564"/>
                </a:lnTo>
                <a:lnTo>
                  <a:pt x="16661" y="52408"/>
                </a:lnTo>
                <a:lnTo>
                  <a:pt x="27275" y="54551"/>
                </a:lnTo>
                <a:lnTo>
                  <a:pt x="37894" y="52408"/>
                </a:lnTo>
                <a:lnTo>
                  <a:pt x="46564" y="46564"/>
                </a:lnTo>
                <a:lnTo>
                  <a:pt x="52408" y="37894"/>
                </a:lnTo>
                <a:lnTo>
                  <a:pt x="54551" y="27275"/>
                </a:lnTo>
                <a:lnTo>
                  <a:pt x="52408" y="16661"/>
                </a:lnTo>
                <a:lnTo>
                  <a:pt x="46564" y="7990"/>
                </a:lnTo>
                <a:lnTo>
                  <a:pt x="37894" y="2144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2782907" y="3759970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7" y="37894"/>
                </a:lnTo>
                <a:lnTo>
                  <a:pt x="46560" y="46564"/>
                </a:lnTo>
                <a:lnTo>
                  <a:pt x="37890" y="52408"/>
                </a:lnTo>
                <a:lnTo>
                  <a:pt x="27275" y="54551"/>
                </a:lnTo>
                <a:lnTo>
                  <a:pt x="16657" y="52408"/>
                </a:lnTo>
                <a:lnTo>
                  <a:pt x="7987" y="46564"/>
                </a:lnTo>
                <a:lnTo>
                  <a:pt x="2142" y="37894"/>
                </a:lnTo>
                <a:lnTo>
                  <a:pt x="0" y="27275"/>
                </a:lnTo>
                <a:lnTo>
                  <a:pt x="2142" y="16661"/>
                </a:lnTo>
                <a:lnTo>
                  <a:pt x="7987" y="7990"/>
                </a:lnTo>
                <a:lnTo>
                  <a:pt x="16657" y="2144"/>
                </a:lnTo>
                <a:lnTo>
                  <a:pt x="27275" y="0"/>
                </a:lnTo>
                <a:lnTo>
                  <a:pt x="37890" y="2144"/>
                </a:lnTo>
                <a:lnTo>
                  <a:pt x="46560" y="7990"/>
                </a:lnTo>
                <a:lnTo>
                  <a:pt x="52407" y="16661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037482" y="4523693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7" y="37890"/>
                </a:lnTo>
                <a:lnTo>
                  <a:pt x="46560" y="46560"/>
                </a:lnTo>
                <a:lnTo>
                  <a:pt x="37890" y="52407"/>
                </a:lnTo>
                <a:lnTo>
                  <a:pt x="27275" y="54551"/>
                </a:lnTo>
                <a:lnTo>
                  <a:pt x="16657" y="52407"/>
                </a:lnTo>
                <a:lnTo>
                  <a:pt x="7987" y="46560"/>
                </a:lnTo>
                <a:lnTo>
                  <a:pt x="2142" y="37890"/>
                </a:lnTo>
                <a:lnTo>
                  <a:pt x="0" y="27275"/>
                </a:lnTo>
                <a:lnTo>
                  <a:pt x="2142" y="16657"/>
                </a:lnTo>
                <a:lnTo>
                  <a:pt x="7987" y="7987"/>
                </a:lnTo>
                <a:lnTo>
                  <a:pt x="16657" y="2142"/>
                </a:lnTo>
                <a:lnTo>
                  <a:pt x="27275" y="0"/>
                </a:lnTo>
                <a:lnTo>
                  <a:pt x="37890" y="2142"/>
                </a:lnTo>
                <a:lnTo>
                  <a:pt x="46560" y="7987"/>
                </a:lnTo>
                <a:lnTo>
                  <a:pt x="52407" y="16657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301138" y="3759970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8" y="37894"/>
                </a:lnTo>
                <a:lnTo>
                  <a:pt x="46564" y="46564"/>
                </a:lnTo>
                <a:lnTo>
                  <a:pt x="37894" y="52408"/>
                </a:lnTo>
                <a:lnTo>
                  <a:pt x="27275" y="54551"/>
                </a:lnTo>
                <a:lnTo>
                  <a:pt x="16661" y="52408"/>
                </a:lnTo>
                <a:lnTo>
                  <a:pt x="7990" y="46564"/>
                </a:lnTo>
                <a:lnTo>
                  <a:pt x="2144" y="37894"/>
                </a:lnTo>
                <a:lnTo>
                  <a:pt x="0" y="27275"/>
                </a:lnTo>
                <a:lnTo>
                  <a:pt x="2144" y="16661"/>
                </a:lnTo>
                <a:lnTo>
                  <a:pt x="7990" y="7990"/>
                </a:lnTo>
                <a:lnTo>
                  <a:pt x="16661" y="2144"/>
                </a:lnTo>
                <a:lnTo>
                  <a:pt x="27275" y="0"/>
                </a:lnTo>
                <a:lnTo>
                  <a:pt x="37894" y="2144"/>
                </a:lnTo>
                <a:lnTo>
                  <a:pt x="46564" y="7990"/>
                </a:lnTo>
                <a:lnTo>
                  <a:pt x="52408" y="16661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3555713" y="4523693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8" y="37890"/>
                </a:lnTo>
                <a:lnTo>
                  <a:pt x="46564" y="46560"/>
                </a:lnTo>
                <a:lnTo>
                  <a:pt x="37894" y="52407"/>
                </a:lnTo>
                <a:lnTo>
                  <a:pt x="27275" y="54551"/>
                </a:lnTo>
                <a:lnTo>
                  <a:pt x="16661" y="52407"/>
                </a:lnTo>
                <a:lnTo>
                  <a:pt x="7990" y="46560"/>
                </a:lnTo>
                <a:lnTo>
                  <a:pt x="2144" y="37890"/>
                </a:lnTo>
                <a:lnTo>
                  <a:pt x="0" y="27275"/>
                </a:lnTo>
                <a:lnTo>
                  <a:pt x="2144" y="16657"/>
                </a:lnTo>
                <a:lnTo>
                  <a:pt x="7990" y="7987"/>
                </a:lnTo>
                <a:lnTo>
                  <a:pt x="16661" y="2142"/>
                </a:lnTo>
                <a:lnTo>
                  <a:pt x="27275" y="0"/>
                </a:lnTo>
                <a:lnTo>
                  <a:pt x="37894" y="2142"/>
                </a:lnTo>
                <a:lnTo>
                  <a:pt x="46564" y="7987"/>
                </a:lnTo>
                <a:lnTo>
                  <a:pt x="52408" y="16657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3819379" y="3759970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8" y="37894"/>
                </a:lnTo>
                <a:lnTo>
                  <a:pt x="46564" y="46564"/>
                </a:lnTo>
                <a:lnTo>
                  <a:pt x="37894" y="52408"/>
                </a:lnTo>
                <a:lnTo>
                  <a:pt x="27275" y="54551"/>
                </a:lnTo>
                <a:lnTo>
                  <a:pt x="16661" y="52408"/>
                </a:lnTo>
                <a:lnTo>
                  <a:pt x="7990" y="46564"/>
                </a:lnTo>
                <a:lnTo>
                  <a:pt x="2144" y="37894"/>
                </a:lnTo>
                <a:lnTo>
                  <a:pt x="0" y="27275"/>
                </a:lnTo>
                <a:lnTo>
                  <a:pt x="2144" y="16661"/>
                </a:lnTo>
                <a:lnTo>
                  <a:pt x="7990" y="7990"/>
                </a:lnTo>
                <a:lnTo>
                  <a:pt x="16661" y="2144"/>
                </a:lnTo>
                <a:lnTo>
                  <a:pt x="27275" y="0"/>
                </a:lnTo>
                <a:lnTo>
                  <a:pt x="37894" y="2144"/>
                </a:lnTo>
                <a:lnTo>
                  <a:pt x="46564" y="7990"/>
                </a:lnTo>
                <a:lnTo>
                  <a:pt x="52408" y="16661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073954" y="4523693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8" y="37890"/>
                </a:lnTo>
                <a:lnTo>
                  <a:pt x="46564" y="46560"/>
                </a:lnTo>
                <a:lnTo>
                  <a:pt x="37894" y="52407"/>
                </a:lnTo>
                <a:lnTo>
                  <a:pt x="27275" y="54551"/>
                </a:lnTo>
                <a:lnTo>
                  <a:pt x="16661" y="52407"/>
                </a:lnTo>
                <a:lnTo>
                  <a:pt x="7990" y="46560"/>
                </a:lnTo>
                <a:lnTo>
                  <a:pt x="2144" y="37890"/>
                </a:lnTo>
                <a:lnTo>
                  <a:pt x="0" y="27275"/>
                </a:lnTo>
                <a:lnTo>
                  <a:pt x="2144" y="16657"/>
                </a:lnTo>
                <a:lnTo>
                  <a:pt x="7990" y="7987"/>
                </a:lnTo>
                <a:lnTo>
                  <a:pt x="16661" y="2142"/>
                </a:lnTo>
                <a:lnTo>
                  <a:pt x="27275" y="0"/>
                </a:lnTo>
                <a:lnTo>
                  <a:pt x="37894" y="2142"/>
                </a:lnTo>
                <a:lnTo>
                  <a:pt x="46564" y="7987"/>
                </a:lnTo>
                <a:lnTo>
                  <a:pt x="52408" y="16657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337620" y="3759970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8" y="37894"/>
                </a:lnTo>
                <a:lnTo>
                  <a:pt x="46564" y="46564"/>
                </a:lnTo>
                <a:lnTo>
                  <a:pt x="37894" y="52408"/>
                </a:lnTo>
                <a:lnTo>
                  <a:pt x="27275" y="54551"/>
                </a:lnTo>
                <a:lnTo>
                  <a:pt x="16661" y="52408"/>
                </a:lnTo>
                <a:lnTo>
                  <a:pt x="7990" y="46564"/>
                </a:lnTo>
                <a:lnTo>
                  <a:pt x="2144" y="37894"/>
                </a:lnTo>
                <a:lnTo>
                  <a:pt x="0" y="27275"/>
                </a:lnTo>
                <a:lnTo>
                  <a:pt x="2144" y="16661"/>
                </a:lnTo>
                <a:lnTo>
                  <a:pt x="7990" y="7990"/>
                </a:lnTo>
                <a:lnTo>
                  <a:pt x="16661" y="2144"/>
                </a:lnTo>
                <a:lnTo>
                  <a:pt x="27275" y="0"/>
                </a:lnTo>
                <a:lnTo>
                  <a:pt x="37894" y="2144"/>
                </a:lnTo>
                <a:lnTo>
                  <a:pt x="46564" y="7990"/>
                </a:lnTo>
                <a:lnTo>
                  <a:pt x="52408" y="16661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810183" y="3787245"/>
            <a:ext cx="0" cy="382270"/>
          </a:xfrm>
          <a:custGeom>
            <a:avLst/>
            <a:gdLst/>
            <a:ahLst/>
            <a:cxnLst/>
            <a:rect l="l" t="t" r="r" b="b"/>
            <a:pathLst>
              <a:path h="382270">
                <a:moveTo>
                  <a:pt x="0" y="381861"/>
                </a:moveTo>
                <a:lnTo>
                  <a:pt x="0" y="0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064758" y="4169107"/>
            <a:ext cx="0" cy="382270"/>
          </a:xfrm>
          <a:custGeom>
            <a:avLst/>
            <a:gdLst/>
            <a:ahLst/>
            <a:cxnLst/>
            <a:rect l="l" t="t" r="r" b="b"/>
            <a:pathLst>
              <a:path h="382270">
                <a:moveTo>
                  <a:pt x="0" y="0"/>
                </a:moveTo>
                <a:lnTo>
                  <a:pt x="0" y="381861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3328414" y="3787245"/>
            <a:ext cx="0" cy="382270"/>
          </a:xfrm>
          <a:custGeom>
            <a:avLst/>
            <a:gdLst/>
            <a:ahLst/>
            <a:cxnLst/>
            <a:rect l="l" t="t" r="r" b="b"/>
            <a:pathLst>
              <a:path h="382270">
                <a:moveTo>
                  <a:pt x="0" y="381861"/>
                </a:moveTo>
                <a:lnTo>
                  <a:pt x="0" y="0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3582989" y="4169107"/>
            <a:ext cx="0" cy="382270"/>
          </a:xfrm>
          <a:custGeom>
            <a:avLst/>
            <a:gdLst/>
            <a:ahLst/>
            <a:cxnLst/>
            <a:rect l="l" t="t" r="r" b="b"/>
            <a:pathLst>
              <a:path h="382270">
                <a:moveTo>
                  <a:pt x="0" y="0"/>
                </a:moveTo>
                <a:lnTo>
                  <a:pt x="0" y="381861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846655" y="3787245"/>
            <a:ext cx="0" cy="382270"/>
          </a:xfrm>
          <a:custGeom>
            <a:avLst/>
            <a:gdLst/>
            <a:ahLst/>
            <a:cxnLst/>
            <a:rect l="l" t="t" r="r" b="b"/>
            <a:pathLst>
              <a:path h="382270">
                <a:moveTo>
                  <a:pt x="0" y="381861"/>
                </a:moveTo>
                <a:lnTo>
                  <a:pt x="0" y="0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101229" y="4169107"/>
            <a:ext cx="0" cy="382270"/>
          </a:xfrm>
          <a:custGeom>
            <a:avLst/>
            <a:gdLst/>
            <a:ahLst/>
            <a:cxnLst/>
            <a:rect l="l" t="t" r="r" b="b"/>
            <a:pathLst>
              <a:path h="382270">
                <a:moveTo>
                  <a:pt x="0" y="0"/>
                </a:moveTo>
                <a:lnTo>
                  <a:pt x="0" y="381861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364895" y="3787245"/>
            <a:ext cx="0" cy="382270"/>
          </a:xfrm>
          <a:custGeom>
            <a:avLst/>
            <a:gdLst/>
            <a:ahLst/>
            <a:cxnLst/>
            <a:rect l="l" t="t" r="r" b="b"/>
            <a:pathLst>
              <a:path h="382270">
                <a:moveTo>
                  <a:pt x="0" y="381861"/>
                </a:moveTo>
                <a:lnTo>
                  <a:pt x="0" y="0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810183" y="4169107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 txBox="1"/>
          <p:nvPr/>
        </p:nvSpPr>
        <p:spPr>
          <a:xfrm>
            <a:off x="2494577" y="3859330"/>
            <a:ext cx="152400" cy="63182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dirty="0">
                <a:latin typeface="Helvetica"/>
                <a:cs typeface="Helvetica"/>
              </a:rPr>
              <a:t>x(t),</a:t>
            </a:r>
            <a:r>
              <a:rPr sz="900" b="1" spc="-5" dirty="0">
                <a:latin typeface="Helvetica"/>
                <a:cs typeface="Helvetica"/>
              </a:rPr>
              <a:t> </a:t>
            </a:r>
            <a:r>
              <a:rPr sz="900" b="1" dirty="0">
                <a:latin typeface="Helvetica"/>
                <a:cs typeface="Helvetica"/>
              </a:rPr>
              <a:t>x(0.5n)</a:t>
            </a:r>
            <a:endParaRPr sz="900">
              <a:latin typeface="Helvetica"/>
              <a:cs typeface="Helvetica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3497553" y="3397230"/>
            <a:ext cx="16446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latin typeface="Helvetica"/>
                <a:cs typeface="Helvetica"/>
              </a:rPr>
              <a:t>(c)</a:t>
            </a:r>
            <a:endParaRPr sz="900">
              <a:latin typeface="Helvetica"/>
              <a:cs typeface="Helvetica"/>
            </a:endParaRPr>
          </a:p>
        </p:txBody>
      </p:sp>
      <p:sp>
        <p:nvSpPr>
          <p:cNvPr id="240" name="object 240"/>
          <p:cNvSpPr/>
          <p:nvPr/>
        </p:nvSpPr>
        <p:spPr>
          <a:xfrm>
            <a:off x="4855860" y="35781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374101" y="35781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892341" y="35781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410573" y="35781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855860" y="4714623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410573" y="471462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855860" y="4441865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410573" y="44418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855860" y="4169107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410573" y="41691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855860" y="3896349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410573" y="389634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855860" y="3623591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410573" y="36235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855860" y="4769175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855860" y="3578131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855860" y="4769175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855860" y="3578131"/>
            <a:ext cx="0" cy="1191260"/>
          </a:xfrm>
          <a:custGeom>
            <a:avLst/>
            <a:gdLst/>
            <a:ahLst/>
            <a:cxnLst/>
            <a:rect l="l" t="t" r="r" b="b"/>
            <a:pathLst>
              <a:path h="1191260">
                <a:moveTo>
                  <a:pt x="0" y="0"/>
                </a:moveTo>
                <a:lnTo>
                  <a:pt x="0" y="1191044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374101" y="3578131"/>
            <a:ext cx="0" cy="1191260"/>
          </a:xfrm>
          <a:custGeom>
            <a:avLst/>
            <a:gdLst/>
            <a:ahLst/>
            <a:cxnLst/>
            <a:rect l="l" t="t" r="r" b="b"/>
            <a:pathLst>
              <a:path h="1191260">
                <a:moveTo>
                  <a:pt x="0" y="0"/>
                </a:moveTo>
                <a:lnTo>
                  <a:pt x="0" y="1191044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5892341" y="3578131"/>
            <a:ext cx="0" cy="1191260"/>
          </a:xfrm>
          <a:custGeom>
            <a:avLst/>
            <a:gdLst/>
            <a:ahLst/>
            <a:cxnLst/>
            <a:rect l="l" t="t" r="r" b="b"/>
            <a:pathLst>
              <a:path h="1191260">
                <a:moveTo>
                  <a:pt x="0" y="0"/>
                </a:moveTo>
                <a:lnTo>
                  <a:pt x="0" y="1191044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410573" y="3578131"/>
            <a:ext cx="0" cy="1191260"/>
          </a:xfrm>
          <a:custGeom>
            <a:avLst/>
            <a:gdLst/>
            <a:ahLst/>
            <a:cxnLst/>
            <a:rect l="l" t="t" r="r" b="b"/>
            <a:pathLst>
              <a:path h="1191260">
                <a:moveTo>
                  <a:pt x="0" y="0"/>
                </a:moveTo>
                <a:lnTo>
                  <a:pt x="0" y="1191044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855860" y="4714623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091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6392389" y="4714623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18183" y="0"/>
                </a:moveTo>
                <a:lnTo>
                  <a:pt x="0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 txBox="1"/>
          <p:nvPr/>
        </p:nvSpPr>
        <p:spPr>
          <a:xfrm>
            <a:off x="4715873" y="4634492"/>
            <a:ext cx="13398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−2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264" name="object 264"/>
          <p:cNvSpPr/>
          <p:nvPr/>
        </p:nvSpPr>
        <p:spPr>
          <a:xfrm>
            <a:off x="4855860" y="4441865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091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6392389" y="4441865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18183" y="0"/>
                </a:moveTo>
                <a:lnTo>
                  <a:pt x="0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 txBox="1"/>
          <p:nvPr/>
        </p:nvSpPr>
        <p:spPr>
          <a:xfrm>
            <a:off x="4715873" y="4361734"/>
            <a:ext cx="13398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−1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267" name="object 267"/>
          <p:cNvSpPr/>
          <p:nvPr/>
        </p:nvSpPr>
        <p:spPr>
          <a:xfrm>
            <a:off x="4855860" y="4169107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091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6392389" y="4169107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18183" y="0"/>
                </a:moveTo>
                <a:lnTo>
                  <a:pt x="0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 txBox="1"/>
          <p:nvPr/>
        </p:nvSpPr>
        <p:spPr>
          <a:xfrm>
            <a:off x="4770425" y="4088975"/>
            <a:ext cx="7810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0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270" name="object 270"/>
          <p:cNvSpPr/>
          <p:nvPr/>
        </p:nvSpPr>
        <p:spPr>
          <a:xfrm>
            <a:off x="4855860" y="3896349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091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392389" y="3896349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18183" y="0"/>
                </a:moveTo>
                <a:lnTo>
                  <a:pt x="0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 txBox="1"/>
          <p:nvPr/>
        </p:nvSpPr>
        <p:spPr>
          <a:xfrm>
            <a:off x="4770425" y="3816217"/>
            <a:ext cx="7810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1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273" name="object 273"/>
          <p:cNvSpPr/>
          <p:nvPr/>
        </p:nvSpPr>
        <p:spPr>
          <a:xfrm>
            <a:off x="4855860" y="3623591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091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392389" y="3623591"/>
            <a:ext cx="18415" cy="0"/>
          </a:xfrm>
          <a:custGeom>
            <a:avLst/>
            <a:gdLst/>
            <a:ahLst/>
            <a:cxnLst/>
            <a:rect l="l" t="t" r="r" b="b"/>
            <a:pathLst>
              <a:path w="18414">
                <a:moveTo>
                  <a:pt x="18183" y="0"/>
                </a:moveTo>
                <a:lnTo>
                  <a:pt x="0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 txBox="1"/>
          <p:nvPr/>
        </p:nvSpPr>
        <p:spPr>
          <a:xfrm>
            <a:off x="4770425" y="3543459"/>
            <a:ext cx="7810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Helvetica"/>
                <a:cs typeface="Helvetica"/>
              </a:rPr>
              <a:t>2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276" name="object 276"/>
          <p:cNvSpPr/>
          <p:nvPr/>
        </p:nvSpPr>
        <p:spPr>
          <a:xfrm>
            <a:off x="4855860" y="4769175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855860" y="3578131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5910526" y="3623591"/>
            <a:ext cx="500380" cy="1082040"/>
          </a:xfrm>
          <a:custGeom>
            <a:avLst/>
            <a:gdLst/>
            <a:ahLst/>
            <a:cxnLst/>
            <a:rect l="l" t="t" r="r" b="b"/>
            <a:pathLst>
              <a:path w="500379" h="1082039">
                <a:moveTo>
                  <a:pt x="0" y="263666"/>
                </a:moveTo>
                <a:lnTo>
                  <a:pt x="0" y="309125"/>
                </a:lnTo>
                <a:lnTo>
                  <a:pt x="9091" y="318217"/>
                </a:lnTo>
                <a:lnTo>
                  <a:pt x="9091" y="363677"/>
                </a:lnTo>
                <a:lnTo>
                  <a:pt x="18183" y="372769"/>
                </a:lnTo>
                <a:lnTo>
                  <a:pt x="18183" y="418229"/>
                </a:lnTo>
                <a:lnTo>
                  <a:pt x="27275" y="427321"/>
                </a:lnTo>
                <a:lnTo>
                  <a:pt x="27275" y="481872"/>
                </a:lnTo>
                <a:lnTo>
                  <a:pt x="36367" y="490964"/>
                </a:lnTo>
                <a:lnTo>
                  <a:pt x="36367" y="536424"/>
                </a:lnTo>
                <a:lnTo>
                  <a:pt x="45459" y="545516"/>
                </a:lnTo>
                <a:lnTo>
                  <a:pt x="45459" y="600068"/>
                </a:lnTo>
                <a:lnTo>
                  <a:pt x="54542" y="609160"/>
                </a:lnTo>
                <a:lnTo>
                  <a:pt x="54542" y="654619"/>
                </a:lnTo>
                <a:lnTo>
                  <a:pt x="63634" y="663711"/>
                </a:lnTo>
                <a:lnTo>
                  <a:pt x="63634" y="709171"/>
                </a:lnTo>
                <a:lnTo>
                  <a:pt x="72726" y="718263"/>
                </a:lnTo>
                <a:lnTo>
                  <a:pt x="72726" y="763723"/>
                </a:lnTo>
                <a:lnTo>
                  <a:pt x="81817" y="772814"/>
                </a:lnTo>
                <a:lnTo>
                  <a:pt x="81817" y="818274"/>
                </a:lnTo>
                <a:lnTo>
                  <a:pt x="90909" y="827366"/>
                </a:lnTo>
                <a:lnTo>
                  <a:pt x="90909" y="872826"/>
                </a:lnTo>
                <a:lnTo>
                  <a:pt x="100001" y="881918"/>
                </a:lnTo>
                <a:lnTo>
                  <a:pt x="100001" y="918285"/>
                </a:lnTo>
                <a:lnTo>
                  <a:pt x="109093" y="927377"/>
                </a:lnTo>
                <a:lnTo>
                  <a:pt x="109093" y="954653"/>
                </a:lnTo>
                <a:lnTo>
                  <a:pt x="118185" y="963745"/>
                </a:lnTo>
                <a:lnTo>
                  <a:pt x="118185" y="991021"/>
                </a:lnTo>
                <a:lnTo>
                  <a:pt x="127277" y="1000103"/>
                </a:lnTo>
                <a:lnTo>
                  <a:pt x="127277" y="1027379"/>
                </a:lnTo>
                <a:lnTo>
                  <a:pt x="136369" y="1036471"/>
                </a:lnTo>
                <a:lnTo>
                  <a:pt x="136369" y="1045563"/>
                </a:lnTo>
                <a:lnTo>
                  <a:pt x="145461" y="1054655"/>
                </a:lnTo>
                <a:lnTo>
                  <a:pt x="145461" y="1063747"/>
                </a:lnTo>
                <a:lnTo>
                  <a:pt x="163645" y="1081931"/>
                </a:lnTo>
                <a:lnTo>
                  <a:pt x="154553" y="1081931"/>
                </a:lnTo>
                <a:lnTo>
                  <a:pt x="163645" y="1081931"/>
                </a:lnTo>
                <a:lnTo>
                  <a:pt x="181829" y="1081931"/>
                </a:lnTo>
                <a:lnTo>
                  <a:pt x="172737" y="1081931"/>
                </a:lnTo>
                <a:lnTo>
                  <a:pt x="181829" y="1081931"/>
                </a:lnTo>
                <a:lnTo>
                  <a:pt x="200013" y="1063747"/>
                </a:lnTo>
                <a:lnTo>
                  <a:pt x="200013" y="1045563"/>
                </a:lnTo>
                <a:lnTo>
                  <a:pt x="209105" y="1036471"/>
                </a:lnTo>
                <a:lnTo>
                  <a:pt x="209105" y="1018287"/>
                </a:lnTo>
                <a:lnTo>
                  <a:pt x="218197" y="1009205"/>
                </a:lnTo>
                <a:lnTo>
                  <a:pt x="218197" y="991021"/>
                </a:lnTo>
                <a:lnTo>
                  <a:pt x="227289" y="981929"/>
                </a:lnTo>
                <a:lnTo>
                  <a:pt x="227289" y="945561"/>
                </a:lnTo>
                <a:lnTo>
                  <a:pt x="236380" y="936469"/>
                </a:lnTo>
                <a:lnTo>
                  <a:pt x="236380" y="909194"/>
                </a:lnTo>
                <a:lnTo>
                  <a:pt x="245472" y="900102"/>
                </a:lnTo>
                <a:lnTo>
                  <a:pt x="245472" y="863734"/>
                </a:lnTo>
                <a:lnTo>
                  <a:pt x="254564" y="854642"/>
                </a:lnTo>
                <a:lnTo>
                  <a:pt x="254564" y="809182"/>
                </a:lnTo>
                <a:lnTo>
                  <a:pt x="263656" y="800090"/>
                </a:lnTo>
                <a:lnTo>
                  <a:pt x="263656" y="754631"/>
                </a:lnTo>
                <a:lnTo>
                  <a:pt x="272748" y="745539"/>
                </a:lnTo>
                <a:lnTo>
                  <a:pt x="272748" y="700079"/>
                </a:lnTo>
                <a:lnTo>
                  <a:pt x="281840" y="690987"/>
                </a:lnTo>
                <a:lnTo>
                  <a:pt x="281840" y="645527"/>
                </a:lnTo>
                <a:lnTo>
                  <a:pt x="290932" y="636435"/>
                </a:lnTo>
                <a:lnTo>
                  <a:pt x="290932" y="581884"/>
                </a:lnTo>
                <a:lnTo>
                  <a:pt x="300024" y="572792"/>
                </a:lnTo>
                <a:lnTo>
                  <a:pt x="300024" y="527332"/>
                </a:lnTo>
                <a:lnTo>
                  <a:pt x="309116" y="518240"/>
                </a:lnTo>
                <a:lnTo>
                  <a:pt x="309116" y="463688"/>
                </a:lnTo>
                <a:lnTo>
                  <a:pt x="318208" y="454597"/>
                </a:lnTo>
                <a:lnTo>
                  <a:pt x="318208" y="409137"/>
                </a:lnTo>
                <a:lnTo>
                  <a:pt x="327300" y="400045"/>
                </a:lnTo>
                <a:lnTo>
                  <a:pt x="327300" y="345493"/>
                </a:lnTo>
                <a:lnTo>
                  <a:pt x="336392" y="336401"/>
                </a:lnTo>
                <a:lnTo>
                  <a:pt x="336392" y="300034"/>
                </a:lnTo>
                <a:lnTo>
                  <a:pt x="345484" y="290942"/>
                </a:lnTo>
                <a:lnTo>
                  <a:pt x="345484" y="245482"/>
                </a:lnTo>
                <a:lnTo>
                  <a:pt x="354576" y="236390"/>
                </a:lnTo>
                <a:lnTo>
                  <a:pt x="354576" y="200022"/>
                </a:lnTo>
                <a:lnTo>
                  <a:pt x="363668" y="190930"/>
                </a:lnTo>
                <a:lnTo>
                  <a:pt x="363668" y="154562"/>
                </a:lnTo>
                <a:lnTo>
                  <a:pt x="372760" y="145471"/>
                </a:lnTo>
                <a:lnTo>
                  <a:pt x="372760" y="118195"/>
                </a:lnTo>
                <a:lnTo>
                  <a:pt x="381852" y="109103"/>
                </a:lnTo>
                <a:lnTo>
                  <a:pt x="381852" y="81827"/>
                </a:lnTo>
                <a:lnTo>
                  <a:pt x="390943" y="72735"/>
                </a:lnTo>
                <a:lnTo>
                  <a:pt x="390943" y="54551"/>
                </a:lnTo>
                <a:lnTo>
                  <a:pt x="400035" y="45459"/>
                </a:lnTo>
                <a:lnTo>
                  <a:pt x="400035" y="27275"/>
                </a:lnTo>
                <a:lnTo>
                  <a:pt x="409127" y="18183"/>
                </a:lnTo>
                <a:lnTo>
                  <a:pt x="418219" y="9091"/>
                </a:lnTo>
                <a:lnTo>
                  <a:pt x="427311" y="0"/>
                </a:lnTo>
                <a:lnTo>
                  <a:pt x="436403" y="9091"/>
                </a:lnTo>
                <a:lnTo>
                  <a:pt x="445495" y="18183"/>
                </a:lnTo>
                <a:lnTo>
                  <a:pt x="463679" y="36367"/>
                </a:lnTo>
                <a:lnTo>
                  <a:pt x="463679" y="54551"/>
                </a:lnTo>
                <a:lnTo>
                  <a:pt x="472771" y="63643"/>
                </a:lnTo>
                <a:lnTo>
                  <a:pt x="472771" y="90919"/>
                </a:lnTo>
                <a:lnTo>
                  <a:pt x="481863" y="100011"/>
                </a:lnTo>
                <a:lnTo>
                  <a:pt x="481863" y="118195"/>
                </a:lnTo>
                <a:lnTo>
                  <a:pt x="490955" y="127287"/>
                </a:lnTo>
                <a:lnTo>
                  <a:pt x="490955" y="163654"/>
                </a:lnTo>
                <a:lnTo>
                  <a:pt x="500047" y="163654"/>
                </a:lnTo>
              </a:path>
            </a:pathLst>
          </a:custGeom>
          <a:ln w="956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5410469" y="3623591"/>
            <a:ext cx="500380" cy="1082040"/>
          </a:xfrm>
          <a:custGeom>
            <a:avLst/>
            <a:gdLst/>
            <a:ahLst/>
            <a:cxnLst/>
            <a:rect l="l" t="t" r="r" b="b"/>
            <a:pathLst>
              <a:path w="500379" h="1082039">
                <a:moveTo>
                  <a:pt x="0" y="372769"/>
                </a:moveTo>
                <a:lnTo>
                  <a:pt x="0" y="418229"/>
                </a:lnTo>
                <a:lnTo>
                  <a:pt x="9091" y="427321"/>
                </a:lnTo>
                <a:lnTo>
                  <a:pt x="9091" y="481872"/>
                </a:lnTo>
                <a:lnTo>
                  <a:pt x="18183" y="490964"/>
                </a:lnTo>
                <a:lnTo>
                  <a:pt x="18183" y="536424"/>
                </a:lnTo>
                <a:lnTo>
                  <a:pt x="27275" y="545516"/>
                </a:lnTo>
                <a:lnTo>
                  <a:pt x="27275" y="600068"/>
                </a:lnTo>
                <a:lnTo>
                  <a:pt x="36367" y="609160"/>
                </a:lnTo>
                <a:lnTo>
                  <a:pt x="36367" y="654619"/>
                </a:lnTo>
                <a:lnTo>
                  <a:pt x="45459" y="663711"/>
                </a:lnTo>
                <a:lnTo>
                  <a:pt x="45459" y="709171"/>
                </a:lnTo>
                <a:lnTo>
                  <a:pt x="54551" y="718263"/>
                </a:lnTo>
                <a:lnTo>
                  <a:pt x="54551" y="763723"/>
                </a:lnTo>
                <a:lnTo>
                  <a:pt x="63643" y="772814"/>
                </a:lnTo>
                <a:lnTo>
                  <a:pt x="63643" y="818274"/>
                </a:lnTo>
                <a:lnTo>
                  <a:pt x="72735" y="827366"/>
                </a:lnTo>
                <a:lnTo>
                  <a:pt x="72735" y="872826"/>
                </a:lnTo>
                <a:lnTo>
                  <a:pt x="81827" y="881918"/>
                </a:lnTo>
                <a:lnTo>
                  <a:pt x="81827" y="918285"/>
                </a:lnTo>
                <a:lnTo>
                  <a:pt x="90919" y="927377"/>
                </a:lnTo>
                <a:lnTo>
                  <a:pt x="90919" y="954653"/>
                </a:lnTo>
                <a:lnTo>
                  <a:pt x="100011" y="963745"/>
                </a:lnTo>
                <a:lnTo>
                  <a:pt x="100011" y="991021"/>
                </a:lnTo>
                <a:lnTo>
                  <a:pt x="109103" y="1000113"/>
                </a:lnTo>
                <a:lnTo>
                  <a:pt x="109103" y="1027389"/>
                </a:lnTo>
                <a:lnTo>
                  <a:pt x="118195" y="1036481"/>
                </a:lnTo>
                <a:lnTo>
                  <a:pt x="118195" y="1045563"/>
                </a:lnTo>
                <a:lnTo>
                  <a:pt x="127287" y="1054655"/>
                </a:lnTo>
                <a:lnTo>
                  <a:pt x="127287" y="1063747"/>
                </a:lnTo>
                <a:lnTo>
                  <a:pt x="145471" y="1081931"/>
                </a:lnTo>
                <a:lnTo>
                  <a:pt x="136379" y="1081931"/>
                </a:lnTo>
                <a:lnTo>
                  <a:pt x="145471" y="1081931"/>
                </a:lnTo>
                <a:lnTo>
                  <a:pt x="163645" y="1081931"/>
                </a:lnTo>
                <a:lnTo>
                  <a:pt x="154553" y="1081931"/>
                </a:lnTo>
                <a:lnTo>
                  <a:pt x="163645" y="1081931"/>
                </a:lnTo>
                <a:lnTo>
                  <a:pt x="181829" y="1063747"/>
                </a:lnTo>
                <a:lnTo>
                  <a:pt x="181829" y="1045563"/>
                </a:lnTo>
                <a:lnTo>
                  <a:pt x="190921" y="1036481"/>
                </a:lnTo>
                <a:lnTo>
                  <a:pt x="190921" y="1018297"/>
                </a:lnTo>
                <a:lnTo>
                  <a:pt x="200013" y="1009205"/>
                </a:lnTo>
                <a:lnTo>
                  <a:pt x="200013" y="991021"/>
                </a:lnTo>
                <a:lnTo>
                  <a:pt x="209105" y="981929"/>
                </a:lnTo>
                <a:lnTo>
                  <a:pt x="209105" y="945561"/>
                </a:lnTo>
                <a:lnTo>
                  <a:pt x="218197" y="936469"/>
                </a:lnTo>
                <a:lnTo>
                  <a:pt x="218197" y="909194"/>
                </a:lnTo>
                <a:lnTo>
                  <a:pt x="227289" y="900102"/>
                </a:lnTo>
                <a:lnTo>
                  <a:pt x="227289" y="863734"/>
                </a:lnTo>
                <a:lnTo>
                  <a:pt x="236380" y="854642"/>
                </a:lnTo>
                <a:lnTo>
                  <a:pt x="236380" y="809182"/>
                </a:lnTo>
                <a:lnTo>
                  <a:pt x="245472" y="800090"/>
                </a:lnTo>
                <a:lnTo>
                  <a:pt x="245472" y="754631"/>
                </a:lnTo>
                <a:lnTo>
                  <a:pt x="254564" y="745539"/>
                </a:lnTo>
                <a:lnTo>
                  <a:pt x="254564" y="700079"/>
                </a:lnTo>
                <a:lnTo>
                  <a:pt x="263656" y="690987"/>
                </a:lnTo>
                <a:lnTo>
                  <a:pt x="263656" y="645527"/>
                </a:lnTo>
                <a:lnTo>
                  <a:pt x="272748" y="636435"/>
                </a:lnTo>
                <a:lnTo>
                  <a:pt x="272748" y="581884"/>
                </a:lnTo>
                <a:lnTo>
                  <a:pt x="281840" y="572792"/>
                </a:lnTo>
                <a:lnTo>
                  <a:pt x="281840" y="527332"/>
                </a:lnTo>
                <a:lnTo>
                  <a:pt x="290932" y="518240"/>
                </a:lnTo>
                <a:lnTo>
                  <a:pt x="290932" y="463688"/>
                </a:lnTo>
                <a:lnTo>
                  <a:pt x="300024" y="454597"/>
                </a:lnTo>
                <a:lnTo>
                  <a:pt x="300024" y="409137"/>
                </a:lnTo>
                <a:lnTo>
                  <a:pt x="309116" y="400045"/>
                </a:lnTo>
                <a:lnTo>
                  <a:pt x="309116" y="345493"/>
                </a:lnTo>
                <a:lnTo>
                  <a:pt x="318208" y="336401"/>
                </a:lnTo>
                <a:lnTo>
                  <a:pt x="318208" y="300034"/>
                </a:lnTo>
                <a:lnTo>
                  <a:pt x="327300" y="290942"/>
                </a:lnTo>
                <a:lnTo>
                  <a:pt x="327300" y="245482"/>
                </a:lnTo>
                <a:lnTo>
                  <a:pt x="336392" y="236390"/>
                </a:lnTo>
                <a:lnTo>
                  <a:pt x="336392" y="200022"/>
                </a:lnTo>
                <a:lnTo>
                  <a:pt x="345484" y="190930"/>
                </a:lnTo>
                <a:lnTo>
                  <a:pt x="345484" y="154562"/>
                </a:lnTo>
                <a:lnTo>
                  <a:pt x="354576" y="145471"/>
                </a:lnTo>
                <a:lnTo>
                  <a:pt x="354576" y="118195"/>
                </a:lnTo>
                <a:lnTo>
                  <a:pt x="363668" y="109103"/>
                </a:lnTo>
                <a:lnTo>
                  <a:pt x="363668" y="81827"/>
                </a:lnTo>
                <a:lnTo>
                  <a:pt x="372760" y="72735"/>
                </a:lnTo>
                <a:lnTo>
                  <a:pt x="372760" y="54551"/>
                </a:lnTo>
                <a:lnTo>
                  <a:pt x="381852" y="45459"/>
                </a:lnTo>
                <a:lnTo>
                  <a:pt x="381852" y="27275"/>
                </a:lnTo>
                <a:lnTo>
                  <a:pt x="390943" y="18183"/>
                </a:lnTo>
                <a:lnTo>
                  <a:pt x="400035" y="9091"/>
                </a:lnTo>
                <a:lnTo>
                  <a:pt x="409127" y="0"/>
                </a:lnTo>
                <a:lnTo>
                  <a:pt x="418219" y="9091"/>
                </a:lnTo>
                <a:lnTo>
                  <a:pt x="427311" y="18183"/>
                </a:lnTo>
                <a:lnTo>
                  <a:pt x="445495" y="36367"/>
                </a:lnTo>
                <a:lnTo>
                  <a:pt x="445495" y="54551"/>
                </a:lnTo>
                <a:lnTo>
                  <a:pt x="454587" y="63643"/>
                </a:lnTo>
                <a:lnTo>
                  <a:pt x="454587" y="90919"/>
                </a:lnTo>
                <a:lnTo>
                  <a:pt x="463679" y="100011"/>
                </a:lnTo>
                <a:lnTo>
                  <a:pt x="463679" y="118195"/>
                </a:lnTo>
                <a:lnTo>
                  <a:pt x="472771" y="127287"/>
                </a:lnTo>
                <a:lnTo>
                  <a:pt x="472771" y="163654"/>
                </a:lnTo>
                <a:lnTo>
                  <a:pt x="481863" y="172746"/>
                </a:lnTo>
                <a:lnTo>
                  <a:pt x="481863" y="209114"/>
                </a:lnTo>
                <a:lnTo>
                  <a:pt x="490955" y="218206"/>
                </a:lnTo>
                <a:lnTo>
                  <a:pt x="490955" y="254574"/>
                </a:lnTo>
                <a:lnTo>
                  <a:pt x="500047" y="263666"/>
                </a:lnTo>
              </a:path>
            </a:pathLst>
          </a:custGeom>
          <a:ln w="956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910412" y="3623600"/>
            <a:ext cx="500380" cy="1082040"/>
          </a:xfrm>
          <a:custGeom>
            <a:avLst/>
            <a:gdLst/>
            <a:ahLst/>
            <a:cxnLst/>
            <a:rect l="l" t="t" r="r" b="b"/>
            <a:pathLst>
              <a:path w="500379" h="1082039">
                <a:moveTo>
                  <a:pt x="0" y="490955"/>
                </a:moveTo>
                <a:lnTo>
                  <a:pt x="0" y="536415"/>
                </a:lnTo>
                <a:lnTo>
                  <a:pt x="9091" y="545506"/>
                </a:lnTo>
                <a:lnTo>
                  <a:pt x="9091" y="600058"/>
                </a:lnTo>
                <a:lnTo>
                  <a:pt x="18183" y="609150"/>
                </a:lnTo>
                <a:lnTo>
                  <a:pt x="18183" y="654610"/>
                </a:lnTo>
                <a:lnTo>
                  <a:pt x="27275" y="663702"/>
                </a:lnTo>
                <a:lnTo>
                  <a:pt x="27275" y="709161"/>
                </a:lnTo>
                <a:lnTo>
                  <a:pt x="36367" y="718253"/>
                </a:lnTo>
                <a:lnTo>
                  <a:pt x="36367" y="763713"/>
                </a:lnTo>
                <a:lnTo>
                  <a:pt x="45459" y="772805"/>
                </a:lnTo>
                <a:lnTo>
                  <a:pt x="45459" y="818265"/>
                </a:lnTo>
                <a:lnTo>
                  <a:pt x="54551" y="827357"/>
                </a:lnTo>
                <a:lnTo>
                  <a:pt x="54551" y="872816"/>
                </a:lnTo>
                <a:lnTo>
                  <a:pt x="63643" y="881908"/>
                </a:lnTo>
                <a:lnTo>
                  <a:pt x="63643" y="918276"/>
                </a:lnTo>
                <a:lnTo>
                  <a:pt x="72735" y="927368"/>
                </a:lnTo>
                <a:lnTo>
                  <a:pt x="72735" y="954644"/>
                </a:lnTo>
                <a:lnTo>
                  <a:pt x="81827" y="963736"/>
                </a:lnTo>
                <a:lnTo>
                  <a:pt x="81827" y="991012"/>
                </a:lnTo>
                <a:lnTo>
                  <a:pt x="90919" y="1000103"/>
                </a:lnTo>
                <a:lnTo>
                  <a:pt x="90919" y="1027379"/>
                </a:lnTo>
                <a:lnTo>
                  <a:pt x="100011" y="1036471"/>
                </a:lnTo>
                <a:lnTo>
                  <a:pt x="100011" y="1045563"/>
                </a:lnTo>
                <a:lnTo>
                  <a:pt x="109103" y="1054655"/>
                </a:lnTo>
                <a:lnTo>
                  <a:pt x="109103" y="1063747"/>
                </a:lnTo>
                <a:lnTo>
                  <a:pt x="127287" y="1081921"/>
                </a:lnTo>
                <a:lnTo>
                  <a:pt x="118195" y="1081921"/>
                </a:lnTo>
                <a:lnTo>
                  <a:pt x="127287" y="1081921"/>
                </a:lnTo>
                <a:lnTo>
                  <a:pt x="145471" y="1081921"/>
                </a:lnTo>
                <a:lnTo>
                  <a:pt x="136379" y="1081921"/>
                </a:lnTo>
                <a:lnTo>
                  <a:pt x="145471" y="1081921"/>
                </a:lnTo>
                <a:lnTo>
                  <a:pt x="163654" y="1063747"/>
                </a:lnTo>
                <a:lnTo>
                  <a:pt x="163654" y="1045563"/>
                </a:lnTo>
                <a:lnTo>
                  <a:pt x="172746" y="1036471"/>
                </a:lnTo>
                <a:lnTo>
                  <a:pt x="172746" y="1018287"/>
                </a:lnTo>
                <a:lnTo>
                  <a:pt x="181838" y="1009195"/>
                </a:lnTo>
                <a:lnTo>
                  <a:pt x="181838" y="991012"/>
                </a:lnTo>
                <a:lnTo>
                  <a:pt x="190930" y="981920"/>
                </a:lnTo>
                <a:lnTo>
                  <a:pt x="190930" y="945552"/>
                </a:lnTo>
                <a:lnTo>
                  <a:pt x="200022" y="936460"/>
                </a:lnTo>
                <a:lnTo>
                  <a:pt x="200022" y="909184"/>
                </a:lnTo>
                <a:lnTo>
                  <a:pt x="209114" y="900092"/>
                </a:lnTo>
                <a:lnTo>
                  <a:pt x="209114" y="863724"/>
                </a:lnTo>
                <a:lnTo>
                  <a:pt x="218206" y="854632"/>
                </a:lnTo>
                <a:lnTo>
                  <a:pt x="218206" y="809173"/>
                </a:lnTo>
                <a:lnTo>
                  <a:pt x="227298" y="800081"/>
                </a:lnTo>
                <a:lnTo>
                  <a:pt x="227298" y="754621"/>
                </a:lnTo>
                <a:lnTo>
                  <a:pt x="236390" y="745529"/>
                </a:lnTo>
                <a:lnTo>
                  <a:pt x="236390" y="700069"/>
                </a:lnTo>
                <a:lnTo>
                  <a:pt x="245482" y="690978"/>
                </a:lnTo>
                <a:lnTo>
                  <a:pt x="245482" y="645518"/>
                </a:lnTo>
                <a:lnTo>
                  <a:pt x="254574" y="636426"/>
                </a:lnTo>
                <a:lnTo>
                  <a:pt x="254574" y="581874"/>
                </a:lnTo>
                <a:lnTo>
                  <a:pt x="263656" y="572782"/>
                </a:lnTo>
                <a:lnTo>
                  <a:pt x="263656" y="527323"/>
                </a:lnTo>
                <a:lnTo>
                  <a:pt x="272748" y="518231"/>
                </a:lnTo>
                <a:lnTo>
                  <a:pt x="272748" y="463679"/>
                </a:lnTo>
                <a:lnTo>
                  <a:pt x="281840" y="454587"/>
                </a:lnTo>
                <a:lnTo>
                  <a:pt x="281840" y="409127"/>
                </a:lnTo>
                <a:lnTo>
                  <a:pt x="290932" y="400035"/>
                </a:lnTo>
                <a:lnTo>
                  <a:pt x="290932" y="345484"/>
                </a:lnTo>
                <a:lnTo>
                  <a:pt x="300024" y="336392"/>
                </a:lnTo>
                <a:lnTo>
                  <a:pt x="300024" y="300024"/>
                </a:lnTo>
                <a:lnTo>
                  <a:pt x="309116" y="290932"/>
                </a:lnTo>
                <a:lnTo>
                  <a:pt x="309116" y="245472"/>
                </a:lnTo>
                <a:lnTo>
                  <a:pt x="318208" y="236380"/>
                </a:lnTo>
                <a:lnTo>
                  <a:pt x="318208" y="200013"/>
                </a:lnTo>
                <a:lnTo>
                  <a:pt x="327300" y="190921"/>
                </a:lnTo>
                <a:lnTo>
                  <a:pt x="327300" y="154553"/>
                </a:lnTo>
                <a:lnTo>
                  <a:pt x="336392" y="145461"/>
                </a:lnTo>
                <a:lnTo>
                  <a:pt x="336392" y="118185"/>
                </a:lnTo>
                <a:lnTo>
                  <a:pt x="345484" y="109093"/>
                </a:lnTo>
                <a:lnTo>
                  <a:pt x="345484" y="81817"/>
                </a:lnTo>
                <a:lnTo>
                  <a:pt x="354576" y="72726"/>
                </a:lnTo>
                <a:lnTo>
                  <a:pt x="354576" y="54542"/>
                </a:lnTo>
                <a:lnTo>
                  <a:pt x="363668" y="45450"/>
                </a:lnTo>
                <a:lnTo>
                  <a:pt x="363668" y="27266"/>
                </a:lnTo>
                <a:lnTo>
                  <a:pt x="372760" y="18183"/>
                </a:lnTo>
                <a:lnTo>
                  <a:pt x="381852" y="9091"/>
                </a:lnTo>
                <a:lnTo>
                  <a:pt x="390943" y="0"/>
                </a:lnTo>
                <a:lnTo>
                  <a:pt x="400035" y="9091"/>
                </a:lnTo>
                <a:lnTo>
                  <a:pt x="409127" y="18183"/>
                </a:lnTo>
                <a:lnTo>
                  <a:pt x="427311" y="36358"/>
                </a:lnTo>
                <a:lnTo>
                  <a:pt x="427311" y="54542"/>
                </a:lnTo>
                <a:lnTo>
                  <a:pt x="436403" y="63634"/>
                </a:lnTo>
                <a:lnTo>
                  <a:pt x="436403" y="90909"/>
                </a:lnTo>
                <a:lnTo>
                  <a:pt x="445495" y="100001"/>
                </a:lnTo>
                <a:lnTo>
                  <a:pt x="445495" y="118185"/>
                </a:lnTo>
                <a:lnTo>
                  <a:pt x="454587" y="127277"/>
                </a:lnTo>
                <a:lnTo>
                  <a:pt x="454587" y="163645"/>
                </a:lnTo>
                <a:lnTo>
                  <a:pt x="463679" y="172737"/>
                </a:lnTo>
                <a:lnTo>
                  <a:pt x="463679" y="209105"/>
                </a:lnTo>
                <a:lnTo>
                  <a:pt x="472771" y="218197"/>
                </a:lnTo>
                <a:lnTo>
                  <a:pt x="472771" y="254564"/>
                </a:lnTo>
                <a:lnTo>
                  <a:pt x="481863" y="263656"/>
                </a:lnTo>
                <a:lnTo>
                  <a:pt x="481863" y="309116"/>
                </a:lnTo>
                <a:lnTo>
                  <a:pt x="490955" y="318208"/>
                </a:lnTo>
                <a:lnTo>
                  <a:pt x="490955" y="363668"/>
                </a:lnTo>
                <a:lnTo>
                  <a:pt x="500047" y="372760"/>
                </a:lnTo>
              </a:path>
            </a:pathLst>
          </a:custGeom>
          <a:ln w="956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855860" y="3787245"/>
            <a:ext cx="54610" cy="327660"/>
          </a:xfrm>
          <a:custGeom>
            <a:avLst/>
            <a:gdLst/>
            <a:ahLst/>
            <a:cxnLst/>
            <a:rect l="l" t="t" r="r" b="b"/>
            <a:pathLst>
              <a:path w="54610" h="327660">
                <a:moveTo>
                  <a:pt x="0" y="0"/>
                </a:moveTo>
                <a:lnTo>
                  <a:pt x="0" y="45459"/>
                </a:lnTo>
                <a:lnTo>
                  <a:pt x="9091" y="54551"/>
                </a:lnTo>
                <a:lnTo>
                  <a:pt x="9091" y="90919"/>
                </a:lnTo>
                <a:lnTo>
                  <a:pt x="18183" y="100011"/>
                </a:lnTo>
                <a:lnTo>
                  <a:pt x="18183" y="145471"/>
                </a:lnTo>
                <a:lnTo>
                  <a:pt x="27275" y="154562"/>
                </a:lnTo>
                <a:lnTo>
                  <a:pt x="27275" y="200022"/>
                </a:lnTo>
                <a:lnTo>
                  <a:pt x="36367" y="209114"/>
                </a:lnTo>
                <a:lnTo>
                  <a:pt x="36367" y="254574"/>
                </a:lnTo>
                <a:lnTo>
                  <a:pt x="45459" y="263666"/>
                </a:lnTo>
                <a:lnTo>
                  <a:pt x="45459" y="318217"/>
                </a:lnTo>
                <a:lnTo>
                  <a:pt x="54551" y="327309"/>
                </a:lnTo>
              </a:path>
            </a:pathLst>
          </a:custGeom>
          <a:ln w="9565">
            <a:solidFill>
              <a:srgbClr val="0000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828585" y="3759970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57" y="2144"/>
                </a:lnTo>
                <a:lnTo>
                  <a:pt x="7987" y="7990"/>
                </a:lnTo>
                <a:lnTo>
                  <a:pt x="2142" y="16661"/>
                </a:lnTo>
                <a:lnTo>
                  <a:pt x="0" y="27275"/>
                </a:lnTo>
                <a:lnTo>
                  <a:pt x="2142" y="37894"/>
                </a:lnTo>
                <a:lnTo>
                  <a:pt x="7987" y="46564"/>
                </a:lnTo>
                <a:lnTo>
                  <a:pt x="16657" y="52408"/>
                </a:lnTo>
                <a:lnTo>
                  <a:pt x="27275" y="54551"/>
                </a:lnTo>
                <a:lnTo>
                  <a:pt x="37890" y="52408"/>
                </a:lnTo>
                <a:lnTo>
                  <a:pt x="46560" y="46564"/>
                </a:lnTo>
                <a:lnTo>
                  <a:pt x="52407" y="37894"/>
                </a:lnTo>
                <a:lnTo>
                  <a:pt x="54551" y="27275"/>
                </a:lnTo>
                <a:lnTo>
                  <a:pt x="52407" y="16661"/>
                </a:lnTo>
                <a:lnTo>
                  <a:pt x="46560" y="7990"/>
                </a:lnTo>
                <a:lnTo>
                  <a:pt x="37890" y="2144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346825" y="3759970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57" y="2144"/>
                </a:lnTo>
                <a:lnTo>
                  <a:pt x="7987" y="7990"/>
                </a:lnTo>
                <a:lnTo>
                  <a:pt x="2142" y="16661"/>
                </a:lnTo>
                <a:lnTo>
                  <a:pt x="0" y="27275"/>
                </a:lnTo>
                <a:lnTo>
                  <a:pt x="2142" y="37894"/>
                </a:lnTo>
                <a:lnTo>
                  <a:pt x="7987" y="46564"/>
                </a:lnTo>
                <a:lnTo>
                  <a:pt x="16657" y="52408"/>
                </a:lnTo>
                <a:lnTo>
                  <a:pt x="27275" y="54551"/>
                </a:lnTo>
                <a:lnTo>
                  <a:pt x="37890" y="52408"/>
                </a:lnTo>
                <a:lnTo>
                  <a:pt x="46560" y="46564"/>
                </a:lnTo>
                <a:lnTo>
                  <a:pt x="52407" y="37894"/>
                </a:lnTo>
                <a:lnTo>
                  <a:pt x="54551" y="27275"/>
                </a:lnTo>
                <a:lnTo>
                  <a:pt x="52407" y="16661"/>
                </a:lnTo>
                <a:lnTo>
                  <a:pt x="46560" y="7990"/>
                </a:lnTo>
                <a:lnTo>
                  <a:pt x="37890" y="2144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5865066" y="3759970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57" y="2144"/>
                </a:lnTo>
                <a:lnTo>
                  <a:pt x="7987" y="7990"/>
                </a:lnTo>
                <a:lnTo>
                  <a:pt x="2142" y="16661"/>
                </a:lnTo>
                <a:lnTo>
                  <a:pt x="0" y="27275"/>
                </a:lnTo>
                <a:lnTo>
                  <a:pt x="2142" y="37894"/>
                </a:lnTo>
                <a:lnTo>
                  <a:pt x="7987" y="46564"/>
                </a:lnTo>
                <a:lnTo>
                  <a:pt x="16657" y="52408"/>
                </a:lnTo>
                <a:lnTo>
                  <a:pt x="27275" y="54551"/>
                </a:lnTo>
                <a:lnTo>
                  <a:pt x="37890" y="52408"/>
                </a:lnTo>
                <a:lnTo>
                  <a:pt x="46560" y="46564"/>
                </a:lnTo>
                <a:lnTo>
                  <a:pt x="52407" y="37894"/>
                </a:lnTo>
                <a:lnTo>
                  <a:pt x="54551" y="27275"/>
                </a:lnTo>
                <a:lnTo>
                  <a:pt x="52407" y="16661"/>
                </a:lnTo>
                <a:lnTo>
                  <a:pt x="46560" y="7990"/>
                </a:lnTo>
                <a:lnTo>
                  <a:pt x="37890" y="2144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6383297" y="3759970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275" y="0"/>
                </a:moveTo>
                <a:lnTo>
                  <a:pt x="16661" y="2144"/>
                </a:lnTo>
                <a:lnTo>
                  <a:pt x="7990" y="7990"/>
                </a:lnTo>
                <a:lnTo>
                  <a:pt x="2144" y="16661"/>
                </a:lnTo>
                <a:lnTo>
                  <a:pt x="0" y="27275"/>
                </a:lnTo>
                <a:lnTo>
                  <a:pt x="2144" y="37894"/>
                </a:lnTo>
                <a:lnTo>
                  <a:pt x="7990" y="46564"/>
                </a:lnTo>
                <a:lnTo>
                  <a:pt x="16661" y="52408"/>
                </a:lnTo>
                <a:lnTo>
                  <a:pt x="27275" y="54551"/>
                </a:lnTo>
                <a:lnTo>
                  <a:pt x="37894" y="52408"/>
                </a:lnTo>
                <a:lnTo>
                  <a:pt x="46564" y="46564"/>
                </a:lnTo>
                <a:lnTo>
                  <a:pt x="52408" y="37894"/>
                </a:lnTo>
                <a:lnTo>
                  <a:pt x="54551" y="27275"/>
                </a:lnTo>
                <a:lnTo>
                  <a:pt x="52408" y="16661"/>
                </a:lnTo>
                <a:lnTo>
                  <a:pt x="46564" y="7990"/>
                </a:lnTo>
                <a:lnTo>
                  <a:pt x="37894" y="2144"/>
                </a:lnTo>
                <a:lnTo>
                  <a:pt x="272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828585" y="3759970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7" y="37894"/>
                </a:lnTo>
                <a:lnTo>
                  <a:pt x="46560" y="46564"/>
                </a:lnTo>
                <a:lnTo>
                  <a:pt x="37890" y="52408"/>
                </a:lnTo>
                <a:lnTo>
                  <a:pt x="27275" y="54551"/>
                </a:lnTo>
                <a:lnTo>
                  <a:pt x="16657" y="52408"/>
                </a:lnTo>
                <a:lnTo>
                  <a:pt x="7987" y="46564"/>
                </a:lnTo>
                <a:lnTo>
                  <a:pt x="2142" y="37894"/>
                </a:lnTo>
                <a:lnTo>
                  <a:pt x="0" y="27275"/>
                </a:lnTo>
                <a:lnTo>
                  <a:pt x="2142" y="16661"/>
                </a:lnTo>
                <a:lnTo>
                  <a:pt x="7987" y="7990"/>
                </a:lnTo>
                <a:lnTo>
                  <a:pt x="16657" y="2144"/>
                </a:lnTo>
                <a:lnTo>
                  <a:pt x="27275" y="0"/>
                </a:lnTo>
                <a:lnTo>
                  <a:pt x="37890" y="2144"/>
                </a:lnTo>
                <a:lnTo>
                  <a:pt x="46560" y="7990"/>
                </a:lnTo>
                <a:lnTo>
                  <a:pt x="52407" y="16661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346825" y="3759970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7" y="37894"/>
                </a:lnTo>
                <a:lnTo>
                  <a:pt x="46560" y="46564"/>
                </a:lnTo>
                <a:lnTo>
                  <a:pt x="37890" y="52408"/>
                </a:lnTo>
                <a:lnTo>
                  <a:pt x="27275" y="54551"/>
                </a:lnTo>
                <a:lnTo>
                  <a:pt x="16657" y="52408"/>
                </a:lnTo>
                <a:lnTo>
                  <a:pt x="7987" y="46564"/>
                </a:lnTo>
                <a:lnTo>
                  <a:pt x="2142" y="37894"/>
                </a:lnTo>
                <a:lnTo>
                  <a:pt x="0" y="27275"/>
                </a:lnTo>
                <a:lnTo>
                  <a:pt x="2142" y="16661"/>
                </a:lnTo>
                <a:lnTo>
                  <a:pt x="7987" y="7990"/>
                </a:lnTo>
                <a:lnTo>
                  <a:pt x="16657" y="2144"/>
                </a:lnTo>
                <a:lnTo>
                  <a:pt x="27275" y="0"/>
                </a:lnTo>
                <a:lnTo>
                  <a:pt x="37890" y="2144"/>
                </a:lnTo>
                <a:lnTo>
                  <a:pt x="46560" y="7990"/>
                </a:lnTo>
                <a:lnTo>
                  <a:pt x="52407" y="16661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865066" y="3759970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7" y="37894"/>
                </a:lnTo>
                <a:lnTo>
                  <a:pt x="46560" y="46564"/>
                </a:lnTo>
                <a:lnTo>
                  <a:pt x="37890" y="52408"/>
                </a:lnTo>
                <a:lnTo>
                  <a:pt x="27275" y="54551"/>
                </a:lnTo>
                <a:lnTo>
                  <a:pt x="16657" y="52408"/>
                </a:lnTo>
                <a:lnTo>
                  <a:pt x="7987" y="46564"/>
                </a:lnTo>
                <a:lnTo>
                  <a:pt x="2142" y="37894"/>
                </a:lnTo>
                <a:lnTo>
                  <a:pt x="0" y="27275"/>
                </a:lnTo>
                <a:lnTo>
                  <a:pt x="2142" y="16661"/>
                </a:lnTo>
                <a:lnTo>
                  <a:pt x="7987" y="7990"/>
                </a:lnTo>
                <a:lnTo>
                  <a:pt x="16657" y="2144"/>
                </a:lnTo>
                <a:lnTo>
                  <a:pt x="27275" y="0"/>
                </a:lnTo>
                <a:lnTo>
                  <a:pt x="37890" y="2144"/>
                </a:lnTo>
                <a:lnTo>
                  <a:pt x="46560" y="7990"/>
                </a:lnTo>
                <a:lnTo>
                  <a:pt x="52407" y="16661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6383297" y="3759970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551" y="27275"/>
                </a:moveTo>
                <a:lnTo>
                  <a:pt x="52408" y="37894"/>
                </a:lnTo>
                <a:lnTo>
                  <a:pt x="46564" y="46564"/>
                </a:lnTo>
                <a:lnTo>
                  <a:pt x="37894" y="52408"/>
                </a:lnTo>
                <a:lnTo>
                  <a:pt x="27275" y="54551"/>
                </a:lnTo>
                <a:lnTo>
                  <a:pt x="16661" y="52408"/>
                </a:lnTo>
                <a:lnTo>
                  <a:pt x="7990" y="46564"/>
                </a:lnTo>
                <a:lnTo>
                  <a:pt x="2144" y="37894"/>
                </a:lnTo>
                <a:lnTo>
                  <a:pt x="0" y="27275"/>
                </a:lnTo>
                <a:lnTo>
                  <a:pt x="2144" y="16661"/>
                </a:lnTo>
                <a:lnTo>
                  <a:pt x="7990" y="7990"/>
                </a:lnTo>
                <a:lnTo>
                  <a:pt x="16661" y="2144"/>
                </a:lnTo>
                <a:lnTo>
                  <a:pt x="27275" y="0"/>
                </a:lnTo>
                <a:lnTo>
                  <a:pt x="37894" y="2144"/>
                </a:lnTo>
                <a:lnTo>
                  <a:pt x="46564" y="7990"/>
                </a:lnTo>
                <a:lnTo>
                  <a:pt x="52408" y="16661"/>
                </a:lnTo>
                <a:lnTo>
                  <a:pt x="54551" y="27275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855860" y="3787245"/>
            <a:ext cx="0" cy="382270"/>
          </a:xfrm>
          <a:custGeom>
            <a:avLst/>
            <a:gdLst/>
            <a:ahLst/>
            <a:cxnLst/>
            <a:rect l="l" t="t" r="r" b="b"/>
            <a:pathLst>
              <a:path h="382270">
                <a:moveTo>
                  <a:pt x="0" y="381861"/>
                </a:moveTo>
                <a:lnTo>
                  <a:pt x="0" y="0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374101" y="3787245"/>
            <a:ext cx="0" cy="382270"/>
          </a:xfrm>
          <a:custGeom>
            <a:avLst/>
            <a:gdLst/>
            <a:ahLst/>
            <a:cxnLst/>
            <a:rect l="l" t="t" r="r" b="b"/>
            <a:pathLst>
              <a:path h="382270">
                <a:moveTo>
                  <a:pt x="0" y="381861"/>
                </a:moveTo>
                <a:lnTo>
                  <a:pt x="0" y="0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892341" y="3787245"/>
            <a:ext cx="0" cy="382270"/>
          </a:xfrm>
          <a:custGeom>
            <a:avLst/>
            <a:gdLst/>
            <a:ahLst/>
            <a:cxnLst/>
            <a:rect l="l" t="t" r="r" b="b"/>
            <a:pathLst>
              <a:path h="382270">
                <a:moveTo>
                  <a:pt x="0" y="381861"/>
                </a:moveTo>
                <a:lnTo>
                  <a:pt x="0" y="0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6410573" y="3787245"/>
            <a:ext cx="0" cy="382270"/>
          </a:xfrm>
          <a:custGeom>
            <a:avLst/>
            <a:gdLst/>
            <a:ahLst/>
            <a:cxnLst/>
            <a:rect l="l" t="t" r="r" b="b"/>
            <a:pathLst>
              <a:path h="382270">
                <a:moveTo>
                  <a:pt x="0" y="381861"/>
                </a:moveTo>
                <a:lnTo>
                  <a:pt x="0" y="0"/>
                </a:lnTo>
              </a:path>
            </a:pathLst>
          </a:custGeom>
          <a:ln w="956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855860" y="4169107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712" y="0"/>
                </a:lnTo>
              </a:path>
            </a:pathLst>
          </a:custGeom>
          <a:ln w="47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 txBox="1"/>
          <p:nvPr/>
        </p:nvSpPr>
        <p:spPr>
          <a:xfrm>
            <a:off x="4540254" y="3935490"/>
            <a:ext cx="152400" cy="473709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900" b="1" dirty="0">
                <a:latin typeface="Helvetica"/>
                <a:cs typeface="Helvetica"/>
              </a:rPr>
              <a:t>x(t),</a:t>
            </a:r>
            <a:r>
              <a:rPr sz="900" b="1" spc="-5" dirty="0">
                <a:latin typeface="Helvetica"/>
                <a:cs typeface="Helvetica"/>
              </a:rPr>
              <a:t> </a:t>
            </a:r>
            <a:r>
              <a:rPr sz="900" b="1" dirty="0">
                <a:latin typeface="Helvetica"/>
                <a:cs typeface="Helvetica"/>
              </a:rPr>
              <a:t>x(n)</a:t>
            </a:r>
            <a:endParaRPr sz="900">
              <a:latin typeface="Helvetica"/>
              <a:cs typeface="Helvetica"/>
            </a:endParaRPr>
          </a:p>
        </p:txBody>
      </p:sp>
      <p:sp>
        <p:nvSpPr>
          <p:cNvPr id="296" name="object 296"/>
          <p:cNvSpPr txBox="1"/>
          <p:nvPr/>
        </p:nvSpPr>
        <p:spPr>
          <a:xfrm>
            <a:off x="5543239" y="3397230"/>
            <a:ext cx="170815" cy="161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5" dirty="0">
                <a:latin typeface="Helvetica"/>
                <a:cs typeface="Helvetica"/>
              </a:rPr>
              <a:t>(d)</a:t>
            </a:r>
            <a:endParaRPr sz="900">
              <a:latin typeface="Helvetica"/>
              <a:cs typeface="Helvetica"/>
            </a:endParaRPr>
          </a:p>
        </p:txBody>
      </p:sp>
      <p:sp>
        <p:nvSpPr>
          <p:cNvPr id="297" name="object 297"/>
          <p:cNvSpPr txBox="1"/>
          <p:nvPr/>
        </p:nvSpPr>
        <p:spPr>
          <a:xfrm>
            <a:off x="311150" y="4660900"/>
            <a:ext cx="8241665" cy="1047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44115">
              <a:lnSpc>
                <a:spcPct val="100000"/>
              </a:lnSpc>
              <a:spcBef>
                <a:spcPts val="95"/>
              </a:spcBef>
              <a:tabLst>
                <a:tab pos="2962275" algn="l"/>
                <a:tab pos="3481070" algn="l"/>
                <a:tab pos="3999229" algn="l"/>
                <a:tab pos="4490085" algn="l"/>
                <a:tab pos="5008245" algn="l"/>
                <a:tab pos="5526405" algn="l"/>
                <a:tab pos="6044565" algn="l"/>
              </a:tabLst>
            </a:pPr>
            <a:r>
              <a:rPr sz="750" spc="-5" dirty="0">
                <a:latin typeface="Helvetica"/>
                <a:cs typeface="Helvetica"/>
              </a:rPr>
              <a:t>0	1	2	3	0	1	2	3</a:t>
            </a:r>
            <a:endParaRPr sz="750" dirty="0">
              <a:latin typeface="Helvetica"/>
              <a:cs typeface="Helvetica"/>
            </a:endParaRPr>
          </a:p>
          <a:p>
            <a:pPr marL="272415" algn="ctr">
              <a:lnSpc>
                <a:spcPct val="100000"/>
              </a:lnSpc>
              <a:spcBef>
                <a:spcPts val="20"/>
              </a:spcBef>
              <a:tabLst>
                <a:tab pos="2304415" algn="l"/>
              </a:tabLst>
            </a:pPr>
            <a:r>
              <a:rPr sz="900" b="1" spc="-5" dirty="0">
                <a:latin typeface="Helvetica"/>
                <a:cs typeface="Helvetica"/>
              </a:rPr>
              <a:t>t	t</a:t>
            </a:r>
            <a:endParaRPr sz="900" dirty="0">
              <a:latin typeface="Helvetica"/>
              <a:cs typeface="Helvetica"/>
            </a:endParaRPr>
          </a:p>
          <a:p>
            <a:pPr marL="12700" marR="5080" indent="-635">
              <a:lnSpc>
                <a:spcPct val="121200"/>
              </a:lnSpc>
              <a:spcBef>
                <a:spcPts val="660"/>
              </a:spcBef>
            </a:pPr>
            <a:r>
              <a:rPr i="1" spc="-130" dirty="0">
                <a:latin typeface="Lucida Grande"/>
                <a:cs typeface="Lucida Grande"/>
              </a:rPr>
              <a:t>Sampling </a:t>
            </a:r>
            <a:r>
              <a:rPr i="1" spc="-70" dirty="0">
                <a:latin typeface="Lucida Grande"/>
                <a:cs typeface="Lucida Grande"/>
              </a:rPr>
              <a:t>of </a:t>
            </a:r>
            <a:r>
              <a:rPr i="1" spc="-125" dirty="0">
                <a:latin typeface="Lucida Grande"/>
                <a:cs typeface="Lucida Grande"/>
              </a:rPr>
              <a:t>x </a:t>
            </a:r>
            <a:r>
              <a:rPr spc="114" dirty="0">
                <a:latin typeface="Lucida Grande"/>
                <a:cs typeface="Lucida Grande"/>
              </a:rPr>
              <a:t>(</a:t>
            </a:r>
            <a:r>
              <a:rPr i="1" spc="114" dirty="0">
                <a:latin typeface="Lucida Grande"/>
                <a:cs typeface="Lucida Grande"/>
              </a:rPr>
              <a:t>t</a:t>
            </a:r>
            <a:r>
              <a:rPr spc="114" dirty="0">
                <a:latin typeface="Lucida Grande"/>
                <a:cs typeface="Lucida Grande"/>
              </a:rPr>
              <a:t>) </a:t>
            </a:r>
            <a:r>
              <a:rPr spc="275" dirty="0">
                <a:latin typeface="Lucida Grande"/>
                <a:cs typeface="Lucida Grande"/>
              </a:rPr>
              <a:t>= </a:t>
            </a:r>
            <a:r>
              <a:rPr spc="-155" dirty="0">
                <a:latin typeface="Lucida Grande"/>
                <a:cs typeface="Lucida Grande"/>
              </a:rPr>
              <a:t>2 </a:t>
            </a:r>
            <a:r>
              <a:rPr spc="-100" dirty="0">
                <a:latin typeface="Lucida Grande"/>
                <a:cs typeface="Lucida Grande"/>
              </a:rPr>
              <a:t>cos(2</a:t>
            </a:r>
            <a:r>
              <a:rPr i="1" spc="-100" dirty="0">
                <a:latin typeface="Lucida Grande"/>
                <a:cs typeface="Lucida Grande"/>
              </a:rPr>
              <a:t>πt </a:t>
            </a:r>
            <a:r>
              <a:rPr spc="275" dirty="0">
                <a:latin typeface="Lucida Grande"/>
                <a:cs typeface="Lucida Grande"/>
              </a:rPr>
              <a:t>+ </a:t>
            </a:r>
            <a:r>
              <a:rPr i="1" spc="25" dirty="0">
                <a:latin typeface="Lucida Grande"/>
                <a:cs typeface="Lucida Grande"/>
              </a:rPr>
              <a:t>π/</a:t>
            </a:r>
            <a:r>
              <a:rPr spc="25" dirty="0">
                <a:latin typeface="Lucida Grande"/>
                <a:cs typeface="Lucida Grande"/>
              </a:rPr>
              <a:t>4)</a:t>
            </a:r>
            <a:r>
              <a:rPr i="1" spc="25" dirty="0">
                <a:latin typeface="Lucida Grande"/>
                <a:cs typeface="Lucida Grande"/>
              </a:rPr>
              <a:t>: </a:t>
            </a:r>
            <a:r>
              <a:rPr i="1" spc="-25" dirty="0">
                <a:latin typeface="Lucida Grande"/>
                <a:cs typeface="Lucida Grande"/>
              </a:rPr>
              <a:t>(a) </a:t>
            </a:r>
            <a:r>
              <a:rPr i="1" spc="-55" dirty="0">
                <a:latin typeface="Lucida Grande"/>
                <a:cs typeface="Lucida Grande"/>
              </a:rPr>
              <a:t>T</a:t>
            </a:r>
            <a:r>
              <a:rPr i="1" spc="-82" baseline="-12820" dirty="0">
                <a:latin typeface="Lucida Grande"/>
                <a:cs typeface="Lucida Grande"/>
              </a:rPr>
              <a:t>s </a:t>
            </a:r>
            <a:r>
              <a:rPr spc="275" dirty="0">
                <a:latin typeface="Lucida Grande"/>
                <a:cs typeface="Lucida Grande"/>
              </a:rPr>
              <a:t>= </a:t>
            </a:r>
            <a:r>
              <a:rPr spc="-90" dirty="0">
                <a:latin typeface="Lucida Grande"/>
                <a:cs typeface="Lucida Grande"/>
              </a:rPr>
              <a:t>0</a:t>
            </a:r>
            <a:r>
              <a:rPr i="1" spc="-90" dirty="0">
                <a:latin typeface="Lucida Grande"/>
                <a:cs typeface="Lucida Grande"/>
              </a:rPr>
              <a:t>.</a:t>
            </a:r>
            <a:r>
              <a:rPr spc="-90" dirty="0">
                <a:latin typeface="Lucida Grande"/>
                <a:cs typeface="Lucida Grande"/>
              </a:rPr>
              <a:t>2</a:t>
            </a:r>
            <a:r>
              <a:rPr i="1" spc="-90" dirty="0">
                <a:latin typeface="Lucida Grande"/>
                <a:cs typeface="Lucida Grande"/>
              </a:rPr>
              <a:t>, </a:t>
            </a:r>
            <a:r>
              <a:rPr i="1" spc="-5" dirty="0">
                <a:latin typeface="Lucida Grande"/>
                <a:cs typeface="Lucida Grande"/>
              </a:rPr>
              <a:t>(b) </a:t>
            </a:r>
            <a:r>
              <a:rPr i="1" spc="-55" dirty="0">
                <a:latin typeface="Lucida Grande"/>
                <a:cs typeface="Lucida Grande"/>
              </a:rPr>
              <a:t>T</a:t>
            </a:r>
            <a:r>
              <a:rPr i="1" spc="-82" baseline="-12820" dirty="0">
                <a:latin typeface="Lucida Grande"/>
                <a:cs typeface="Lucida Grande"/>
              </a:rPr>
              <a:t>s </a:t>
            </a:r>
            <a:r>
              <a:rPr spc="275" dirty="0">
                <a:latin typeface="Lucida Grande"/>
                <a:cs typeface="Lucida Grande"/>
              </a:rPr>
              <a:t>= </a:t>
            </a:r>
            <a:r>
              <a:rPr spc="-90" dirty="0">
                <a:latin typeface="Lucida Grande"/>
                <a:cs typeface="Lucida Grande"/>
              </a:rPr>
              <a:t>0</a:t>
            </a:r>
            <a:r>
              <a:rPr i="1" spc="-90" dirty="0">
                <a:latin typeface="Lucida Grande"/>
                <a:cs typeface="Lucida Grande"/>
              </a:rPr>
              <a:t>.</a:t>
            </a:r>
            <a:r>
              <a:rPr spc="-90" dirty="0">
                <a:latin typeface="Lucida Grande"/>
                <a:cs typeface="Lucida Grande"/>
              </a:rPr>
              <a:t>4</a:t>
            </a:r>
            <a:r>
              <a:rPr i="1" spc="-90" dirty="0">
                <a:latin typeface="Lucida Grande"/>
                <a:cs typeface="Lucida Grande"/>
              </a:rPr>
              <a:t>, </a:t>
            </a:r>
            <a:r>
              <a:rPr i="1" spc="-10" dirty="0">
                <a:latin typeface="Lucida Grande"/>
                <a:cs typeface="Lucida Grande"/>
              </a:rPr>
              <a:t>(c) </a:t>
            </a:r>
            <a:r>
              <a:rPr i="1" spc="-55" dirty="0">
                <a:latin typeface="Lucida Grande"/>
                <a:cs typeface="Lucida Grande"/>
              </a:rPr>
              <a:t>T</a:t>
            </a:r>
            <a:r>
              <a:rPr i="1" spc="-82" baseline="-12820" dirty="0">
                <a:latin typeface="Lucida Grande"/>
                <a:cs typeface="Lucida Grande"/>
              </a:rPr>
              <a:t>s </a:t>
            </a:r>
            <a:r>
              <a:rPr spc="275" dirty="0">
                <a:latin typeface="Lucida Grande"/>
                <a:cs typeface="Lucida Grande"/>
              </a:rPr>
              <a:t>= </a:t>
            </a:r>
            <a:r>
              <a:rPr spc="-110" dirty="0">
                <a:latin typeface="Lucida Grande"/>
                <a:cs typeface="Lucida Grande"/>
              </a:rPr>
              <a:t>0</a:t>
            </a:r>
            <a:r>
              <a:rPr i="1" spc="-110" dirty="0">
                <a:latin typeface="Lucida Grande"/>
                <a:cs typeface="Lucida Grande"/>
              </a:rPr>
              <a:t>.</a:t>
            </a:r>
            <a:r>
              <a:rPr spc="-110" dirty="0">
                <a:latin typeface="Lucida Grande"/>
                <a:cs typeface="Lucida Grande"/>
              </a:rPr>
              <a:t>5 </a:t>
            </a:r>
            <a:r>
              <a:rPr i="1" spc="-155" dirty="0">
                <a:latin typeface="Lucida Grande"/>
                <a:cs typeface="Lucida Grande"/>
              </a:rPr>
              <a:t>and </a:t>
            </a:r>
            <a:r>
              <a:rPr i="1" spc="-5" dirty="0">
                <a:latin typeface="Lucida Grande"/>
                <a:cs typeface="Lucida Grande"/>
              </a:rPr>
              <a:t>(d)  </a:t>
            </a:r>
            <a:r>
              <a:rPr i="1" spc="-55" dirty="0">
                <a:latin typeface="Lucida Grande"/>
                <a:cs typeface="Lucida Grande"/>
              </a:rPr>
              <a:t>T</a:t>
            </a:r>
            <a:r>
              <a:rPr i="1" spc="-82" baseline="-12820" dirty="0">
                <a:latin typeface="Lucida Grande"/>
                <a:cs typeface="Lucida Grande"/>
              </a:rPr>
              <a:t>s  </a:t>
            </a:r>
            <a:r>
              <a:rPr spc="275" dirty="0">
                <a:latin typeface="Lucida Grande"/>
                <a:cs typeface="Lucida Grande"/>
              </a:rPr>
              <a:t>= </a:t>
            </a:r>
            <a:r>
              <a:rPr spc="-155" dirty="0">
                <a:latin typeface="Lucida Grande"/>
                <a:cs typeface="Lucida Grande"/>
              </a:rPr>
              <a:t>1</a:t>
            </a:r>
            <a:r>
              <a:rPr spc="-225" dirty="0">
                <a:latin typeface="Lucida Grande"/>
                <a:cs typeface="Lucida Grande"/>
              </a:rPr>
              <a:t> </a:t>
            </a:r>
            <a:r>
              <a:rPr i="1" spc="-130" dirty="0">
                <a:latin typeface="Lucida Grande"/>
                <a:cs typeface="Lucida Grande"/>
              </a:rPr>
              <a:t>sec/sample</a:t>
            </a:r>
            <a:endParaRPr dirty="0">
              <a:latin typeface="Lucida Grande"/>
              <a:cs typeface="Lucida Grande"/>
            </a:endParaRPr>
          </a:p>
        </p:txBody>
      </p:sp>
      <p:pic>
        <p:nvPicPr>
          <p:cNvPr id="299" name="Picture 298" descr="&amp;&amp;T_s=1,_~~_Ome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" y="622300"/>
            <a:ext cx="4610100" cy="571500"/>
          </a:xfrm>
          <a:prstGeom prst="rect">
            <a:avLst/>
          </a:prstGeom>
        </p:spPr>
      </p:pic>
      <p:sp>
        <p:nvSpPr>
          <p:cNvPr id="300" name="Footer Placeholder 299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276999"/>
          </a:xfrm>
        </p:spPr>
        <p:txBody>
          <a:bodyPr/>
          <a:lstStyle/>
          <a:p>
            <a:r>
              <a:rPr lang="en-US" dirty="0"/>
              <a:t>6</a:t>
            </a:r>
            <a:r>
              <a:rPr lang="mr-IN" dirty="0" smtClean="0"/>
              <a:t>/12</a:t>
            </a:r>
            <a:endParaRPr lang="mr-IN" dirty="0"/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noindent_color_b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" y="698500"/>
            <a:ext cx="6946900" cy="4229100"/>
          </a:xfrm>
          <a:prstGeom prst="rect">
            <a:avLst/>
          </a:prstGeom>
        </p:spPr>
      </p:pic>
      <p:sp>
        <p:nvSpPr>
          <p:cNvPr id="33" name="Footer Placeholder 32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276999"/>
          </a:xfrm>
        </p:spPr>
        <p:txBody>
          <a:bodyPr/>
          <a:lstStyle/>
          <a:p>
            <a:r>
              <a:rPr lang="en-US" dirty="0"/>
              <a:t>7</a:t>
            </a:r>
            <a:r>
              <a:rPr lang="mr-IN" dirty="0" smtClean="0"/>
              <a:t>/12</a:t>
            </a:r>
            <a:endParaRPr lang="mr-IN" dirty="0"/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00490" cy="416559"/>
          </a:xfrm>
          <a:custGeom>
            <a:avLst/>
            <a:gdLst/>
            <a:ahLst/>
            <a:cxnLst/>
            <a:rect l="l" t="t" r="r" b="b"/>
            <a:pathLst>
              <a:path w="9000490" h="416559">
                <a:moveTo>
                  <a:pt x="0" y="416204"/>
                </a:moveTo>
                <a:lnTo>
                  <a:pt x="8999994" y="416204"/>
                </a:lnTo>
                <a:lnTo>
                  <a:pt x="8999994" y="0"/>
                </a:lnTo>
                <a:lnTo>
                  <a:pt x="0" y="0"/>
                </a:lnTo>
                <a:lnTo>
                  <a:pt x="0" y="416204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4600" y="31681"/>
            <a:ext cx="468884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5" dirty="0"/>
              <a:t>Nyquist–Shannon  </a:t>
            </a:r>
            <a:r>
              <a:rPr spc="-95" dirty="0"/>
              <a:t>sampling</a:t>
            </a:r>
            <a:r>
              <a:rPr spc="-75" dirty="0"/>
              <a:t> </a:t>
            </a:r>
            <a:r>
              <a:rPr spc="-50" dirty="0"/>
              <a:t>theorem</a:t>
            </a:r>
          </a:p>
        </p:txBody>
      </p:sp>
      <p:pic>
        <p:nvPicPr>
          <p:cNvPr id="27" name="Picture 26" descr="noindent_Low--p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546100"/>
            <a:ext cx="7175500" cy="5130800"/>
          </a:xfrm>
          <a:prstGeom prst="rect">
            <a:avLst/>
          </a:prstGeom>
        </p:spPr>
      </p:pic>
      <p:sp>
        <p:nvSpPr>
          <p:cNvPr id="28" name="Footer Placeholder 27"/>
          <p:cNvSpPr>
            <a:spLocks noGrp="1"/>
          </p:cNvSpPr>
          <p:nvPr>
            <p:ph type="ftr" sz="quarter" idx="5"/>
          </p:nvPr>
        </p:nvSpPr>
        <p:spPr>
          <a:xfrm>
            <a:off x="3054350" y="5844401"/>
            <a:ext cx="2881376" cy="276999"/>
          </a:xfrm>
        </p:spPr>
        <p:txBody>
          <a:bodyPr/>
          <a:lstStyle/>
          <a:p>
            <a:r>
              <a:rPr lang="en-US" dirty="0"/>
              <a:t>8</a:t>
            </a:r>
            <a:r>
              <a:rPr lang="mr-IN" dirty="0" smtClean="0"/>
              <a:t>/12</a:t>
            </a:r>
            <a:endParaRPr lang="mr-IN" dirty="0"/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00490" cy="416559"/>
          </a:xfrm>
          <a:custGeom>
            <a:avLst/>
            <a:gdLst/>
            <a:ahLst/>
            <a:cxnLst/>
            <a:rect l="l" t="t" r="r" b="b"/>
            <a:pathLst>
              <a:path w="9000490" h="416559">
                <a:moveTo>
                  <a:pt x="0" y="416204"/>
                </a:moveTo>
                <a:lnTo>
                  <a:pt x="8999994" y="416204"/>
                </a:lnTo>
                <a:lnTo>
                  <a:pt x="8999994" y="0"/>
                </a:lnTo>
                <a:lnTo>
                  <a:pt x="0" y="0"/>
                </a:lnTo>
                <a:lnTo>
                  <a:pt x="0" y="416204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96958" y="31681"/>
            <a:ext cx="262191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5" dirty="0"/>
              <a:t>Antialiasing</a:t>
            </a:r>
            <a:r>
              <a:rPr spc="150" dirty="0"/>
              <a:t> </a:t>
            </a:r>
            <a:r>
              <a:rPr spc="-35" dirty="0"/>
              <a:t>filtering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1023018"/>
            <a:ext cx="6869430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60" dirty="0">
                <a:latin typeface="Lucida Grande"/>
                <a:cs typeface="Lucida Grande"/>
              </a:rPr>
              <a:t>For  </a:t>
            </a:r>
            <a:r>
              <a:rPr spc="-165" dirty="0">
                <a:latin typeface="Lucida Grande"/>
                <a:cs typeface="Lucida Grande"/>
              </a:rPr>
              <a:t>signals  </a:t>
            </a:r>
            <a:r>
              <a:rPr spc="-20" dirty="0">
                <a:latin typeface="Lucida Grande"/>
                <a:cs typeface="Lucida Grande"/>
              </a:rPr>
              <a:t>that </a:t>
            </a:r>
            <a:r>
              <a:rPr spc="-165" dirty="0">
                <a:latin typeface="Lucida Grande"/>
                <a:cs typeface="Lucida Grande"/>
              </a:rPr>
              <a:t>do  </a:t>
            </a:r>
            <a:r>
              <a:rPr spc="-60" dirty="0">
                <a:latin typeface="Lucida Grande"/>
                <a:cs typeface="Lucida Grande"/>
              </a:rPr>
              <a:t>not </a:t>
            </a:r>
            <a:r>
              <a:rPr spc="-114" dirty="0">
                <a:latin typeface="Lucida Grande"/>
                <a:cs typeface="Lucida Grande"/>
              </a:rPr>
              <a:t>satisfy </a:t>
            </a:r>
            <a:r>
              <a:rPr spc="-100" dirty="0">
                <a:latin typeface="Lucida Grande"/>
                <a:cs typeface="Lucida Grande"/>
              </a:rPr>
              <a:t>the </a:t>
            </a:r>
            <a:r>
              <a:rPr spc="-145" dirty="0">
                <a:latin typeface="Lucida Grande"/>
                <a:cs typeface="Lucida Grande"/>
              </a:rPr>
              <a:t>band–limitedness</a:t>
            </a:r>
            <a:r>
              <a:rPr spc="150" dirty="0">
                <a:latin typeface="Lucida Grande"/>
                <a:cs typeface="Lucida Grande"/>
              </a:rPr>
              <a:t> </a:t>
            </a:r>
            <a:r>
              <a:rPr spc="-90" dirty="0">
                <a:latin typeface="Lucida Grande"/>
                <a:cs typeface="Lucida Grande"/>
              </a:rPr>
              <a:t>condition</a:t>
            </a:r>
            <a:endParaRPr dirty="0">
              <a:latin typeface="Lucida Grande"/>
              <a:cs typeface="Lucida Gran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19409" y="2084045"/>
            <a:ext cx="2021205" cy="358775"/>
          </a:xfrm>
          <a:custGeom>
            <a:avLst/>
            <a:gdLst/>
            <a:ahLst/>
            <a:cxnLst/>
            <a:rect l="l" t="t" r="r" b="b"/>
            <a:pathLst>
              <a:path w="2021204" h="358775">
                <a:moveTo>
                  <a:pt x="0" y="350361"/>
                </a:moveTo>
                <a:lnTo>
                  <a:pt x="45920" y="333738"/>
                </a:lnTo>
                <a:lnTo>
                  <a:pt x="91842" y="315850"/>
                </a:lnTo>
                <a:lnTo>
                  <a:pt x="137765" y="296896"/>
                </a:lnTo>
                <a:lnTo>
                  <a:pt x="183689" y="277077"/>
                </a:lnTo>
                <a:lnTo>
                  <a:pt x="229614" y="256591"/>
                </a:lnTo>
                <a:lnTo>
                  <a:pt x="275539" y="235640"/>
                </a:lnTo>
                <a:lnTo>
                  <a:pt x="321465" y="214422"/>
                </a:lnTo>
                <a:lnTo>
                  <a:pt x="367391" y="193137"/>
                </a:lnTo>
                <a:lnTo>
                  <a:pt x="413318" y="171985"/>
                </a:lnTo>
                <a:lnTo>
                  <a:pt x="459245" y="151167"/>
                </a:lnTo>
                <a:lnTo>
                  <a:pt x="505172" y="130880"/>
                </a:lnTo>
                <a:lnTo>
                  <a:pt x="551099" y="111326"/>
                </a:lnTo>
                <a:lnTo>
                  <a:pt x="597026" y="92704"/>
                </a:lnTo>
                <a:lnTo>
                  <a:pt x="642952" y="75213"/>
                </a:lnTo>
                <a:lnTo>
                  <a:pt x="688879" y="59054"/>
                </a:lnTo>
                <a:lnTo>
                  <a:pt x="734805" y="44426"/>
                </a:lnTo>
                <a:lnTo>
                  <a:pt x="780730" y="31529"/>
                </a:lnTo>
                <a:lnTo>
                  <a:pt x="826654" y="20563"/>
                </a:lnTo>
                <a:lnTo>
                  <a:pt x="872578" y="11727"/>
                </a:lnTo>
                <a:lnTo>
                  <a:pt x="918501" y="5222"/>
                </a:lnTo>
                <a:lnTo>
                  <a:pt x="964423" y="1246"/>
                </a:lnTo>
                <a:lnTo>
                  <a:pt x="1010344" y="0"/>
                </a:lnTo>
                <a:lnTo>
                  <a:pt x="1056265" y="1616"/>
                </a:lnTo>
                <a:lnTo>
                  <a:pt x="1102187" y="5962"/>
                </a:lnTo>
                <a:lnTo>
                  <a:pt x="1148109" y="12838"/>
                </a:lnTo>
                <a:lnTo>
                  <a:pt x="1194033" y="22045"/>
                </a:lnTo>
                <a:lnTo>
                  <a:pt x="1239958" y="33381"/>
                </a:lnTo>
                <a:lnTo>
                  <a:pt x="1285883" y="46649"/>
                </a:lnTo>
                <a:lnTo>
                  <a:pt x="1331809" y="61647"/>
                </a:lnTo>
                <a:lnTo>
                  <a:pt x="1377735" y="78176"/>
                </a:lnTo>
                <a:lnTo>
                  <a:pt x="1423662" y="96037"/>
                </a:lnTo>
                <a:lnTo>
                  <a:pt x="1469589" y="115030"/>
                </a:lnTo>
                <a:lnTo>
                  <a:pt x="1515516" y="134954"/>
                </a:lnTo>
                <a:lnTo>
                  <a:pt x="1561443" y="155611"/>
                </a:lnTo>
                <a:lnTo>
                  <a:pt x="1607370" y="176800"/>
                </a:lnTo>
                <a:lnTo>
                  <a:pt x="1653297" y="198322"/>
                </a:lnTo>
                <a:lnTo>
                  <a:pt x="1699223" y="219977"/>
                </a:lnTo>
                <a:lnTo>
                  <a:pt x="1745149" y="241566"/>
                </a:lnTo>
                <a:lnTo>
                  <a:pt x="1791074" y="262888"/>
                </a:lnTo>
                <a:lnTo>
                  <a:pt x="1836999" y="283743"/>
                </a:lnTo>
                <a:lnTo>
                  <a:pt x="1882923" y="303933"/>
                </a:lnTo>
                <a:lnTo>
                  <a:pt x="1928846" y="323257"/>
                </a:lnTo>
                <a:lnTo>
                  <a:pt x="1974768" y="341515"/>
                </a:lnTo>
                <a:lnTo>
                  <a:pt x="2020688" y="358509"/>
                </a:lnTo>
              </a:path>
            </a:pathLst>
          </a:custGeom>
          <a:ln w="162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40098" y="2442554"/>
            <a:ext cx="358775" cy="65405"/>
          </a:xfrm>
          <a:custGeom>
            <a:avLst/>
            <a:gdLst/>
            <a:ahLst/>
            <a:cxnLst/>
            <a:rect l="l" t="t" r="r" b="b"/>
            <a:pathLst>
              <a:path w="358775" h="65405">
                <a:moveTo>
                  <a:pt x="0" y="0"/>
                </a:moveTo>
                <a:lnTo>
                  <a:pt x="358509" y="65183"/>
                </a:lnTo>
              </a:path>
            </a:pathLst>
          </a:custGeom>
          <a:ln w="162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60900" y="2442554"/>
            <a:ext cx="358775" cy="65405"/>
          </a:xfrm>
          <a:custGeom>
            <a:avLst/>
            <a:gdLst/>
            <a:ahLst/>
            <a:cxnLst/>
            <a:rect l="l" t="t" r="r" b="b"/>
            <a:pathLst>
              <a:path w="358775" h="65405">
                <a:moveTo>
                  <a:pt x="0" y="65183"/>
                </a:moveTo>
                <a:lnTo>
                  <a:pt x="358509" y="0"/>
                </a:lnTo>
              </a:path>
            </a:pathLst>
          </a:custGeom>
          <a:ln w="162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7461" y="2104414"/>
            <a:ext cx="2021205" cy="318135"/>
          </a:xfrm>
          <a:custGeom>
            <a:avLst/>
            <a:gdLst/>
            <a:ahLst/>
            <a:cxnLst/>
            <a:rect l="l" t="t" r="r" b="b"/>
            <a:pathLst>
              <a:path w="2021204" h="318135">
                <a:moveTo>
                  <a:pt x="0" y="301473"/>
                </a:moveTo>
                <a:lnTo>
                  <a:pt x="48594" y="286450"/>
                </a:lnTo>
                <a:lnTo>
                  <a:pt x="97227" y="270223"/>
                </a:lnTo>
                <a:lnTo>
                  <a:pt x="145893" y="252993"/>
                </a:lnTo>
                <a:lnTo>
                  <a:pt x="194586" y="234960"/>
                </a:lnTo>
                <a:lnTo>
                  <a:pt x="243298" y="216325"/>
                </a:lnTo>
                <a:lnTo>
                  <a:pt x="292024" y="197289"/>
                </a:lnTo>
                <a:lnTo>
                  <a:pt x="340756" y="178052"/>
                </a:lnTo>
                <a:lnTo>
                  <a:pt x="389490" y="158814"/>
                </a:lnTo>
                <a:lnTo>
                  <a:pt x="438217" y="139778"/>
                </a:lnTo>
                <a:lnTo>
                  <a:pt x="486931" y="121142"/>
                </a:lnTo>
                <a:lnTo>
                  <a:pt x="535627" y="103108"/>
                </a:lnTo>
                <a:lnTo>
                  <a:pt x="584298" y="85877"/>
                </a:lnTo>
                <a:lnTo>
                  <a:pt x="632936" y="69648"/>
                </a:lnTo>
                <a:lnTo>
                  <a:pt x="681536" y="54623"/>
                </a:lnTo>
                <a:lnTo>
                  <a:pt x="730092" y="41002"/>
                </a:lnTo>
                <a:lnTo>
                  <a:pt x="778596" y="28986"/>
                </a:lnTo>
                <a:lnTo>
                  <a:pt x="827042" y="18776"/>
                </a:lnTo>
                <a:lnTo>
                  <a:pt x="875424" y="10571"/>
                </a:lnTo>
                <a:lnTo>
                  <a:pt x="923736" y="4573"/>
                </a:lnTo>
                <a:lnTo>
                  <a:pt x="971971" y="982"/>
                </a:lnTo>
                <a:lnTo>
                  <a:pt x="1020121" y="0"/>
                </a:lnTo>
                <a:lnTo>
                  <a:pt x="1068186" y="1758"/>
                </a:lnTo>
                <a:lnTo>
                  <a:pt x="1116169" y="6125"/>
                </a:lnTo>
                <a:lnTo>
                  <a:pt x="1164077" y="12899"/>
                </a:lnTo>
                <a:lnTo>
                  <a:pt x="1211916" y="21880"/>
                </a:lnTo>
                <a:lnTo>
                  <a:pt x="1259693" y="32866"/>
                </a:lnTo>
                <a:lnTo>
                  <a:pt x="1307414" y="45658"/>
                </a:lnTo>
                <a:lnTo>
                  <a:pt x="1355085" y="60055"/>
                </a:lnTo>
                <a:lnTo>
                  <a:pt x="1402711" y="75856"/>
                </a:lnTo>
                <a:lnTo>
                  <a:pt x="1450300" y="92861"/>
                </a:lnTo>
                <a:lnTo>
                  <a:pt x="1497858" y="110868"/>
                </a:lnTo>
                <a:lnTo>
                  <a:pt x="1545390" y="129678"/>
                </a:lnTo>
                <a:lnTo>
                  <a:pt x="1592903" y="149090"/>
                </a:lnTo>
                <a:lnTo>
                  <a:pt x="1640404" y="168902"/>
                </a:lnTo>
                <a:lnTo>
                  <a:pt x="1687897" y="188916"/>
                </a:lnTo>
                <a:lnTo>
                  <a:pt x="1735391" y="208929"/>
                </a:lnTo>
                <a:lnTo>
                  <a:pt x="1782890" y="228741"/>
                </a:lnTo>
                <a:lnTo>
                  <a:pt x="1830401" y="248152"/>
                </a:lnTo>
                <a:lnTo>
                  <a:pt x="1877930" y="266961"/>
                </a:lnTo>
                <a:lnTo>
                  <a:pt x="1925483" y="284967"/>
                </a:lnTo>
                <a:lnTo>
                  <a:pt x="1973067" y="301970"/>
                </a:lnTo>
                <a:lnTo>
                  <a:pt x="2020688" y="317769"/>
                </a:lnTo>
              </a:path>
            </a:pathLst>
          </a:custGeom>
          <a:ln w="162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13458" y="1888494"/>
            <a:ext cx="8255" cy="815340"/>
          </a:xfrm>
          <a:custGeom>
            <a:avLst/>
            <a:gdLst/>
            <a:ahLst/>
            <a:cxnLst/>
            <a:rect l="l" t="t" r="r" b="b"/>
            <a:pathLst>
              <a:path w="8255" h="815339">
                <a:moveTo>
                  <a:pt x="8147" y="0"/>
                </a:moveTo>
                <a:lnTo>
                  <a:pt x="0" y="814793"/>
                </a:lnTo>
              </a:path>
            </a:pathLst>
          </a:custGeom>
          <a:ln w="162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60900" y="2621808"/>
            <a:ext cx="2738120" cy="8255"/>
          </a:xfrm>
          <a:custGeom>
            <a:avLst/>
            <a:gdLst/>
            <a:ahLst/>
            <a:cxnLst/>
            <a:rect l="l" t="t" r="r" b="b"/>
            <a:pathLst>
              <a:path w="2738120" h="8255">
                <a:moveTo>
                  <a:pt x="0" y="0"/>
                </a:moveTo>
                <a:lnTo>
                  <a:pt x="2737707" y="8147"/>
                </a:lnTo>
              </a:path>
            </a:pathLst>
          </a:custGeom>
          <a:ln w="162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64769" y="1929234"/>
            <a:ext cx="8255" cy="815340"/>
          </a:xfrm>
          <a:custGeom>
            <a:avLst/>
            <a:gdLst/>
            <a:ahLst/>
            <a:cxnLst/>
            <a:rect l="l" t="t" r="r" b="b"/>
            <a:pathLst>
              <a:path w="8254" h="815339">
                <a:moveTo>
                  <a:pt x="8147" y="0"/>
                </a:moveTo>
                <a:lnTo>
                  <a:pt x="0" y="814793"/>
                </a:lnTo>
              </a:path>
            </a:pathLst>
          </a:custGeom>
          <a:ln w="162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98579" y="2621808"/>
            <a:ext cx="2738120" cy="8255"/>
          </a:xfrm>
          <a:custGeom>
            <a:avLst/>
            <a:gdLst/>
            <a:ahLst/>
            <a:cxnLst/>
            <a:rect l="l" t="t" r="r" b="b"/>
            <a:pathLst>
              <a:path w="2738120" h="8255">
                <a:moveTo>
                  <a:pt x="0" y="0"/>
                </a:moveTo>
                <a:lnTo>
                  <a:pt x="2737707" y="8147"/>
                </a:lnTo>
              </a:path>
            </a:pathLst>
          </a:custGeom>
          <a:ln w="162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67461" y="2409962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0"/>
                </a:moveTo>
                <a:lnTo>
                  <a:pt x="0" y="199624"/>
                </a:lnTo>
              </a:path>
            </a:pathLst>
          </a:custGeom>
          <a:ln w="162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70224" y="2409962"/>
            <a:ext cx="8255" cy="212090"/>
          </a:xfrm>
          <a:custGeom>
            <a:avLst/>
            <a:gdLst/>
            <a:ahLst/>
            <a:cxnLst/>
            <a:rect l="l" t="t" r="r" b="b"/>
            <a:pathLst>
              <a:path w="8254" h="212089">
                <a:moveTo>
                  <a:pt x="8147" y="0"/>
                </a:moveTo>
                <a:lnTo>
                  <a:pt x="0" y="211846"/>
                </a:lnTo>
              </a:path>
            </a:pathLst>
          </a:custGeom>
          <a:ln w="162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83063" y="3086241"/>
            <a:ext cx="481965" cy="4445"/>
          </a:xfrm>
          <a:custGeom>
            <a:avLst/>
            <a:gdLst/>
            <a:ahLst/>
            <a:cxnLst/>
            <a:rect l="l" t="t" r="r" b="b"/>
            <a:pathLst>
              <a:path w="481964" h="4444">
                <a:moveTo>
                  <a:pt x="0" y="0"/>
                </a:moveTo>
                <a:lnTo>
                  <a:pt x="481547" y="4133"/>
                </a:lnTo>
              </a:path>
            </a:pathLst>
          </a:custGeom>
          <a:ln w="162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64610" y="3090374"/>
            <a:ext cx="78740" cy="1270"/>
          </a:xfrm>
          <a:custGeom>
            <a:avLst/>
            <a:gdLst/>
            <a:ahLst/>
            <a:cxnLst/>
            <a:rect l="l" t="t" r="r" b="b"/>
            <a:pathLst>
              <a:path w="78739" h="1269">
                <a:moveTo>
                  <a:pt x="-8147" y="335"/>
                </a:moveTo>
                <a:lnTo>
                  <a:pt x="86365" y="335"/>
                </a:lnTo>
              </a:path>
            </a:pathLst>
          </a:custGeom>
          <a:ln w="169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64358" y="3061043"/>
            <a:ext cx="78740" cy="59055"/>
          </a:xfrm>
          <a:custGeom>
            <a:avLst/>
            <a:gdLst/>
            <a:ahLst/>
            <a:cxnLst/>
            <a:rect l="l" t="t" r="r" b="b"/>
            <a:pathLst>
              <a:path w="78739" h="59055">
                <a:moveTo>
                  <a:pt x="503" y="0"/>
                </a:moveTo>
                <a:lnTo>
                  <a:pt x="78469" y="30003"/>
                </a:lnTo>
                <a:lnTo>
                  <a:pt x="0" y="58663"/>
                </a:lnTo>
              </a:path>
            </a:pathLst>
          </a:custGeom>
          <a:ln w="162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6733" y="3090315"/>
            <a:ext cx="481965" cy="4445"/>
          </a:xfrm>
          <a:custGeom>
            <a:avLst/>
            <a:gdLst/>
            <a:ahLst/>
            <a:cxnLst/>
            <a:rect l="l" t="t" r="r" b="b"/>
            <a:pathLst>
              <a:path w="481964" h="4444">
                <a:moveTo>
                  <a:pt x="0" y="0"/>
                </a:moveTo>
                <a:lnTo>
                  <a:pt x="481547" y="4133"/>
                </a:lnTo>
              </a:path>
            </a:pathLst>
          </a:custGeom>
          <a:ln w="162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68280" y="3094448"/>
            <a:ext cx="78740" cy="1270"/>
          </a:xfrm>
          <a:custGeom>
            <a:avLst/>
            <a:gdLst/>
            <a:ahLst/>
            <a:cxnLst/>
            <a:rect l="l" t="t" r="r" b="b"/>
            <a:pathLst>
              <a:path w="78739" h="1269">
                <a:moveTo>
                  <a:pt x="-8147" y="335"/>
                </a:moveTo>
                <a:lnTo>
                  <a:pt x="86364" y="335"/>
                </a:lnTo>
              </a:path>
            </a:pathLst>
          </a:custGeom>
          <a:ln w="169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68028" y="3065117"/>
            <a:ext cx="78740" cy="59055"/>
          </a:xfrm>
          <a:custGeom>
            <a:avLst/>
            <a:gdLst/>
            <a:ahLst/>
            <a:cxnLst/>
            <a:rect l="l" t="t" r="r" b="b"/>
            <a:pathLst>
              <a:path w="78739" h="59055">
                <a:moveTo>
                  <a:pt x="503" y="0"/>
                </a:moveTo>
                <a:lnTo>
                  <a:pt x="78468" y="30003"/>
                </a:lnTo>
                <a:lnTo>
                  <a:pt x="0" y="58662"/>
                </a:lnTo>
              </a:path>
            </a:pathLst>
          </a:custGeom>
          <a:ln w="162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38971" y="3676152"/>
            <a:ext cx="586740" cy="358775"/>
          </a:xfrm>
          <a:custGeom>
            <a:avLst/>
            <a:gdLst/>
            <a:ahLst/>
            <a:cxnLst/>
            <a:rect l="l" t="t" r="r" b="b"/>
            <a:pathLst>
              <a:path w="586739" h="358775">
                <a:moveTo>
                  <a:pt x="0" y="0"/>
                </a:moveTo>
                <a:lnTo>
                  <a:pt x="586651" y="0"/>
                </a:lnTo>
                <a:lnTo>
                  <a:pt x="586651" y="358509"/>
                </a:lnTo>
                <a:lnTo>
                  <a:pt x="0" y="358509"/>
                </a:lnTo>
                <a:lnTo>
                  <a:pt x="0" y="0"/>
                </a:lnTo>
                <a:close/>
              </a:path>
            </a:pathLst>
          </a:custGeom>
          <a:ln w="162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72690" y="4023254"/>
            <a:ext cx="1694814" cy="8255"/>
          </a:xfrm>
          <a:custGeom>
            <a:avLst/>
            <a:gdLst/>
            <a:ahLst/>
            <a:cxnLst/>
            <a:rect l="l" t="t" r="r" b="b"/>
            <a:pathLst>
              <a:path w="1694814" h="8254">
                <a:moveTo>
                  <a:pt x="0" y="8147"/>
                </a:moveTo>
                <a:lnTo>
                  <a:pt x="1694771" y="0"/>
                </a:lnTo>
              </a:path>
            </a:pathLst>
          </a:custGeom>
          <a:ln w="162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28223" y="3452898"/>
            <a:ext cx="8255" cy="628015"/>
          </a:xfrm>
          <a:custGeom>
            <a:avLst/>
            <a:gdLst/>
            <a:ahLst/>
            <a:cxnLst/>
            <a:rect l="l" t="t" r="r" b="b"/>
            <a:pathLst>
              <a:path w="8254" h="628014">
                <a:moveTo>
                  <a:pt x="0" y="0"/>
                </a:moveTo>
                <a:lnTo>
                  <a:pt x="8147" y="627391"/>
                </a:lnTo>
              </a:path>
            </a:pathLst>
          </a:custGeom>
          <a:ln w="162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917285" y="2654282"/>
            <a:ext cx="13144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55" dirty="0">
                <a:latin typeface="Arial"/>
                <a:cs typeface="Arial"/>
              </a:rPr>
              <a:t>Ω</a:t>
            </a:r>
            <a:endParaRPr sz="11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75100" y="1684677"/>
            <a:ext cx="37719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i="1" spc="270" dirty="0">
                <a:latin typeface="Arial"/>
                <a:cs typeface="Arial"/>
              </a:rPr>
              <a:t>X</a:t>
            </a:r>
            <a:r>
              <a:rPr sz="1150" spc="50" dirty="0">
                <a:latin typeface="Arial"/>
                <a:cs typeface="Arial"/>
              </a:rPr>
              <a:t>(</a:t>
            </a:r>
            <a:r>
              <a:rPr sz="1150" spc="-55" dirty="0">
                <a:latin typeface="Arial"/>
                <a:cs typeface="Arial"/>
              </a:rPr>
              <a:t>Ω</a:t>
            </a:r>
            <a:r>
              <a:rPr sz="1150" spc="55" dirty="0">
                <a:latin typeface="Arial"/>
                <a:cs typeface="Arial"/>
              </a:rPr>
              <a:t>)</a:t>
            </a:r>
            <a:endParaRPr sz="11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77862" y="2890690"/>
            <a:ext cx="709295" cy="407670"/>
          </a:xfrm>
          <a:prstGeom prst="rect">
            <a:avLst/>
          </a:prstGeom>
          <a:ln w="16295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675"/>
              </a:spcBef>
            </a:pPr>
            <a:r>
              <a:rPr sz="1150" spc="100" dirty="0">
                <a:latin typeface="Times New Roman"/>
                <a:cs typeface="Times New Roman"/>
              </a:rPr>
              <a:t>H</a:t>
            </a:r>
            <a:r>
              <a:rPr sz="1150" spc="100" dirty="0">
                <a:latin typeface="Arial"/>
                <a:cs typeface="Arial"/>
              </a:rPr>
              <a:t>(</a:t>
            </a:r>
            <a:r>
              <a:rPr sz="1150" spc="100" dirty="0">
                <a:latin typeface="Times New Roman"/>
                <a:cs typeface="Times New Roman"/>
              </a:rPr>
              <a:t>s</a:t>
            </a:r>
            <a:r>
              <a:rPr sz="1150" spc="100" dirty="0">
                <a:latin typeface="Arial"/>
                <a:cs typeface="Arial"/>
              </a:rPr>
              <a:t>)</a:t>
            </a:r>
            <a:endParaRPr sz="11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47652" y="4063876"/>
            <a:ext cx="29718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10" dirty="0">
                <a:latin typeface="Arial Unicode MS"/>
                <a:cs typeface="Arial Unicode MS"/>
              </a:rPr>
              <a:t>−</a:t>
            </a:r>
            <a:r>
              <a:rPr sz="1150" spc="-55" dirty="0">
                <a:latin typeface="Arial"/>
                <a:cs typeface="Arial"/>
              </a:rPr>
              <a:t>Ω</a:t>
            </a:r>
            <a:r>
              <a:rPr sz="1200" spc="75" baseline="-10416" dirty="0">
                <a:latin typeface="Times New Roman"/>
                <a:cs typeface="Times New Roman"/>
              </a:rPr>
              <a:t>c</a:t>
            </a:r>
            <a:endParaRPr sz="1200" baseline="-10416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26156" y="3363153"/>
            <a:ext cx="44640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90" dirty="0">
                <a:latin typeface="Times New Roman"/>
                <a:cs typeface="Times New Roman"/>
              </a:rPr>
              <a:t>H</a:t>
            </a:r>
            <a:r>
              <a:rPr sz="1150" spc="90" dirty="0">
                <a:latin typeface="Arial"/>
                <a:cs typeface="Arial"/>
              </a:rPr>
              <a:t>(</a:t>
            </a:r>
            <a:r>
              <a:rPr sz="1150" spc="90" dirty="0">
                <a:latin typeface="Times New Roman"/>
                <a:cs typeface="Times New Roman"/>
              </a:rPr>
              <a:t>j</a:t>
            </a:r>
            <a:r>
              <a:rPr sz="1150" spc="90" dirty="0">
                <a:latin typeface="Arial"/>
                <a:cs typeface="Arial"/>
              </a:rPr>
              <a:t>Ω)</a:t>
            </a:r>
            <a:endParaRPr sz="11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49821" y="1700973"/>
            <a:ext cx="43624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i="1" spc="60" dirty="0">
                <a:latin typeface="Arial"/>
                <a:cs typeface="Arial"/>
              </a:rPr>
              <a:t>X</a:t>
            </a:r>
            <a:r>
              <a:rPr sz="1200" spc="89" baseline="-10416" dirty="0">
                <a:latin typeface="Arial"/>
                <a:cs typeface="Arial"/>
              </a:rPr>
              <a:t>a</a:t>
            </a:r>
            <a:r>
              <a:rPr sz="1150" spc="60" dirty="0">
                <a:latin typeface="Arial"/>
                <a:cs typeface="Arial"/>
              </a:rPr>
              <a:t>(Ω)</a:t>
            </a:r>
            <a:endParaRPr sz="11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15783" y="4063876"/>
            <a:ext cx="18351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55" dirty="0">
                <a:latin typeface="Arial"/>
                <a:cs typeface="Arial"/>
              </a:rPr>
              <a:t>Ω</a:t>
            </a:r>
            <a:r>
              <a:rPr sz="1200" spc="75" baseline="-10416" dirty="0">
                <a:latin typeface="Times New Roman"/>
                <a:cs typeface="Times New Roman"/>
              </a:rPr>
              <a:t>c</a:t>
            </a:r>
            <a:endParaRPr sz="1200" baseline="-10416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66089" y="2646134"/>
            <a:ext cx="53848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734" algn="l"/>
              </a:tabLst>
            </a:pPr>
            <a:r>
              <a:rPr sz="1150" spc="-55" dirty="0">
                <a:latin typeface="Arial"/>
                <a:cs typeface="Arial"/>
              </a:rPr>
              <a:t>Ω</a:t>
            </a:r>
            <a:r>
              <a:rPr sz="1200" spc="75" baseline="-10416" dirty="0">
                <a:latin typeface="Times New Roman"/>
                <a:cs typeface="Times New Roman"/>
              </a:rPr>
              <a:t>c	</a:t>
            </a:r>
            <a:r>
              <a:rPr sz="1150" spc="-55" dirty="0">
                <a:latin typeface="Arial"/>
                <a:cs typeface="Arial"/>
              </a:rPr>
              <a:t>Ω</a:t>
            </a:r>
            <a:endParaRPr sz="11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55772" y="2646134"/>
            <a:ext cx="29718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210" dirty="0">
                <a:latin typeface="Arial Unicode MS"/>
                <a:cs typeface="Arial Unicode MS"/>
              </a:rPr>
              <a:t>−</a:t>
            </a:r>
            <a:r>
              <a:rPr sz="1150" spc="-55" dirty="0">
                <a:latin typeface="Arial"/>
                <a:cs typeface="Arial"/>
              </a:rPr>
              <a:t>Ω</a:t>
            </a:r>
            <a:r>
              <a:rPr sz="1200" spc="75" baseline="-10416" dirty="0">
                <a:latin typeface="Times New Roman"/>
                <a:cs typeface="Times New Roman"/>
              </a:rPr>
              <a:t>c</a:t>
            </a:r>
            <a:endParaRPr sz="1200" baseline="-10416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96512" y="4063876"/>
            <a:ext cx="13144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55" dirty="0">
                <a:latin typeface="Arial"/>
                <a:cs typeface="Arial"/>
              </a:rPr>
              <a:t>Ω</a:t>
            </a:r>
            <a:endParaRPr sz="11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40978" y="3420188"/>
            <a:ext cx="9906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65" dirty="0"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7294" y="5032652"/>
            <a:ext cx="6821856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i="1" spc="-90" dirty="0">
                <a:latin typeface="Lucida Grande"/>
                <a:cs typeface="Lucida Grande"/>
              </a:rPr>
              <a:t>Anti–aliasing  </a:t>
            </a:r>
            <a:r>
              <a:rPr i="1" spc="-50" dirty="0">
                <a:latin typeface="Lucida Grande"/>
                <a:cs typeface="Lucida Grande"/>
              </a:rPr>
              <a:t>filtering </a:t>
            </a:r>
            <a:r>
              <a:rPr i="1" spc="-70" dirty="0">
                <a:latin typeface="Lucida Grande"/>
                <a:cs typeface="Lucida Grande"/>
              </a:rPr>
              <a:t>of </a:t>
            </a:r>
            <a:r>
              <a:rPr i="1" spc="-140" dirty="0">
                <a:latin typeface="Lucida Grande"/>
                <a:cs typeface="Lucida Grande"/>
              </a:rPr>
              <a:t>non  </a:t>
            </a:r>
            <a:r>
              <a:rPr i="1" spc="-100" dirty="0">
                <a:latin typeface="Lucida Grande"/>
                <a:cs typeface="Lucida Grande"/>
              </a:rPr>
              <a:t>band–limited</a:t>
            </a:r>
            <a:r>
              <a:rPr i="1" spc="-105" dirty="0">
                <a:latin typeface="Lucida Grande"/>
                <a:cs typeface="Lucida Grande"/>
              </a:rPr>
              <a:t> </a:t>
            </a:r>
            <a:r>
              <a:rPr i="1" spc="-125" dirty="0">
                <a:latin typeface="Lucida Grande"/>
                <a:cs typeface="Lucida Grande"/>
              </a:rPr>
              <a:t>signal</a:t>
            </a:r>
            <a:endParaRPr dirty="0">
              <a:latin typeface="Lucida Grande"/>
              <a:cs typeface="Lucida Grande"/>
            </a:endParaRPr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5"/>
          </p:nvPr>
        </p:nvSpPr>
        <p:spPr>
          <a:xfrm>
            <a:off x="3061462" y="5692902"/>
            <a:ext cx="2881376" cy="276999"/>
          </a:xfrm>
        </p:spPr>
        <p:txBody>
          <a:bodyPr/>
          <a:lstStyle/>
          <a:p>
            <a:r>
              <a:rPr lang="en-US" dirty="0"/>
              <a:t>9</a:t>
            </a:r>
            <a:r>
              <a:rPr lang="mr-IN" dirty="0" smtClean="0"/>
              <a:t>/12</a:t>
            </a:r>
            <a:endParaRPr lang="mr-IN" dirty="0"/>
          </a:p>
        </p:txBody>
      </p:sp>
    </p:spTree>
  </p:cSld>
  <p:clrMapOvr>
    <a:masterClrMapping/>
  </p:clrMapOvr>
  <p:transition xmlns:p14="http://schemas.microsoft.com/office/powerpoint/2010/main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510</Words>
  <Application>Microsoft Macintosh PowerPoint</Application>
  <PresentationFormat>Custom</PresentationFormat>
  <Paragraphs>168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Uniform sampling</vt:lpstr>
      <vt:lpstr>PowerPoint Presentation</vt:lpstr>
      <vt:lpstr>PowerPoint Presentation</vt:lpstr>
      <vt:lpstr>Band–limited signals  and  Nyquist condition</vt:lpstr>
      <vt:lpstr>PowerPoint Presentation</vt:lpstr>
      <vt:lpstr>PowerPoint Presentation</vt:lpstr>
      <vt:lpstr>Nyquist–Shannon  sampling theorem</vt:lpstr>
      <vt:lpstr>Antialiasing filtering</vt:lpstr>
      <vt:lpstr>PowerPoint Presentation</vt:lpstr>
      <vt:lpstr>Practical aspects  of  sampling  — Sample–and–hold sampling</vt:lpstr>
      <vt:lpstr>Practical aspects  of  sampling  — Quantization and coding</vt:lpstr>
      <vt:lpstr>Application  to digital communications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AND SYSTEMS USING MATLAB  Chapter 8 — Sampling Theory</dc:title>
  <dc:creator>Luis F. Chaparro</dc:creator>
  <cp:lastModifiedBy>Luis F Chaparro</cp:lastModifiedBy>
  <cp:revision>14</cp:revision>
  <dcterms:created xsi:type="dcterms:W3CDTF">2018-06-28T15:03:22Z</dcterms:created>
  <dcterms:modified xsi:type="dcterms:W3CDTF">2018-07-13T18:34:56Z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2013-10-01T00:00:00Z</vt:filetime>
  </property>
  <property fmtid="{D5CDD505-2E9C-101B-9397-08002B2CF9AE}" pid="3" name="Creator">
    <vt:lpwstr>LaTeX with beamer class version 3.07</vt:lpwstr>
  </property>
  <property fmtid="{D5CDD505-2E9C-101B-9397-08002B2CF9AE}" pid="4" name="LastSaved">
    <vt:filetime>2018-06-28T00:00:00Z</vt:filetime>
  </property>
</Properties>
</file>