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CCDD-21F5-4165-BA27-23A8D8304BC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20D2-66EA-4B5B-9900-3E0D8BA3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2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CCDD-21F5-4165-BA27-23A8D8304BC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20D2-66EA-4B5B-9900-3E0D8BA3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0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CCDD-21F5-4165-BA27-23A8D8304BC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20D2-66EA-4B5B-9900-3E0D8BA3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CCDD-21F5-4165-BA27-23A8D8304BC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20D2-66EA-4B5B-9900-3E0D8BA3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5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CCDD-21F5-4165-BA27-23A8D8304BC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20D2-66EA-4B5B-9900-3E0D8BA3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1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CCDD-21F5-4165-BA27-23A8D8304BC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20D2-66EA-4B5B-9900-3E0D8BA3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CCDD-21F5-4165-BA27-23A8D8304BC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20D2-66EA-4B5B-9900-3E0D8BA3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CCDD-21F5-4165-BA27-23A8D8304BC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20D2-66EA-4B5B-9900-3E0D8BA3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CCDD-21F5-4165-BA27-23A8D8304BC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20D2-66EA-4B5B-9900-3E0D8BA3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CCDD-21F5-4165-BA27-23A8D8304BC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20D2-66EA-4B5B-9900-3E0D8BA3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CCDD-21F5-4165-BA27-23A8D8304BC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20D2-66EA-4B5B-9900-3E0D8BA3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CCDD-21F5-4165-BA27-23A8D8304BC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20D2-66EA-4B5B-9900-3E0D8BA3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876486" y="1307805"/>
            <a:ext cx="2336390" cy="407015"/>
            <a:chOff x="2521974" y="1504335"/>
            <a:chExt cx="2367116" cy="472882"/>
          </a:xfrm>
        </p:grpSpPr>
        <p:sp>
          <p:nvSpPr>
            <p:cNvPr id="60" name="Rectangle 59"/>
            <p:cNvSpPr/>
            <p:nvPr/>
          </p:nvSpPr>
          <p:spPr>
            <a:xfrm>
              <a:off x="2521974" y="1504335"/>
              <a:ext cx="2367116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43532" y="155590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Text/File Name</a:t>
              </a:r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95084" y="1278095"/>
            <a:ext cx="1681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Array Name*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925158" y="1778635"/>
            <a:ext cx="1040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Probe*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2864313" y="2336505"/>
            <a:ext cx="1112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Primer</a:t>
            </a:r>
            <a:endParaRPr lang="en-US" sz="20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3876486" y="1822155"/>
            <a:ext cx="2336390" cy="407015"/>
            <a:chOff x="2521974" y="1504335"/>
            <a:chExt cx="2367116" cy="472882"/>
          </a:xfrm>
        </p:grpSpPr>
        <p:sp>
          <p:nvSpPr>
            <p:cNvPr id="66" name="Rectangle 65"/>
            <p:cNvSpPr/>
            <p:nvPr/>
          </p:nvSpPr>
          <p:spPr>
            <a:xfrm>
              <a:off x="2521974" y="1504335"/>
              <a:ext cx="2367116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43532" y="155590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Text/File Name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76486" y="2329600"/>
            <a:ext cx="2336390" cy="407015"/>
            <a:chOff x="2521974" y="1504335"/>
            <a:chExt cx="2367116" cy="472882"/>
          </a:xfrm>
        </p:grpSpPr>
        <p:sp>
          <p:nvSpPr>
            <p:cNvPr id="69" name="Rectangle 68"/>
            <p:cNvSpPr/>
            <p:nvPr/>
          </p:nvSpPr>
          <p:spPr>
            <a:xfrm>
              <a:off x="2521974" y="1504335"/>
              <a:ext cx="2367116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43532" y="155590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Text/File Name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578069" y="1314710"/>
            <a:ext cx="221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Forward Replicate*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6643709" y="1805553"/>
            <a:ext cx="204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Reverse Replicate</a:t>
            </a:r>
            <a:endParaRPr lang="en-US" sz="20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8740381" y="1293827"/>
            <a:ext cx="1333090" cy="420993"/>
            <a:chOff x="3536950" y="2138057"/>
            <a:chExt cx="1352140" cy="472882"/>
          </a:xfrm>
        </p:grpSpPr>
        <p:sp>
          <p:nvSpPr>
            <p:cNvPr id="74" name="Rectangle 73"/>
            <p:cNvSpPr/>
            <p:nvPr/>
          </p:nvSpPr>
          <p:spPr>
            <a:xfrm>
              <a:off x="3536950" y="2138057"/>
              <a:ext cx="1352140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40188" y="2189832"/>
              <a:ext cx="102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740381" y="1811713"/>
            <a:ext cx="1333090" cy="420993"/>
            <a:chOff x="3536950" y="2138057"/>
            <a:chExt cx="1352140" cy="472882"/>
          </a:xfrm>
        </p:grpSpPr>
        <p:sp>
          <p:nvSpPr>
            <p:cNvPr id="77" name="Rectangle 76"/>
            <p:cNvSpPr/>
            <p:nvPr/>
          </p:nvSpPr>
          <p:spPr>
            <a:xfrm>
              <a:off x="3536950" y="2138057"/>
              <a:ext cx="1352140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40188" y="2189832"/>
              <a:ext cx="102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</a:t>
              </a:r>
              <a:endParaRPr lang="en-US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475858" y="573555"/>
            <a:ext cx="244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Agilent </a:t>
            </a:r>
            <a:r>
              <a:rPr lang="en-US" sz="2000" u="sng" dirty="0" smtClean="0"/>
              <a:t>Formatter</a:t>
            </a:r>
            <a:endParaRPr lang="en-US" sz="2000" u="sng" dirty="0"/>
          </a:p>
        </p:txBody>
      </p:sp>
      <p:grpSp>
        <p:nvGrpSpPr>
          <p:cNvPr id="53" name="Group 52"/>
          <p:cNvGrpSpPr/>
          <p:nvPr/>
        </p:nvGrpSpPr>
        <p:grpSpPr>
          <a:xfrm>
            <a:off x="3918875" y="5007974"/>
            <a:ext cx="2336390" cy="407015"/>
            <a:chOff x="2521974" y="1504335"/>
            <a:chExt cx="2367116" cy="472882"/>
          </a:xfrm>
        </p:grpSpPr>
        <p:sp>
          <p:nvSpPr>
            <p:cNvPr id="54" name="Rectangle 53"/>
            <p:cNvSpPr/>
            <p:nvPr/>
          </p:nvSpPr>
          <p:spPr>
            <a:xfrm>
              <a:off x="2521974" y="1504335"/>
              <a:ext cx="2367116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43532" y="155590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Text/File Name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952727" y="5014879"/>
            <a:ext cx="1040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Probe*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2877886" y="5495316"/>
            <a:ext cx="1040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Primer</a:t>
            </a:r>
            <a:endParaRPr lang="en-US" sz="2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3918875" y="5522324"/>
            <a:ext cx="2336390" cy="407015"/>
            <a:chOff x="2521974" y="1504335"/>
            <a:chExt cx="2367116" cy="472882"/>
          </a:xfrm>
        </p:grpSpPr>
        <p:sp>
          <p:nvSpPr>
            <p:cNvPr id="80" name="Rectangle 79"/>
            <p:cNvSpPr/>
            <p:nvPr/>
          </p:nvSpPr>
          <p:spPr>
            <a:xfrm>
              <a:off x="2521974" y="1504335"/>
              <a:ext cx="2367116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43532" y="155590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Text/File Name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918875" y="4443943"/>
            <a:ext cx="2336390" cy="407015"/>
            <a:chOff x="2521974" y="1504335"/>
            <a:chExt cx="2367116" cy="472882"/>
          </a:xfrm>
        </p:grpSpPr>
        <p:sp>
          <p:nvSpPr>
            <p:cNvPr id="83" name="Rectangle 82"/>
            <p:cNvSpPr/>
            <p:nvPr/>
          </p:nvSpPr>
          <p:spPr>
            <a:xfrm>
              <a:off x="2521974" y="1504335"/>
              <a:ext cx="2367116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943532" y="155590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Text/File Name</a:t>
              </a:r>
              <a:endParaRPr 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198237" y="4450848"/>
            <a:ext cx="1795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 name</a:t>
            </a:r>
            <a:r>
              <a:rPr lang="en-US" sz="2000" dirty="0" smtClean="0"/>
              <a:t>*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1475858" y="3517448"/>
            <a:ext cx="21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G-Runs </a:t>
            </a:r>
            <a:r>
              <a:rPr lang="en-US" sz="2000" u="sng" dirty="0" err="1" smtClean="0"/>
              <a:t>Mutator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49074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81103" y="1725272"/>
            <a:ext cx="2336390" cy="407015"/>
            <a:chOff x="2521974" y="1504335"/>
            <a:chExt cx="2367116" cy="472882"/>
          </a:xfrm>
        </p:grpSpPr>
        <p:sp>
          <p:nvSpPr>
            <p:cNvPr id="60" name="Rectangle 59"/>
            <p:cNvSpPr/>
            <p:nvPr/>
          </p:nvSpPr>
          <p:spPr>
            <a:xfrm>
              <a:off x="2521974" y="1504335"/>
              <a:ext cx="2367116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43532" y="155590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Text/File Name</a:t>
              </a:r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186152" y="1706966"/>
            <a:ext cx="1377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Peak </a:t>
            </a:r>
            <a:r>
              <a:rPr lang="en-US" sz="2000" dirty="0" err="1" smtClean="0"/>
              <a:t>seqs</a:t>
            </a:r>
            <a:r>
              <a:rPr lang="en-US" sz="2000" dirty="0" smtClean="0"/>
              <a:t>*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591008" y="2233613"/>
            <a:ext cx="1040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K-</a:t>
            </a:r>
            <a:r>
              <a:rPr lang="en-US" sz="2000" dirty="0" err="1" smtClean="0"/>
              <a:t>mer</a:t>
            </a:r>
            <a:r>
              <a:rPr lang="en-US" sz="2000" dirty="0" smtClean="0"/>
              <a:t>*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2665069" y="2743457"/>
            <a:ext cx="16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PWM*</a:t>
            </a:r>
            <a:endParaRPr lang="en-US" sz="20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3581103" y="2239622"/>
            <a:ext cx="2336390" cy="407015"/>
            <a:chOff x="2521974" y="1504335"/>
            <a:chExt cx="2367116" cy="472882"/>
          </a:xfrm>
        </p:grpSpPr>
        <p:sp>
          <p:nvSpPr>
            <p:cNvPr id="66" name="Rectangle 65"/>
            <p:cNvSpPr/>
            <p:nvPr/>
          </p:nvSpPr>
          <p:spPr>
            <a:xfrm>
              <a:off x="2521974" y="1504335"/>
              <a:ext cx="2367116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43532" y="155590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Text/File Name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581103" y="2747067"/>
            <a:ext cx="2336390" cy="407015"/>
            <a:chOff x="2521974" y="1504335"/>
            <a:chExt cx="2367116" cy="472882"/>
          </a:xfrm>
        </p:grpSpPr>
        <p:sp>
          <p:nvSpPr>
            <p:cNvPr id="69" name="Rectangle 68"/>
            <p:cNvSpPr/>
            <p:nvPr/>
          </p:nvSpPr>
          <p:spPr>
            <a:xfrm>
              <a:off x="2521974" y="1504335"/>
              <a:ext cx="2367116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43532" y="155590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Text/File Name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211493" y="1193408"/>
            <a:ext cx="221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Probe </a:t>
            </a:r>
            <a:r>
              <a:rPr lang="en-US" sz="2000" dirty="0"/>
              <a:t>l</a:t>
            </a:r>
            <a:r>
              <a:rPr lang="en-US" sz="2000" dirty="0" smtClean="0"/>
              <a:t>ength*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6357573" y="1694844"/>
            <a:ext cx="204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Binding </a:t>
            </a:r>
            <a:r>
              <a:rPr lang="en-US" sz="2000" dirty="0" smtClean="0"/>
              <a:t>site*</a:t>
            </a:r>
            <a:endParaRPr lang="en-US" sz="20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7834055" y="1193408"/>
            <a:ext cx="1333090" cy="420993"/>
            <a:chOff x="3536950" y="2138057"/>
            <a:chExt cx="1352140" cy="472882"/>
          </a:xfrm>
        </p:grpSpPr>
        <p:sp>
          <p:nvSpPr>
            <p:cNvPr id="74" name="Rectangle 73"/>
            <p:cNvSpPr/>
            <p:nvPr/>
          </p:nvSpPr>
          <p:spPr>
            <a:xfrm>
              <a:off x="3536950" y="2138057"/>
              <a:ext cx="1352140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40188" y="2189832"/>
              <a:ext cx="102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834055" y="1711294"/>
            <a:ext cx="1333090" cy="420993"/>
            <a:chOff x="3536950" y="2138057"/>
            <a:chExt cx="1352140" cy="472882"/>
          </a:xfrm>
        </p:grpSpPr>
        <p:sp>
          <p:nvSpPr>
            <p:cNvPr id="77" name="Rectangle 76"/>
            <p:cNvSpPr/>
            <p:nvPr/>
          </p:nvSpPr>
          <p:spPr>
            <a:xfrm>
              <a:off x="3536950" y="2138057"/>
              <a:ext cx="1352140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40188" y="2189832"/>
              <a:ext cx="102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</a:t>
              </a:r>
              <a:endParaRPr lang="en-US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678623" y="2190144"/>
            <a:ext cx="221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Window*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6762335" y="2696861"/>
            <a:ext cx="204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E-score*</a:t>
            </a:r>
            <a:endParaRPr lang="en-US" sz="20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7834055" y="2204891"/>
            <a:ext cx="1333090" cy="420993"/>
            <a:chOff x="3536950" y="2138057"/>
            <a:chExt cx="1352140" cy="472882"/>
          </a:xfrm>
        </p:grpSpPr>
        <p:sp>
          <p:nvSpPr>
            <p:cNvPr id="82" name="Rectangle 81"/>
            <p:cNvSpPr/>
            <p:nvPr/>
          </p:nvSpPr>
          <p:spPr>
            <a:xfrm>
              <a:off x="3536950" y="2138057"/>
              <a:ext cx="1352140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40188" y="2189832"/>
              <a:ext cx="102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834055" y="2721074"/>
            <a:ext cx="1333090" cy="420993"/>
            <a:chOff x="3536950" y="2138057"/>
            <a:chExt cx="1352140" cy="472882"/>
          </a:xfrm>
        </p:grpSpPr>
        <p:sp>
          <p:nvSpPr>
            <p:cNvPr id="85" name="Rectangle 84"/>
            <p:cNvSpPr/>
            <p:nvPr/>
          </p:nvSpPr>
          <p:spPr>
            <a:xfrm>
              <a:off x="3536950" y="2138057"/>
              <a:ext cx="1352140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40188" y="2189832"/>
              <a:ext cx="102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</a:t>
              </a:r>
              <a:endParaRPr lang="en-US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015999" y="472098"/>
            <a:ext cx="2658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Probe </a:t>
            </a:r>
            <a:r>
              <a:rPr lang="en-US" sz="2000" u="sng" dirty="0" smtClean="0"/>
              <a:t>Generator</a:t>
            </a:r>
            <a:endParaRPr lang="en-US" sz="2000" u="sng" dirty="0"/>
          </a:p>
        </p:txBody>
      </p:sp>
      <p:grpSp>
        <p:nvGrpSpPr>
          <p:cNvPr id="88" name="Group 87"/>
          <p:cNvGrpSpPr/>
          <p:nvPr/>
        </p:nvGrpSpPr>
        <p:grpSpPr>
          <a:xfrm>
            <a:off x="3581103" y="1213632"/>
            <a:ext cx="2336390" cy="407015"/>
            <a:chOff x="2521974" y="1504335"/>
            <a:chExt cx="2367116" cy="472882"/>
          </a:xfrm>
        </p:grpSpPr>
        <p:sp>
          <p:nvSpPr>
            <p:cNvPr id="89" name="Rectangle 88"/>
            <p:cNvSpPr/>
            <p:nvPr/>
          </p:nvSpPr>
          <p:spPr>
            <a:xfrm>
              <a:off x="2521974" y="1504335"/>
              <a:ext cx="2367116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43532" y="155590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Text/File Name</a:t>
              </a:r>
              <a:endParaRPr 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840912" y="1195326"/>
            <a:ext cx="172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 name*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330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8994" y="1923572"/>
            <a:ext cx="1377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Probes*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742379" y="2451795"/>
            <a:ext cx="2371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Num</a:t>
            </a:r>
            <a:r>
              <a:rPr lang="en-US" sz="2000" dirty="0" smtClean="0"/>
              <a:t> </a:t>
            </a:r>
            <a:r>
              <a:rPr lang="en-US" sz="2000" dirty="0" smtClean="0"/>
              <a:t>binding </a:t>
            </a:r>
            <a:r>
              <a:rPr lang="en-US" sz="2000" dirty="0" smtClean="0"/>
              <a:t>sites*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36494" y="3038167"/>
            <a:ext cx="1333090" cy="420993"/>
            <a:chOff x="3536950" y="2138057"/>
            <a:chExt cx="1352140" cy="472882"/>
          </a:xfrm>
        </p:grpSpPr>
        <p:sp>
          <p:nvSpPr>
            <p:cNvPr id="7" name="Rectangle 6"/>
            <p:cNvSpPr/>
            <p:nvPr/>
          </p:nvSpPr>
          <p:spPr>
            <a:xfrm>
              <a:off x="3536950" y="2138057"/>
              <a:ext cx="1352140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40188" y="2189832"/>
              <a:ext cx="102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6494" y="2458773"/>
            <a:ext cx="1310607" cy="420993"/>
            <a:chOff x="3536950" y="2138057"/>
            <a:chExt cx="1352140" cy="472882"/>
          </a:xfrm>
        </p:grpSpPr>
        <p:sp>
          <p:nvSpPr>
            <p:cNvPr id="10" name="Rectangle 9"/>
            <p:cNvSpPr/>
            <p:nvPr/>
          </p:nvSpPr>
          <p:spPr>
            <a:xfrm>
              <a:off x="3536950" y="2138057"/>
              <a:ext cx="1352140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40188" y="2189832"/>
              <a:ext cx="102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39269" y="3632233"/>
            <a:ext cx="212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Min site distance*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90824" y="3047290"/>
            <a:ext cx="2323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Max </a:t>
            </a:r>
            <a:r>
              <a:rPr lang="en-US" sz="2000" dirty="0" smtClean="0"/>
              <a:t>site </a:t>
            </a:r>
            <a:r>
              <a:rPr lang="en-US" sz="2000" dirty="0" smtClean="0"/>
              <a:t>distance*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36494" y="3611350"/>
            <a:ext cx="1333090" cy="420993"/>
            <a:chOff x="3609875" y="2132179"/>
            <a:chExt cx="1352140" cy="472882"/>
          </a:xfrm>
        </p:grpSpPr>
        <p:sp>
          <p:nvSpPr>
            <p:cNvPr id="15" name="Rectangle 14"/>
            <p:cNvSpPr/>
            <p:nvPr/>
          </p:nvSpPr>
          <p:spPr>
            <a:xfrm>
              <a:off x="3609875" y="2132179"/>
              <a:ext cx="1352140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40188" y="2189832"/>
              <a:ext cx="102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36494" y="4181740"/>
            <a:ext cx="1333090" cy="420993"/>
            <a:chOff x="3536950" y="2138057"/>
            <a:chExt cx="1352140" cy="472882"/>
          </a:xfrm>
        </p:grpSpPr>
        <p:sp>
          <p:nvSpPr>
            <p:cNvPr id="18" name="Rectangle 17"/>
            <p:cNvSpPr/>
            <p:nvPr/>
          </p:nvSpPr>
          <p:spPr>
            <a:xfrm>
              <a:off x="3536950" y="2138057"/>
              <a:ext cx="1352140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0188" y="2189832"/>
              <a:ext cx="102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27013" y="1400422"/>
            <a:ext cx="2336390" cy="407015"/>
            <a:chOff x="2521974" y="1504335"/>
            <a:chExt cx="2367116" cy="472882"/>
          </a:xfrm>
        </p:grpSpPr>
        <p:sp>
          <p:nvSpPr>
            <p:cNvPr id="21" name="Rectangle 20"/>
            <p:cNvSpPr/>
            <p:nvPr/>
          </p:nvSpPr>
          <p:spPr>
            <a:xfrm>
              <a:off x="2521974" y="1504335"/>
              <a:ext cx="2367116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43532" y="155590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Text/File Name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36494" y="1916667"/>
            <a:ext cx="2336390" cy="407015"/>
            <a:chOff x="2521974" y="1504335"/>
            <a:chExt cx="2367116" cy="472882"/>
          </a:xfrm>
        </p:grpSpPr>
        <p:sp>
          <p:nvSpPr>
            <p:cNvPr id="24" name="Rectangle 23"/>
            <p:cNvSpPr/>
            <p:nvPr/>
          </p:nvSpPr>
          <p:spPr>
            <a:xfrm>
              <a:off x="2521974" y="1504335"/>
              <a:ext cx="2367116" cy="472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43532" y="155590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Text/File Name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13304" y="1411932"/>
            <a:ext cx="172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 name*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305552" y="4181740"/>
            <a:ext cx="163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Probe length*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222853" y="635600"/>
            <a:ext cx="2658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Probe </a:t>
            </a:r>
            <a:r>
              <a:rPr lang="en-US" sz="2000" u="sng" dirty="0" smtClean="0"/>
              <a:t>Joiner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98442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2853" y="635600"/>
            <a:ext cx="2658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Probe </a:t>
            </a:r>
            <a:r>
              <a:rPr lang="en-US" sz="2000" u="sng" dirty="0" err="1" smtClean="0"/>
              <a:t>Mutator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74321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101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Ho</dc:creator>
  <cp:lastModifiedBy>Tiffany Ho</cp:lastModifiedBy>
  <cp:revision>5</cp:revision>
  <dcterms:created xsi:type="dcterms:W3CDTF">2018-08-28T04:22:43Z</dcterms:created>
  <dcterms:modified xsi:type="dcterms:W3CDTF">2018-08-28T04:53:10Z</dcterms:modified>
</cp:coreProperties>
</file>