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6" r:id="rId1"/>
  </p:sldMasterIdLst>
  <p:notesMasterIdLst>
    <p:notesMasterId r:id="rId15"/>
  </p:notesMasterIdLst>
  <p:sldIdLst>
    <p:sldId id="256" r:id="rId2"/>
    <p:sldId id="265" r:id="rId3"/>
    <p:sldId id="257" r:id="rId4"/>
    <p:sldId id="268" r:id="rId5"/>
    <p:sldId id="261" r:id="rId6"/>
    <p:sldId id="264" r:id="rId7"/>
    <p:sldId id="262" r:id="rId8"/>
    <p:sldId id="258" r:id="rId9"/>
    <p:sldId id="266" r:id="rId10"/>
    <p:sldId id="259" r:id="rId11"/>
    <p:sldId id="270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32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9C712-1990-4DFA-9CEA-EBCB916483A2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CCEC0-1610-4CD3-A07D-07F7774AD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00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Worked on the argument for 4 days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CCEC0-1610-4CD3-A07D-07F7774AD8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22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3D3B-C096-4A7F-BE35-0DEEDD50F590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A64F-43C7-41CF-AA90-CC4F0953077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2648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3D3B-C096-4A7F-BE35-0DEEDD50F590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A64F-43C7-41CF-AA90-CC4F09530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74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3D3B-C096-4A7F-BE35-0DEEDD50F590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A64F-43C7-41CF-AA90-CC4F09530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4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Font typeface="Wingdings" panose="05000000000000000000" pitchFamily="2" charset="2"/>
              <a:buChar char="Ø"/>
              <a:defRPr sz="2800"/>
            </a:lvl1pPr>
            <a:lvl2pPr marL="658368" indent="-457200">
              <a:buFont typeface="Courier New" panose="02070309020205020404" pitchFamily="49" charset="0"/>
              <a:buChar char="o"/>
              <a:defRPr sz="2400"/>
            </a:lvl2pPr>
            <a:lvl3pPr marL="566928" indent="-182880">
              <a:buFont typeface="Arial" panose="020B0604020202020204" pitchFamily="34" charset="0"/>
              <a:buChar char="•"/>
              <a:defRPr sz="2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 Edit Master text styles</a:t>
            </a:r>
          </a:p>
          <a:p>
            <a:pPr lvl="2"/>
            <a:r>
              <a:rPr lang="en-US" dirty="0" smtClean="0"/>
              <a:t> Second level</a:t>
            </a:r>
          </a:p>
          <a:p>
            <a:pPr lvl="3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3D3B-C096-4A7F-BE35-0DEEDD50F590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A64F-43C7-41CF-AA90-CC4F09530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4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3D3B-C096-4A7F-BE35-0DEEDD50F590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A64F-43C7-41CF-AA90-CC4F0953077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342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3D3B-C096-4A7F-BE35-0DEEDD50F590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A64F-43C7-41CF-AA90-CC4F09530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0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3D3B-C096-4A7F-BE35-0DEEDD50F590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A64F-43C7-41CF-AA90-CC4F09530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14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3D3B-C096-4A7F-BE35-0DEEDD50F590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A64F-43C7-41CF-AA90-CC4F09530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11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3D3B-C096-4A7F-BE35-0DEEDD50F590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A64F-43C7-41CF-AA90-CC4F09530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511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9BA3D3B-C096-4A7F-BE35-0DEEDD50F590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80A64F-43C7-41CF-AA90-CC4F09530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810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3D3B-C096-4A7F-BE35-0DEEDD50F590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A64F-43C7-41CF-AA90-CC4F09530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59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9BA3D3B-C096-4A7F-BE35-0DEEDD50F590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A80A64F-43C7-41CF-AA90-CC4F0953077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418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JProbe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Tiffany Ho</a:t>
            </a:r>
          </a:p>
          <a:p>
            <a:r>
              <a:rPr lang="en-US" dirty="0" smtClean="0"/>
              <a:t>Sept 12, 2018 (Wed)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863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Probe Filter: Random field is not as described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 smtClean="0"/>
              <a:t>Description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“An integer that will be used to seed the random number generator used to remove probes at random. </a:t>
            </a:r>
            <a:r>
              <a:rPr lang="en-US" u="sng" dirty="0"/>
              <a:t>If no seed is specified, then one will be chosen arbitrarily.</a:t>
            </a:r>
            <a:r>
              <a:rPr lang="en-US" dirty="0"/>
              <a:t> [Default = off]” </a:t>
            </a:r>
          </a:p>
          <a:p>
            <a:pPr lvl="1"/>
            <a:r>
              <a:rPr lang="en-US" dirty="0"/>
              <a:t>Reads to me like a random seed will be used if nothing is specified. </a:t>
            </a:r>
          </a:p>
          <a:p>
            <a:pPr lvl="0"/>
            <a:r>
              <a:rPr lang="en-US" dirty="0"/>
              <a:t>Reality: if user doesn’t provide one, no seed is used. It just gets a random number.</a:t>
            </a:r>
          </a:p>
          <a:p>
            <a:pPr lvl="0"/>
            <a:r>
              <a:rPr lang="en-US" dirty="0"/>
              <a:t>Possible fixes: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Change the description without changing the implementation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Implement the description </a:t>
            </a:r>
          </a:p>
          <a:p>
            <a:pPr lvl="0"/>
            <a:r>
              <a:rPr lang="en-US" dirty="0"/>
              <a:t>Option 1 makes more sense. Seed is used to “anchor” the generation of a random number.  There is no point in getting a “random” seed. </a:t>
            </a:r>
          </a:p>
          <a:p>
            <a:pPr lvl="0"/>
            <a:r>
              <a:rPr lang="en-US" dirty="0"/>
              <a:t>I removed the underlined portion in the description.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903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 Mandated </a:t>
            </a:r>
            <a:r>
              <a:rPr lang="en-US" dirty="0"/>
              <a:t>fields: probes (give hint if not defined), number of binding sites (min= 2, max=4)</a:t>
            </a:r>
          </a:p>
          <a:p>
            <a:pPr lvl="0"/>
            <a:r>
              <a:rPr lang="en-US" dirty="0" smtClean="0"/>
              <a:t> Put </a:t>
            </a:r>
            <a:r>
              <a:rPr lang="en-US" dirty="0"/>
              <a:t>boundaries on elements (ex: number of binding sites cannot be less to 2)</a:t>
            </a:r>
          </a:p>
          <a:p>
            <a:pPr lvl="0"/>
            <a:r>
              <a:rPr lang="en-US" dirty="0" smtClean="0"/>
              <a:t> </a:t>
            </a:r>
            <a:r>
              <a:rPr lang="en-US" dirty="0" err="1" smtClean="0"/>
              <a:t>Min_distance</a:t>
            </a:r>
            <a:r>
              <a:rPr lang="en-US" dirty="0" smtClean="0"/>
              <a:t> </a:t>
            </a:r>
            <a:r>
              <a:rPr lang="en-US" dirty="0"/>
              <a:t>apart: can be 0, let default be 2</a:t>
            </a:r>
          </a:p>
          <a:p>
            <a:pPr lvl="0"/>
            <a:r>
              <a:rPr lang="en-US" dirty="0" smtClean="0"/>
              <a:t> Max </a:t>
            </a:r>
            <a:r>
              <a:rPr lang="en-US" dirty="0"/>
              <a:t>distance: must be &gt;= min distance, default = </a:t>
            </a:r>
            <a:r>
              <a:rPr lang="en-US" dirty="0" smtClean="0"/>
              <a:t>16</a:t>
            </a:r>
            <a:endParaRPr lang="en-US" dirty="0"/>
          </a:p>
          <a:p>
            <a:pPr marL="0" lv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1847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Still want Primer to be imported as a data variable?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  What was the reasoning behind original design?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  </a:t>
            </a:r>
            <a:r>
              <a:rPr lang="en-US" dirty="0" smtClean="0"/>
              <a:t>Freeze if not the right file (yet to fix)</a:t>
            </a:r>
          </a:p>
          <a:p>
            <a:r>
              <a:rPr lang="en-US" dirty="0"/>
              <a:t> </a:t>
            </a:r>
            <a:r>
              <a:rPr lang="en-US" dirty="0" smtClean="0"/>
              <a:t>Check boxes: didn’t remove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 Very </a:t>
            </a:r>
            <a:r>
              <a:rPr lang="en-US" dirty="0"/>
              <a:t>convenient for the generation of </a:t>
            </a:r>
            <a:r>
              <a:rPr lang="en-US" dirty="0" smtClean="0"/>
              <a:t>metadata</a:t>
            </a:r>
          </a:p>
          <a:p>
            <a:pPr lvl="0"/>
            <a:r>
              <a:rPr lang="en-US" dirty="0"/>
              <a:t> </a:t>
            </a:r>
            <a:r>
              <a:rPr lang="en-US" dirty="0" smtClean="0"/>
              <a:t>Probe Filter</a:t>
            </a:r>
            <a:endParaRPr lang="en-US" sz="2400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Reads </a:t>
            </a:r>
            <a:r>
              <a:rPr lang="en-US" dirty="0"/>
              <a:t>a file containing line separated sequences and keeps only probes containing </a:t>
            </a:r>
            <a:r>
              <a:rPr lang="en-US" u="sng" dirty="0"/>
              <a:t>an OR over the </a:t>
            </a:r>
            <a:r>
              <a:rPr lang="en-US" u="sng" dirty="0" smtClean="0"/>
              <a:t>sequences</a:t>
            </a:r>
            <a:r>
              <a:rPr lang="en-US" dirty="0" smtClean="0"/>
              <a:t>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include(d</a:t>
            </a:r>
            <a:r>
              <a:rPr lang="en-US" smtClean="0"/>
              <a:t>)/exclude(d</a:t>
            </a:r>
            <a:r>
              <a:rPr lang="en-US" dirty="0" smtClean="0"/>
              <a:t>)</a:t>
            </a:r>
          </a:p>
          <a:p>
            <a:pPr marL="201168" lvl="1" indent="0">
              <a:buNone/>
            </a:pPr>
            <a:endParaRPr lang="en-US" dirty="0" smtClean="0"/>
          </a:p>
          <a:p>
            <a:pPr lvl="2">
              <a:buFont typeface="Courier New" panose="02070309020205020404" pitchFamily="49" charset="0"/>
              <a:buChar char="o"/>
            </a:pPr>
            <a:endParaRPr lang="en-US" dirty="0" smtClean="0">
              <a:sym typeface="Wingdings" panose="05000000000000000000" pitchFamily="2" charset="2"/>
            </a:endParaRP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270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Proposal: double click to “view” instead of “rename”</a:t>
            </a:r>
          </a:p>
          <a:p>
            <a:r>
              <a:rPr lang="en-US" dirty="0" smtClean="0"/>
              <a:t> Agilent Formatter</a:t>
            </a:r>
          </a:p>
          <a:p>
            <a:r>
              <a:rPr lang="en-US" dirty="0"/>
              <a:t> P</a:t>
            </a:r>
            <a:r>
              <a:rPr lang="en-US" dirty="0" smtClean="0"/>
              <a:t>lotting E-score</a:t>
            </a:r>
          </a:p>
          <a:p>
            <a:r>
              <a:rPr lang="en-US" dirty="0"/>
              <a:t> </a:t>
            </a:r>
            <a:r>
              <a:rPr lang="en-US" dirty="0" smtClean="0"/>
              <a:t>X and check icon</a:t>
            </a:r>
          </a:p>
          <a:p>
            <a:r>
              <a:rPr lang="en-US" dirty="0"/>
              <a:t> </a:t>
            </a:r>
            <a:r>
              <a:rPr lang="en-US" dirty="0" smtClean="0"/>
              <a:t>Help/Preference</a:t>
            </a:r>
          </a:p>
          <a:p>
            <a:r>
              <a:rPr lang="en-US" dirty="0" smtClean="0"/>
              <a:t> README</a:t>
            </a:r>
          </a:p>
          <a:p>
            <a:r>
              <a:rPr lang="en-US" dirty="0" smtClean="0"/>
              <a:t> “Ask </a:t>
            </a:r>
            <a:r>
              <a:rPr lang="en-US" dirty="0"/>
              <a:t>users for: number of replicates, </a:t>
            </a:r>
            <a:r>
              <a:rPr lang="en-US" dirty="0" smtClean="0"/>
              <a:t>direction”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390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New Features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17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smtClean="0"/>
              <a:t>Panel (instead of popup or dialog)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smtClean="0"/>
              <a:t>For both input and generated data variables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Question: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 smtClean="0"/>
              <a:t>Input: might need more details </a:t>
            </a:r>
            <a:r>
              <a:rPr lang="en-US" sz="2400" dirty="0" smtClean="0">
                <a:sym typeface="Wingdings" panose="05000000000000000000" pitchFamily="2" charset="2"/>
              </a:rPr>
              <a:t> add file name</a:t>
            </a:r>
            <a:endParaRPr lang="en-US" sz="24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 smtClean="0"/>
              <a:t>Default vs start value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000" dirty="0" smtClean="0"/>
              <a:t> Probe </a:t>
            </a:r>
            <a:r>
              <a:rPr lang="en-US" sz="2000" dirty="0"/>
              <a:t>filter: all </a:t>
            </a:r>
            <a:r>
              <a:rPr lang="en-US" sz="2000" dirty="0" err="1"/>
              <a:t>args</a:t>
            </a:r>
            <a:r>
              <a:rPr lang="en-US" sz="2000" dirty="0"/>
              <a:t> have default as “off”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shown with “N/A” in </a:t>
            </a:r>
            <a:r>
              <a:rPr lang="en-US" sz="2000" dirty="0" smtClean="0"/>
              <a:t>metadata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000" dirty="0" smtClean="0"/>
              <a:t> Negative </a:t>
            </a:r>
            <a:r>
              <a:rPr lang="en-US" sz="2000" dirty="0" err="1"/>
              <a:t>Cntrl</a:t>
            </a:r>
            <a:r>
              <a:rPr lang="en-US" sz="2000" dirty="0"/>
              <a:t> Gen, </a:t>
            </a:r>
            <a:r>
              <a:rPr lang="en-US" sz="2000" dirty="0" err="1"/>
              <a:t>NumberArg</a:t>
            </a:r>
            <a:r>
              <a:rPr lang="en-US" sz="2000" dirty="0"/>
              <a:t>: default = “unlimited</a:t>
            </a:r>
            <a:r>
              <a:rPr lang="en-US" sz="2000" dirty="0" smtClean="0"/>
              <a:t>”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000" dirty="0" smtClean="0"/>
              <a:t> </a:t>
            </a:r>
            <a:r>
              <a:rPr lang="en-US" sz="2000" dirty="0" err="1" smtClean="0"/>
              <a:t>SummitArgument</a:t>
            </a:r>
            <a:r>
              <a:rPr lang="en-US" sz="2000" dirty="0"/>
              <a:t>: default = “off</a:t>
            </a:r>
            <a:r>
              <a:rPr lang="en-US" sz="2000" dirty="0" smtClean="0"/>
              <a:t>”</a:t>
            </a:r>
            <a:endParaRPr lang="en-US" dirty="0"/>
          </a:p>
          <a:p>
            <a:pPr lvl="1"/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655894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Input/Generated Variable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Input name: file name</a:t>
            </a:r>
          </a:p>
          <a:p>
            <a:r>
              <a:rPr lang="en-US" dirty="0" smtClean="0"/>
              <a:t> Generated name:</a:t>
            </a:r>
          </a:p>
          <a:p>
            <a:pPr lvl="1"/>
            <a:r>
              <a:rPr lang="en-US" dirty="0" smtClean="0"/>
              <a:t>Default template depending on </a:t>
            </a:r>
            <a:r>
              <a:rPr lang="en-US" dirty="0" err="1" smtClean="0"/>
              <a:t>func</a:t>
            </a:r>
            <a:endParaRPr lang="en-US" dirty="0" smtClean="0"/>
          </a:p>
          <a:p>
            <a:pPr lvl="4">
              <a:buFont typeface="Arial" panose="020B0604020202020204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err="1" smtClean="0"/>
              <a:t>num</a:t>
            </a:r>
            <a:r>
              <a:rPr lang="en-US" sz="2000" dirty="0" smtClean="0"/>
              <a:t>-name group: as discussed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2000" dirty="0" smtClean="0"/>
              <a:t> file-name group: added numerical increment</a:t>
            </a:r>
          </a:p>
          <a:p>
            <a:pPr lvl="1"/>
            <a:r>
              <a:rPr lang="en-US" sz="2600" dirty="0" smtClean="0"/>
              <a:t>As an argument…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2000" dirty="0" smtClean="0"/>
              <a:t>“very difficult” under the current architecture 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2000" dirty="0" smtClean="0"/>
              <a:t> current design: the rename feature serves the purpose</a:t>
            </a:r>
          </a:p>
        </p:txBody>
      </p:sp>
    </p:spTree>
    <p:extLst>
      <p:ext uri="{BB962C8B-B14F-4D97-AF65-F5344CB8AC3E}">
        <p14:creationId xmlns:p14="http://schemas.microsoft.com/office/powerpoint/2010/main" val="2920067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New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Ensure uniqueness of variable names in the…</a:t>
            </a:r>
          </a:p>
          <a:p>
            <a:pPr marL="909828" lvl="1" indent="-342900"/>
            <a:r>
              <a:rPr lang="en-US" dirty="0"/>
              <a:t>System: dialogue (input), numerical increment (output) </a:t>
            </a:r>
          </a:p>
          <a:p>
            <a:pPr marL="909828" lvl="1" indent="-342900"/>
            <a:r>
              <a:rPr lang="en-US" dirty="0"/>
              <a:t>Data exporting </a:t>
            </a:r>
            <a:r>
              <a:rPr lang="en-US" dirty="0" err="1"/>
              <a:t>dir</a:t>
            </a:r>
            <a:r>
              <a:rPr lang="en-US" dirty="0"/>
              <a:t>: dialogue</a:t>
            </a:r>
          </a:p>
          <a:p>
            <a:pPr marL="909828" lvl="1" indent="-342900"/>
            <a:r>
              <a:rPr lang="en-US" dirty="0"/>
              <a:t>Workspace saving </a:t>
            </a:r>
            <a:r>
              <a:rPr lang="en-US" dirty="0" err="1"/>
              <a:t>dir</a:t>
            </a:r>
            <a:r>
              <a:rPr lang="en-US" dirty="0"/>
              <a:t>: dialogue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View/Export/Delete multiple variables at once</a:t>
            </a:r>
          </a:p>
          <a:p>
            <a:pPr marL="909828" lvl="1" indent="-342900"/>
            <a:r>
              <a:rPr lang="en-US" dirty="0" smtClean="0"/>
              <a:t>Left export window as is </a:t>
            </a:r>
            <a:r>
              <a:rPr lang="en-US" dirty="0" smtClean="0">
                <a:sym typeface="Wingdings" panose="05000000000000000000" pitchFamily="2" charset="2"/>
              </a:rPr>
              <a:t> allow different </a:t>
            </a:r>
            <a:r>
              <a:rPr lang="en-US" dirty="0" err="1" smtClean="0">
                <a:sym typeface="Wingdings" panose="05000000000000000000" pitchFamily="2" charset="2"/>
              </a:rPr>
              <a:t>dir</a:t>
            </a:r>
            <a:r>
              <a:rPr lang="en-US" dirty="0" smtClean="0">
                <a:sym typeface="Wingdings" panose="05000000000000000000" pitchFamily="2" charset="2"/>
              </a:rPr>
              <a:t> for each file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Keyboard navigation of tabs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list panel</a:t>
            </a:r>
          </a:p>
          <a:p>
            <a:pPr marL="909828" lvl="1" indent="-342900"/>
            <a:r>
              <a:rPr lang="en-US" dirty="0" smtClean="0"/>
              <a:t>Two tabs for input and generated </a:t>
            </a:r>
            <a:r>
              <a:rPr lang="en-US" dirty="0" err="1" smtClean="0"/>
              <a:t>var</a:t>
            </a:r>
            <a:endParaRPr lang="en-US" dirty="0" smtClean="0"/>
          </a:p>
          <a:p>
            <a:pPr marL="909828" lvl="1" indent="-342900"/>
            <a:r>
              <a:rPr lang="en-US" dirty="0" smtClean="0"/>
              <a:t>Table col adjustable and sortable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78358" lvl="1" indent="-285750"/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350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Modifications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704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Function Errors (Cleanly)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Scenario: Files mismatch (</a:t>
            </a:r>
            <a:r>
              <a:rPr lang="en-US" dirty="0" err="1" smtClean="0"/>
              <a:t>chroms</a:t>
            </a:r>
            <a:r>
              <a:rPr lang="en-US" dirty="0" smtClean="0"/>
              <a:t> in peak file cannot be found in genome)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Func</a:t>
            </a:r>
            <a:r>
              <a:rPr lang="en-US" dirty="0" smtClean="0"/>
              <a:t>: </a:t>
            </a:r>
            <a:r>
              <a:rPr lang="en-US" dirty="0" err="1" smtClean="0"/>
              <a:t>PeakFinder</a:t>
            </a:r>
            <a:r>
              <a:rPr lang="en-US" dirty="0" smtClean="0"/>
              <a:t>, </a:t>
            </a:r>
            <a:r>
              <a:rPr lang="en-US" dirty="0" err="1" smtClean="0"/>
              <a:t>NegativeControlGenerator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Added a </a:t>
            </a:r>
            <a:r>
              <a:rPr lang="en-US" b="1" dirty="0" smtClean="0"/>
              <a:t>dialogue</a:t>
            </a:r>
            <a:r>
              <a:rPr lang="en-US" dirty="0" smtClean="0"/>
              <a:t> and get rid of the errors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Doesn’t create an output data object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NoSuchWordException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Func</a:t>
            </a:r>
            <a:r>
              <a:rPr lang="en-US" dirty="0" smtClean="0"/>
              <a:t>: </a:t>
            </a:r>
            <a:r>
              <a:rPr lang="en-US" dirty="0" err="1" smtClean="0"/>
              <a:t>ProbeMutator</a:t>
            </a:r>
            <a:r>
              <a:rPr lang="en-US" dirty="0" smtClean="0"/>
              <a:t>, 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Q</a:t>
            </a:r>
            <a:r>
              <a:rPr lang="en-US" dirty="0" smtClean="0"/>
              <a:t>: need more polished way?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883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Modifications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 value, Q value (Peak Filter): increment by 0.1 instead of 1 (right?)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</a:t>
            </a:r>
            <a:r>
              <a:rPr lang="en-US" dirty="0" smtClean="0"/>
              <a:t>ot </a:t>
            </a:r>
            <a:r>
              <a:rPr lang="en-US" dirty="0"/>
              <a:t>rid of BED file </a:t>
            </a:r>
            <a:r>
              <a:rPr lang="en-US" dirty="0" smtClean="0"/>
              <a:t>extension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Tooltip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Argument panel: display full </a:t>
            </a:r>
            <a:r>
              <a:rPr lang="en-US" dirty="0" err="1" smtClean="0"/>
              <a:t>param</a:t>
            </a:r>
            <a:r>
              <a:rPr lang="en-US" dirty="0" smtClean="0"/>
              <a:t> name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780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Discussions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89762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544</TotalTime>
  <Words>633</Words>
  <Application>Microsoft Office PowerPoint</Application>
  <PresentationFormat>Widescreen</PresentationFormat>
  <Paragraphs>84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Wingdings</vt:lpstr>
      <vt:lpstr>Retrospect</vt:lpstr>
      <vt:lpstr>JProbe Demo</vt:lpstr>
      <vt:lpstr>New Features</vt:lpstr>
      <vt:lpstr>Metadata</vt:lpstr>
      <vt:lpstr>Input/Generated Variable Name</vt:lpstr>
      <vt:lpstr>Other New Features</vt:lpstr>
      <vt:lpstr>Modifications</vt:lpstr>
      <vt:lpstr>Handling Function Errors (Cleanly)</vt:lpstr>
      <vt:lpstr>Other Modifications </vt:lpstr>
      <vt:lpstr>Discussions</vt:lpstr>
      <vt:lpstr>Probe Filter: Random field is not as described</vt:lpstr>
      <vt:lpstr>Default Values</vt:lpstr>
      <vt:lpstr>PowerPoint Presentation</vt:lpstr>
      <vt:lpstr>Going Forward</vt:lpstr>
    </vt:vector>
  </TitlesOfParts>
  <Company>UNC Chapel Hill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JProbe Demo</dc:title>
  <dc:creator>Tiffany Ho</dc:creator>
  <cp:lastModifiedBy>Tiffany Ho</cp:lastModifiedBy>
  <cp:revision>19</cp:revision>
  <dcterms:created xsi:type="dcterms:W3CDTF">2018-09-11T20:16:13Z</dcterms:created>
  <dcterms:modified xsi:type="dcterms:W3CDTF">2018-09-15T21:31:16Z</dcterms:modified>
</cp:coreProperties>
</file>