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9" d="100"/>
          <a:sy n="89" d="100"/>
        </p:scale>
        <p:origin x="61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FA538-E49F-468C-AD82-85E37AB2BE66}" type="datetimeFigureOut">
              <a:rPr lang="pt-BR" smtClean="0"/>
              <a:t>15/08/2024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FCBC8-D635-4648-8F21-D59D132912B5}" type="slidenum">
              <a:rPr lang="pt-BR" smtClean="0"/>
              <a:t>‹nº›</a:t>
            </a:fld>
            <a:endParaRPr lang="pt-BR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0646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FA538-E49F-468C-AD82-85E37AB2BE66}" type="datetimeFigureOut">
              <a:rPr lang="pt-BR" smtClean="0"/>
              <a:t>15/08/2024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FCBC8-D635-4648-8F21-D59D13291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5602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FA538-E49F-468C-AD82-85E37AB2BE66}" type="datetimeFigureOut">
              <a:rPr lang="pt-BR" smtClean="0"/>
              <a:t>15/08/2024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FCBC8-D635-4648-8F21-D59D13291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1884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FA538-E49F-468C-AD82-85E37AB2BE66}" type="datetimeFigureOut">
              <a:rPr lang="pt-BR" smtClean="0"/>
              <a:t>15/08/2024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FCBC8-D635-4648-8F21-D59D132912B5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445352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FA538-E49F-468C-AD82-85E37AB2BE66}" type="datetimeFigureOut">
              <a:rPr lang="pt-BR" smtClean="0"/>
              <a:t>15/08/2024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FCBC8-D635-4648-8F21-D59D13291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25767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FA538-E49F-468C-AD82-85E37AB2BE66}" type="datetimeFigureOut">
              <a:rPr lang="pt-BR" smtClean="0"/>
              <a:t>15/08/2024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FCBC8-D635-4648-8F21-D59D132912B5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208345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FA538-E49F-468C-AD82-85E37AB2BE66}" type="datetimeFigureOut">
              <a:rPr lang="pt-BR" smtClean="0"/>
              <a:t>15/08/2024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FCBC8-D635-4648-8F21-D59D13291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9427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FA538-E49F-468C-AD82-85E37AB2BE66}" type="datetimeFigureOut">
              <a:rPr lang="pt-BR" smtClean="0"/>
              <a:t>15/08/2024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FCBC8-D635-4648-8F21-D59D13291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7729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FA538-E49F-468C-AD82-85E37AB2BE66}" type="datetimeFigureOut">
              <a:rPr lang="pt-BR" smtClean="0"/>
              <a:t>15/08/2024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FCBC8-D635-4648-8F21-D59D13291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7107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FA538-E49F-468C-AD82-85E37AB2BE66}" type="datetimeFigureOut">
              <a:rPr lang="pt-BR" smtClean="0"/>
              <a:t>15/08/2024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FCBC8-D635-4648-8F21-D59D13291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7099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FA538-E49F-468C-AD82-85E37AB2BE66}" type="datetimeFigureOut">
              <a:rPr lang="pt-BR" smtClean="0"/>
              <a:t>15/08/2024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FCBC8-D635-4648-8F21-D59D13291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2198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FA538-E49F-468C-AD82-85E37AB2BE66}" type="datetimeFigureOut">
              <a:rPr lang="pt-BR" smtClean="0"/>
              <a:t>15/08/2024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FCBC8-D635-4648-8F21-D59D13291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9470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FA538-E49F-468C-AD82-85E37AB2BE66}" type="datetimeFigureOut">
              <a:rPr lang="pt-BR" smtClean="0"/>
              <a:t>15/08/2024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FCBC8-D635-4648-8F21-D59D13291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1709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FA538-E49F-468C-AD82-85E37AB2BE66}" type="datetimeFigureOut">
              <a:rPr lang="pt-BR" smtClean="0"/>
              <a:t>15/08/2024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FCBC8-D635-4648-8F21-D59D13291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1861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FA538-E49F-468C-AD82-85E37AB2BE66}" type="datetimeFigureOut">
              <a:rPr lang="pt-BR" smtClean="0"/>
              <a:t>15/08/2024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FCBC8-D635-4648-8F21-D59D13291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3863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FA538-E49F-468C-AD82-85E37AB2BE66}" type="datetimeFigureOut">
              <a:rPr lang="pt-BR" smtClean="0"/>
              <a:t>15/08/2024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FCBC8-D635-4648-8F21-D59D13291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6608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FA538-E49F-468C-AD82-85E37AB2BE66}" type="datetimeFigureOut">
              <a:rPr lang="pt-BR" smtClean="0"/>
              <a:t>15/08/2024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FCBC8-D635-4648-8F21-D59D13291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1114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7FFA538-E49F-468C-AD82-85E37AB2BE66}" type="datetimeFigureOut">
              <a:rPr lang="pt-BR" smtClean="0"/>
              <a:t>15/08/2024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B4FCBC8-D635-4648-8F21-D59D13291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84350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A614FD-578C-48A5-B381-BE652963AC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64709"/>
            <a:ext cx="9144000" cy="1089492"/>
          </a:xfrm>
        </p:spPr>
        <p:txBody>
          <a:bodyPr/>
          <a:lstStyle/>
          <a:p>
            <a:r>
              <a:rPr lang="pt-BR" dirty="0"/>
              <a:t>EXERCICIOS PA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F5FE146-B68C-44E2-A58D-CFFD500F6F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err="1"/>
              <a:t>Nome:Thiago</a:t>
            </a:r>
            <a:r>
              <a:rPr lang="pt-BR" dirty="0"/>
              <a:t> </a:t>
            </a:r>
            <a:r>
              <a:rPr lang="pt-BR" dirty="0" err="1"/>
              <a:t>Fitipaldi</a:t>
            </a:r>
            <a:r>
              <a:rPr lang="pt-BR" dirty="0"/>
              <a:t> Viana Fernandes</a:t>
            </a:r>
          </a:p>
          <a:p>
            <a:r>
              <a:rPr lang="pt-BR" dirty="0"/>
              <a:t>Grupo B</a:t>
            </a:r>
          </a:p>
        </p:txBody>
      </p:sp>
    </p:spTree>
    <p:extLst>
      <p:ext uri="{BB962C8B-B14F-4D97-AF65-F5344CB8AC3E}">
        <p14:creationId xmlns:p14="http://schemas.microsoft.com/office/powerpoint/2010/main" val="2190008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05BA2B-0A56-4A5B-A7A9-0E4BD759C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3369"/>
            <a:ext cx="2690308" cy="635336"/>
          </a:xfrm>
        </p:spPr>
        <p:txBody>
          <a:bodyPr>
            <a:normAutofit fontScale="90000"/>
          </a:bodyPr>
          <a:lstStyle/>
          <a:p>
            <a:r>
              <a:rPr lang="pt-BR" dirty="0"/>
              <a:t>Exercício 1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47F921F-FA4D-4166-9025-0E168C45DA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73491"/>
            <a:ext cx="4891692" cy="2017477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90751D1C-80BF-4444-99B9-5A7EDC0882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2599" y="1433234"/>
            <a:ext cx="5877745" cy="399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554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88408DC0-74CF-4070-A2CF-6A70BB7AD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3369"/>
            <a:ext cx="2690308" cy="635336"/>
          </a:xfrm>
        </p:spPr>
        <p:txBody>
          <a:bodyPr>
            <a:normAutofit fontScale="90000"/>
          </a:bodyPr>
          <a:lstStyle/>
          <a:p>
            <a:r>
              <a:rPr lang="pt-BR" dirty="0"/>
              <a:t>Exercício 2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B3FCD84-2986-400D-8141-D11C41333B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139" y="2651014"/>
            <a:ext cx="5135867" cy="1555969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A9BB0817-E897-493C-9C4B-9C1369CDC3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347496"/>
            <a:ext cx="5934903" cy="416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931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8225C9D0-5086-49C4-881F-DC31FFA01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3369"/>
            <a:ext cx="2690308" cy="635336"/>
          </a:xfrm>
        </p:spPr>
        <p:txBody>
          <a:bodyPr>
            <a:normAutofit fontScale="90000"/>
          </a:bodyPr>
          <a:lstStyle/>
          <a:p>
            <a:r>
              <a:rPr lang="pt-BR" dirty="0"/>
              <a:t>Exercício 3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6DAE667-0784-45D5-A441-318EB3A103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294" y="2782765"/>
            <a:ext cx="5225196" cy="1660143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BA8A0915-8620-4410-9FFD-0DE3AB254F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9258" y="885470"/>
            <a:ext cx="5944430" cy="5087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035242"/>
      </p:ext>
    </p:extLst>
  </p:cSld>
  <p:clrMapOvr>
    <a:masterClrMapping/>
  </p:clrMapOvr>
</p:sld>
</file>

<file path=ppt/theme/theme1.xml><?xml version="1.0" encoding="utf-8"?>
<a:theme xmlns:a="http://schemas.openxmlformats.org/drawingml/2006/main" name="Fatia">
  <a:themeElements>
    <a:clrScheme name="Fatia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Fatia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at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24</TotalTime>
  <Words>16</Words>
  <Application>Microsoft Office PowerPoint</Application>
  <PresentationFormat>Widescreen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7" baseType="lpstr">
      <vt:lpstr>Century Gothic</vt:lpstr>
      <vt:lpstr>Wingdings 3</vt:lpstr>
      <vt:lpstr>Fatia</vt:lpstr>
      <vt:lpstr>EXERCICIOS PA</vt:lpstr>
      <vt:lpstr>Exercício 1</vt:lpstr>
      <vt:lpstr>Exercício 2</vt:lpstr>
      <vt:lpstr>Exercício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EXERCICIOS PA</dc:title>
  <dc:creator>thiago_24411@ETEC.FURLAN</dc:creator>
  <cp:lastModifiedBy>thiago_24411@ETEC.FURLAN</cp:lastModifiedBy>
  <cp:revision>2</cp:revision>
  <dcterms:created xsi:type="dcterms:W3CDTF">2024-08-15T14:54:53Z</dcterms:created>
  <dcterms:modified xsi:type="dcterms:W3CDTF">2024-08-15T15:19:38Z</dcterms:modified>
</cp:coreProperties>
</file>