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413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9A91-EB99-4D9F-B242-351CA9D239E6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DA30F-22E9-4CC9-A1FC-27E135954C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9A91-EB99-4D9F-B242-351CA9D239E6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DA30F-22E9-4CC9-A1FC-27E135954C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9A91-EB99-4D9F-B242-351CA9D239E6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DA30F-22E9-4CC9-A1FC-27E135954C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9A91-EB99-4D9F-B242-351CA9D239E6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DA30F-22E9-4CC9-A1FC-27E135954C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9A91-EB99-4D9F-B242-351CA9D239E6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DA30F-22E9-4CC9-A1FC-27E135954C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9A91-EB99-4D9F-B242-351CA9D239E6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DA30F-22E9-4CC9-A1FC-27E135954C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9A91-EB99-4D9F-B242-351CA9D239E6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DA30F-22E9-4CC9-A1FC-27E135954C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9A91-EB99-4D9F-B242-351CA9D239E6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DA30F-22E9-4CC9-A1FC-27E135954C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9A91-EB99-4D9F-B242-351CA9D239E6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DA30F-22E9-4CC9-A1FC-27E135954C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9A91-EB99-4D9F-B242-351CA9D239E6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DA30F-22E9-4CC9-A1FC-27E135954C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9A91-EB99-4D9F-B242-351CA9D239E6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DA30F-22E9-4CC9-A1FC-27E135954C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9A91-EB99-4D9F-B242-351CA9D239E6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DA30F-22E9-4CC9-A1FC-27E135954C4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514600"/>
            <a:ext cx="19812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Helminth</a:t>
            </a:r>
            <a:r>
              <a:rPr lang="en-US" dirty="0" smtClean="0"/>
              <a:t>-Location</a:t>
            </a:r>
          </a:p>
          <a:p>
            <a:r>
              <a:rPr lang="en-US" dirty="0" smtClean="0"/>
              <a:t>(n=13,587)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62200" y="1524000"/>
            <a:ext cx="21336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Location is Country</a:t>
            </a:r>
          </a:p>
          <a:p>
            <a:r>
              <a:rPr lang="en-US" dirty="0" smtClean="0"/>
              <a:t>(n=4,510)</a:t>
            </a:r>
          </a:p>
          <a:p>
            <a:r>
              <a:rPr lang="en-US" dirty="0" smtClean="0"/>
              <a:t>Index= 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3429000"/>
            <a:ext cx="20574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Location is not Country</a:t>
            </a:r>
          </a:p>
          <a:p>
            <a:r>
              <a:rPr lang="en-US" dirty="0" smtClean="0"/>
              <a:t>(n=9,077)</a:t>
            </a:r>
          </a:p>
          <a:p>
            <a:r>
              <a:rPr lang="en-US" dirty="0" smtClean="0"/>
              <a:t>Index= b</a:t>
            </a:r>
            <a:endParaRPr lang="en-US" dirty="0"/>
          </a:p>
        </p:txBody>
      </p:sp>
      <p:cxnSp>
        <p:nvCxnSpPr>
          <p:cNvPr id="6" name="Straight Arrow Connector 5"/>
          <p:cNvCxnSpPr>
            <a:stCxn id="2" idx="0"/>
            <a:endCxn id="3" idx="1"/>
          </p:cNvCxnSpPr>
          <p:nvPr/>
        </p:nvCxnSpPr>
        <p:spPr>
          <a:xfrm flipV="1">
            <a:off x="1295400" y="1985665"/>
            <a:ext cx="1066800" cy="528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" idx="2"/>
            <a:endCxn id="4" idx="1"/>
          </p:cNvCxnSpPr>
          <p:nvPr/>
        </p:nvCxnSpPr>
        <p:spPr>
          <a:xfrm>
            <a:off x="1295400" y="3160931"/>
            <a:ext cx="1143000" cy="868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0" y="2209800"/>
            <a:ext cx="16002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Geocode</a:t>
            </a:r>
            <a:r>
              <a:rPr lang="en-US" dirty="0" smtClean="0"/>
              <a:t> can find the lat and </a:t>
            </a:r>
            <a:r>
              <a:rPr lang="en-US" dirty="0" err="1" smtClean="0"/>
              <a:t>lon</a:t>
            </a:r>
            <a:endParaRPr lang="en-US" dirty="0" smtClean="0"/>
          </a:p>
          <a:p>
            <a:r>
              <a:rPr lang="en-US" dirty="0" smtClean="0"/>
              <a:t>(n=6442)</a:t>
            </a:r>
          </a:p>
          <a:p>
            <a:r>
              <a:rPr lang="en-US" dirty="0" smtClean="0"/>
              <a:t>Index= 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0" y="4267200"/>
            <a:ext cx="16002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Geocode</a:t>
            </a:r>
            <a:r>
              <a:rPr lang="en-US" dirty="0" smtClean="0"/>
              <a:t> can’t find the lat and </a:t>
            </a:r>
            <a:r>
              <a:rPr lang="en-US" dirty="0" err="1" smtClean="0"/>
              <a:t>lon</a:t>
            </a:r>
            <a:endParaRPr lang="en-US" dirty="0" smtClean="0"/>
          </a:p>
          <a:p>
            <a:r>
              <a:rPr lang="en-US" dirty="0" smtClean="0"/>
              <a:t>(n=2635)</a:t>
            </a:r>
          </a:p>
          <a:p>
            <a:r>
              <a:rPr lang="en-US" dirty="0" smtClean="0"/>
              <a:t>Index= </a:t>
            </a:r>
            <a:r>
              <a:rPr lang="en-US" dirty="0" err="1" smtClean="0"/>
              <a:t>dd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0"/>
            <a:endCxn id="9" idx="1"/>
          </p:cNvCxnSpPr>
          <p:nvPr/>
        </p:nvCxnSpPr>
        <p:spPr>
          <a:xfrm flipV="1">
            <a:off x="3467100" y="2948464"/>
            <a:ext cx="1104900" cy="480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10" idx="1"/>
          </p:cNvCxnSpPr>
          <p:nvPr/>
        </p:nvCxnSpPr>
        <p:spPr>
          <a:xfrm>
            <a:off x="3467100" y="4629329"/>
            <a:ext cx="1104900" cy="376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24600" y="762000"/>
            <a:ext cx="2667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 lat/</a:t>
            </a:r>
            <a:r>
              <a:rPr lang="en-US" dirty="0" err="1" smtClean="0"/>
              <a:t>lon</a:t>
            </a:r>
            <a:r>
              <a:rPr lang="en-US" dirty="0" smtClean="0"/>
              <a:t> are in a Country</a:t>
            </a:r>
          </a:p>
          <a:p>
            <a:r>
              <a:rPr lang="en-US" dirty="0" smtClean="0"/>
              <a:t>(n=5841)</a:t>
            </a:r>
          </a:p>
          <a:p>
            <a:r>
              <a:rPr lang="en-US" dirty="0" smtClean="0"/>
              <a:t>Index=e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9" idx="0"/>
          </p:cNvCxnSpPr>
          <p:nvPr/>
        </p:nvCxnSpPr>
        <p:spPr>
          <a:xfrm flipV="1">
            <a:off x="5372100" y="1371600"/>
            <a:ext cx="8763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400800" y="2286000"/>
            <a:ext cx="2667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 lat/</a:t>
            </a:r>
            <a:r>
              <a:rPr lang="en-US" dirty="0" err="1" smtClean="0"/>
              <a:t>lon</a:t>
            </a:r>
            <a:r>
              <a:rPr lang="en-US" dirty="0" smtClean="0"/>
              <a:t> aren’t in a Country</a:t>
            </a:r>
          </a:p>
          <a:p>
            <a:r>
              <a:rPr lang="en-US" dirty="0" smtClean="0"/>
              <a:t>(n=601)</a:t>
            </a:r>
          </a:p>
          <a:p>
            <a:r>
              <a:rPr lang="en-US" dirty="0" smtClean="0"/>
              <a:t>Index=</a:t>
            </a:r>
            <a:r>
              <a:rPr lang="en-US" dirty="0" err="1" smtClean="0"/>
              <a:t>ce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9" idx="3"/>
            <a:endCxn id="19" idx="1"/>
          </p:cNvCxnSpPr>
          <p:nvPr/>
        </p:nvCxnSpPr>
        <p:spPr>
          <a:xfrm flipV="1">
            <a:off x="6172200" y="2886165"/>
            <a:ext cx="228600" cy="622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24600" y="3733800"/>
            <a:ext cx="27432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Geocode</a:t>
            </a:r>
            <a:r>
              <a:rPr lang="en-US" dirty="0" smtClean="0"/>
              <a:t> find the Country after </a:t>
            </a:r>
            <a:r>
              <a:rPr lang="en-US" dirty="0" err="1" smtClean="0"/>
              <a:t>Ania</a:t>
            </a:r>
            <a:r>
              <a:rPr lang="en-US" dirty="0" smtClean="0"/>
              <a:t> revised the Location</a:t>
            </a:r>
          </a:p>
          <a:p>
            <a:r>
              <a:rPr lang="en-US" dirty="0" smtClean="0"/>
              <a:t>(n=2185)</a:t>
            </a:r>
          </a:p>
          <a:p>
            <a:r>
              <a:rPr lang="en-US" dirty="0" smtClean="0"/>
              <a:t>Index=f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324600" y="5257800"/>
            <a:ext cx="27432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Geocode</a:t>
            </a:r>
            <a:r>
              <a:rPr lang="en-US" dirty="0" smtClean="0"/>
              <a:t> can’t find the Country after </a:t>
            </a:r>
            <a:r>
              <a:rPr lang="en-US" dirty="0" err="1" smtClean="0"/>
              <a:t>Ania</a:t>
            </a:r>
            <a:r>
              <a:rPr lang="en-US" dirty="0" smtClean="0"/>
              <a:t> revised the Location</a:t>
            </a:r>
          </a:p>
          <a:p>
            <a:r>
              <a:rPr lang="en-US" dirty="0" smtClean="0"/>
              <a:t>(n=450)</a:t>
            </a:r>
          </a:p>
          <a:p>
            <a:r>
              <a:rPr lang="en-US" dirty="0" smtClean="0"/>
              <a:t>Index=g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0" idx="3"/>
            <a:endCxn id="22" idx="1"/>
          </p:cNvCxnSpPr>
          <p:nvPr/>
        </p:nvCxnSpPr>
        <p:spPr>
          <a:xfrm flipV="1">
            <a:off x="6172200" y="4472464"/>
            <a:ext cx="152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2"/>
            <a:endCxn id="23" idx="1"/>
          </p:cNvCxnSpPr>
          <p:nvPr/>
        </p:nvCxnSpPr>
        <p:spPr>
          <a:xfrm>
            <a:off x="5372100" y="5744528"/>
            <a:ext cx="952500" cy="2519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96</Words>
  <Application>Microsoft Office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huangt</dc:creator>
  <cp:lastModifiedBy>huangt</cp:lastModifiedBy>
  <cp:revision>2</cp:revision>
  <dcterms:created xsi:type="dcterms:W3CDTF">2019-04-22T17:30:53Z</dcterms:created>
  <dcterms:modified xsi:type="dcterms:W3CDTF">2019-04-22T17:41:01Z</dcterms:modified>
</cp:coreProperties>
</file>