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2BB09-A0E4-49ED-9E55-5D17274221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57A59C-6C2C-49F8-AC67-CDAE0B747019}">
      <dgm:prSet phldr="0"/>
      <dgm:spPr/>
      <dgm:t>
        <a:bodyPr/>
        <a:lstStyle/>
        <a:p>
          <a:pPr>
            <a:lnSpc>
              <a:spcPct val="100000"/>
            </a:lnSpc>
          </a:pPr>
          <a:r>
            <a:rPr lang="en-US"/>
            <a:t>The Computing Technology Industry Association is an American non-profit trade association, issuing professional certifications for the information technology industry. It is considered one of the IT industry's top trade associations. </a:t>
          </a:r>
        </a:p>
      </dgm:t>
    </dgm:pt>
    <dgm:pt modelId="{605FE119-88AE-4994-A934-B4C83229AE31}" type="parTrans" cxnId="{26397FF6-0FC2-40CD-831B-CC5E51E53E04}">
      <dgm:prSet/>
      <dgm:spPr/>
      <dgm:t>
        <a:bodyPr/>
        <a:lstStyle/>
        <a:p>
          <a:endParaRPr lang="en-US"/>
        </a:p>
      </dgm:t>
    </dgm:pt>
    <dgm:pt modelId="{4A0EA2CB-7F47-4CBC-9823-134B23FE0A78}" type="sibTrans" cxnId="{26397FF6-0FC2-40CD-831B-CC5E51E53E04}">
      <dgm:prSet/>
      <dgm:spPr/>
      <dgm:t>
        <a:bodyPr/>
        <a:lstStyle/>
        <a:p>
          <a:endParaRPr lang="en-US"/>
        </a:p>
      </dgm:t>
    </dgm:pt>
    <dgm:pt modelId="{764F1DE9-1F49-4518-8DC8-C831DBF2FB54}">
      <dgm:prSet phldr="0"/>
      <dgm:spPr/>
      <dgm:t>
        <a:bodyPr/>
        <a:lstStyle/>
        <a:p>
          <a:pPr>
            <a:lnSpc>
              <a:spcPct val="100000"/>
            </a:lnSpc>
          </a:pPr>
          <a:r>
            <a:rPr lang="en-US"/>
            <a:t>CompTIA Security+ is </a:t>
          </a:r>
          <a:r>
            <a:rPr lang="en-US" b="1"/>
            <a:t>a global certification</a:t>
          </a:r>
          <a:r>
            <a:rPr lang="en-US"/>
            <a:t> that validates the baseline skills you need to perform core security functions and pursue an IT security career</a:t>
          </a:r>
        </a:p>
      </dgm:t>
    </dgm:pt>
    <dgm:pt modelId="{918799F2-ACB5-4F08-9460-382FF356E446}" type="parTrans" cxnId="{6153DE6D-B0A2-40CB-AD4B-D0F7E27BFA0A}">
      <dgm:prSet/>
      <dgm:spPr/>
      <dgm:t>
        <a:bodyPr/>
        <a:lstStyle/>
        <a:p>
          <a:endParaRPr lang="en-US"/>
        </a:p>
      </dgm:t>
    </dgm:pt>
    <dgm:pt modelId="{A50E3BB2-1BE9-468A-849B-E1F0389C1FFD}" type="sibTrans" cxnId="{6153DE6D-B0A2-40CB-AD4B-D0F7E27BFA0A}">
      <dgm:prSet/>
      <dgm:spPr/>
      <dgm:t>
        <a:bodyPr/>
        <a:lstStyle/>
        <a:p>
          <a:endParaRPr lang="en-US"/>
        </a:p>
      </dgm:t>
    </dgm:pt>
    <dgm:pt modelId="{595F181B-4CD6-4E6C-BB41-B263622B580A}">
      <dgm:prSet phldr="0"/>
      <dgm:spPr/>
      <dgm:t>
        <a:bodyPr/>
        <a:lstStyle/>
        <a:p>
          <a:pPr rtl="0">
            <a:lnSpc>
              <a:spcPct val="100000"/>
            </a:lnSpc>
          </a:pPr>
          <a:r>
            <a:rPr lang="en-US"/>
            <a:t>New research by IDC shows that candidates and </a:t>
          </a:r>
          <a:r>
            <a:rPr lang="en-US">
              <a:latin typeface="The Serif Hand Black"/>
            </a:rPr>
            <a:t>staff with</a:t>
          </a:r>
          <a:r>
            <a:rPr lang="en-US"/>
            <a:t> CompTIA A+ and CompTIA Security+ </a:t>
          </a:r>
          <a:r>
            <a:rPr lang="en-US">
              <a:latin typeface="The Serif Hand Black"/>
            </a:rPr>
            <a:t>perform better</a:t>
          </a:r>
          <a:r>
            <a:rPr lang="en-US"/>
            <a:t> than staff who are not certified.</a:t>
          </a:r>
          <a:endParaRPr lang="en-US">
            <a:latin typeface="The Serif Hand Black"/>
          </a:endParaRPr>
        </a:p>
      </dgm:t>
    </dgm:pt>
    <dgm:pt modelId="{CFB5FC9C-E427-48BE-AFB7-B93DE11B6870}" type="parTrans" cxnId="{4F5603F7-FA1C-42D2-A1E2-6A114AA694C6}">
      <dgm:prSet/>
      <dgm:spPr/>
    </dgm:pt>
    <dgm:pt modelId="{D53385A1-6D55-4510-B5B1-8205FE888940}" type="sibTrans" cxnId="{4F5603F7-FA1C-42D2-A1E2-6A114AA694C6}">
      <dgm:prSet/>
      <dgm:spPr/>
    </dgm:pt>
    <dgm:pt modelId="{52358DEF-1838-4AD1-95A9-D4E0FA6C6980}" type="pres">
      <dgm:prSet presAssocID="{34F2BB09-A0E4-49ED-9E55-5D1727422191}" presName="root" presStyleCnt="0">
        <dgm:presLayoutVars>
          <dgm:dir/>
          <dgm:resizeHandles val="exact"/>
        </dgm:presLayoutVars>
      </dgm:prSet>
      <dgm:spPr/>
    </dgm:pt>
    <dgm:pt modelId="{A708B8F6-B5EF-4271-B03C-756E19156C48}" type="pres">
      <dgm:prSet presAssocID="{DF57A59C-6C2C-49F8-AC67-CDAE0B747019}" presName="compNode" presStyleCnt="0"/>
      <dgm:spPr/>
    </dgm:pt>
    <dgm:pt modelId="{4AC89567-BBFA-456B-B77E-9E5A11F35585}" type="pres">
      <dgm:prSet presAssocID="{DF57A59C-6C2C-49F8-AC67-CDAE0B747019}" presName="bgRect" presStyleLbl="bgShp" presStyleIdx="0" presStyleCnt="3"/>
      <dgm:spPr/>
    </dgm:pt>
    <dgm:pt modelId="{D8583532-66DF-43C2-B511-CF814F2DFA8D}" type="pres">
      <dgm:prSet presAssocID="{DF57A59C-6C2C-49F8-AC67-CDAE0B7470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a:ext>
      </dgm:extLst>
    </dgm:pt>
    <dgm:pt modelId="{FFD30C39-0159-4C8E-8820-0CABCA33A3A6}" type="pres">
      <dgm:prSet presAssocID="{DF57A59C-6C2C-49F8-AC67-CDAE0B747019}" presName="spaceRect" presStyleCnt="0"/>
      <dgm:spPr/>
    </dgm:pt>
    <dgm:pt modelId="{F8C2C73D-A265-436F-B4CA-EB13D421D350}" type="pres">
      <dgm:prSet presAssocID="{DF57A59C-6C2C-49F8-AC67-CDAE0B747019}" presName="parTx" presStyleLbl="revTx" presStyleIdx="0" presStyleCnt="3">
        <dgm:presLayoutVars>
          <dgm:chMax val="0"/>
          <dgm:chPref val="0"/>
        </dgm:presLayoutVars>
      </dgm:prSet>
      <dgm:spPr/>
    </dgm:pt>
    <dgm:pt modelId="{6574BFDD-FC7D-48BF-B4A5-D341772C8E19}" type="pres">
      <dgm:prSet presAssocID="{4A0EA2CB-7F47-4CBC-9823-134B23FE0A78}" presName="sibTrans" presStyleCnt="0"/>
      <dgm:spPr/>
    </dgm:pt>
    <dgm:pt modelId="{36172E03-5204-43A3-A8D2-F58158B6B3B2}" type="pres">
      <dgm:prSet presAssocID="{764F1DE9-1F49-4518-8DC8-C831DBF2FB54}" presName="compNode" presStyleCnt="0"/>
      <dgm:spPr/>
    </dgm:pt>
    <dgm:pt modelId="{92A0385F-8FC5-4480-B133-FF6CDFB38A44}" type="pres">
      <dgm:prSet presAssocID="{764F1DE9-1F49-4518-8DC8-C831DBF2FB54}" presName="bgRect" presStyleLbl="bgShp" presStyleIdx="1" presStyleCnt="3"/>
      <dgm:spPr/>
    </dgm:pt>
    <dgm:pt modelId="{21E5EB73-537A-4427-9CD2-FC1588454E10}" type="pres">
      <dgm:prSet presAssocID="{764F1DE9-1F49-4518-8DC8-C831DBF2FB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00C054B0-6AF4-44AF-B3E7-74A1BBA2AF84}" type="pres">
      <dgm:prSet presAssocID="{764F1DE9-1F49-4518-8DC8-C831DBF2FB54}" presName="spaceRect" presStyleCnt="0"/>
      <dgm:spPr/>
    </dgm:pt>
    <dgm:pt modelId="{BBD9D943-4CB2-418C-8DD6-D55EF13F12E7}" type="pres">
      <dgm:prSet presAssocID="{764F1DE9-1F49-4518-8DC8-C831DBF2FB54}" presName="parTx" presStyleLbl="revTx" presStyleIdx="1" presStyleCnt="3">
        <dgm:presLayoutVars>
          <dgm:chMax val="0"/>
          <dgm:chPref val="0"/>
        </dgm:presLayoutVars>
      </dgm:prSet>
      <dgm:spPr/>
    </dgm:pt>
    <dgm:pt modelId="{6FEE2630-40EE-44C0-A13E-8500801EB889}" type="pres">
      <dgm:prSet presAssocID="{A50E3BB2-1BE9-468A-849B-E1F0389C1FFD}" presName="sibTrans" presStyleCnt="0"/>
      <dgm:spPr/>
    </dgm:pt>
    <dgm:pt modelId="{2DDB1F06-C8A1-4DAC-94D1-2DC95A9B7DCF}" type="pres">
      <dgm:prSet presAssocID="{595F181B-4CD6-4E6C-BB41-B263622B580A}" presName="compNode" presStyleCnt="0"/>
      <dgm:spPr/>
    </dgm:pt>
    <dgm:pt modelId="{01D635C6-F1CB-42BF-A20C-5C0A61237641}" type="pres">
      <dgm:prSet presAssocID="{595F181B-4CD6-4E6C-BB41-B263622B580A}" presName="bgRect" presStyleLbl="bgShp" presStyleIdx="2" presStyleCnt="3"/>
      <dgm:spPr/>
    </dgm:pt>
    <dgm:pt modelId="{CDB672E8-5594-4FAF-AACA-BBCC95DAAFF0}" type="pres">
      <dgm:prSet presAssocID="{595F181B-4CD6-4E6C-BB41-B263622B580A}" presName="iconRect" presStyleLbl="node1" presStyleIdx="2" presStyleCnt="3"/>
      <dgm:spPr/>
    </dgm:pt>
    <dgm:pt modelId="{90C0FBFF-3CD5-48FE-A9E3-D8788ACA8CF1}" type="pres">
      <dgm:prSet presAssocID="{595F181B-4CD6-4E6C-BB41-B263622B580A}" presName="spaceRect" presStyleCnt="0"/>
      <dgm:spPr/>
    </dgm:pt>
    <dgm:pt modelId="{C388847A-8A30-44A6-B53C-555DEAD5F490}" type="pres">
      <dgm:prSet presAssocID="{595F181B-4CD6-4E6C-BB41-B263622B580A}" presName="parTx" presStyleLbl="revTx" presStyleIdx="2" presStyleCnt="3">
        <dgm:presLayoutVars>
          <dgm:chMax val="0"/>
          <dgm:chPref val="0"/>
        </dgm:presLayoutVars>
      </dgm:prSet>
      <dgm:spPr/>
    </dgm:pt>
  </dgm:ptLst>
  <dgm:cxnLst>
    <dgm:cxn modelId="{0048D00E-DA36-477C-9F30-062B62CF86BC}" type="presOf" srcId="{595F181B-4CD6-4E6C-BB41-B263622B580A}" destId="{C388847A-8A30-44A6-B53C-555DEAD5F490}" srcOrd="0" destOrd="0" presId="urn:microsoft.com/office/officeart/2018/2/layout/IconVerticalSolidList"/>
    <dgm:cxn modelId="{F48A706A-2F23-4CE8-A0FE-71132408BC57}" type="presOf" srcId="{DF57A59C-6C2C-49F8-AC67-CDAE0B747019}" destId="{F8C2C73D-A265-436F-B4CA-EB13D421D350}" srcOrd="0" destOrd="0" presId="urn:microsoft.com/office/officeart/2018/2/layout/IconVerticalSolidList"/>
    <dgm:cxn modelId="{6153DE6D-B0A2-40CB-AD4B-D0F7E27BFA0A}" srcId="{34F2BB09-A0E4-49ED-9E55-5D1727422191}" destId="{764F1DE9-1F49-4518-8DC8-C831DBF2FB54}" srcOrd="1" destOrd="0" parTransId="{918799F2-ACB5-4F08-9460-382FF356E446}" sibTransId="{A50E3BB2-1BE9-468A-849B-E1F0389C1FFD}"/>
    <dgm:cxn modelId="{03D030CB-DF95-4484-8977-5AD12AE91964}" type="presOf" srcId="{34F2BB09-A0E4-49ED-9E55-5D1727422191}" destId="{52358DEF-1838-4AD1-95A9-D4E0FA6C6980}" srcOrd="0" destOrd="0" presId="urn:microsoft.com/office/officeart/2018/2/layout/IconVerticalSolidList"/>
    <dgm:cxn modelId="{403169D3-C535-4C27-9941-5A6196AE1E3F}" type="presOf" srcId="{764F1DE9-1F49-4518-8DC8-C831DBF2FB54}" destId="{BBD9D943-4CB2-418C-8DD6-D55EF13F12E7}" srcOrd="0" destOrd="0" presId="urn:microsoft.com/office/officeart/2018/2/layout/IconVerticalSolidList"/>
    <dgm:cxn modelId="{26397FF6-0FC2-40CD-831B-CC5E51E53E04}" srcId="{34F2BB09-A0E4-49ED-9E55-5D1727422191}" destId="{DF57A59C-6C2C-49F8-AC67-CDAE0B747019}" srcOrd="0" destOrd="0" parTransId="{605FE119-88AE-4994-A934-B4C83229AE31}" sibTransId="{4A0EA2CB-7F47-4CBC-9823-134B23FE0A78}"/>
    <dgm:cxn modelId="{4F5603F7-FA1C-42D2-A1E2-6A114AA694C6}" srcId="{34F2BB09-A0E4-49ED-9E55-5D1727422191}" destId="{595F181B-4CD6-4E6C-BB41-B263622B580A}" srcOrd="2" destOrd="0" parTransId="{CFB5FC9C-E427-48BE-AFB7-B93DE11B6870}" sibTransId="{D53385A1-6D55-4510-B5B1-8205FE888940}"/>
    <dgm:cxn modelId="{2237B663-8D4E-4CCE-8BD1-F5AE255C301E}" type="presParOf" srcId="{52358DEF-1838-4AD1-95A9-D4E0FA6C6980}" destId="{A708B8F6-B5EF-4271-B03C-756E19156C48}" srcOrd="0" destOrd="0" presId="urn:microsoft.com/office/officeart/2018/2/layout/IconVerticalSolidList"/>
    <dgm:cxn modelId="{7D5012B7-9588-484A-8025-0164C9D376EA}" type="presParOf" srcId="{A708B8F6-B5EF-4271-B03C-756E19156C48}" destId="{4AC89567-BBFA-456B-B77E-9E5A11F35585}" srcOrd="0" destOrd="0" presId="urn:microsoft.com/office/officeart/2018/2/layout/IconVerticalSolidList"/>
    <dgm:cxn modelId="{71E78A0A-3021-471C-9727-EAB5A7CC74CF}" type="presParOf" srcId="{A708B8F6-B5EF-4271-B03C-756E19156C48}" destId="{D8583532-66DF-43C2-B511-CF814F2DFA8D}" srcOrd="1" destOrd="0" presId="urn:microsoft.com/office/officeart/2018/2/layout/IconVerticalSolidList"/>
    <dgm:cxn modelId="{EDE8DEA5-6050-4F36-88FE-91182A8619CC}" type="presParOf" srcId="{A708B8F6-B5EF-4271-B03C-756E19156C48}" destId="{FFD30C39-0159-4C8E-8820-0CABCA33A3A6}" srcOrd="2" destOrd="0" presId="urn:microsoft.com/office/officeart/2018/2/layout/IconVerticalSolidList"/>
    <dgm:cxn modelId="{50A23E56-B690-4BBF-AF1B-E13D53B36CB2}" type="presParOf" srcId="{A708B8F6-B5EF-4271-B03C-756E19156C48}" destId="{F8C2C73D-A265-436F-B4CA-EB13D421D350}" srcOrd="3" destOrd="0" presId="urn:microsoft.com/office/officeart/2018/2/layout/IconVerticalSolidList"/>
    <dgm:cxn modelId="{5D3E5BCD-9505-4DD1-B0A6-F998FFCB1FC5}" type="presParOf" srcId="{52358DEF-1838-4AD1-95A9-D4E0FA6C6980}" destId="{6574BFDD-FC7D-48BF-B4A5-D341772C8E19}" srcOrd="1" destOrd="0" presId="urn:microsoft.com/office/officeart/2018/2/layout/IconVerticalSolidList"/>
    <dgm:cxn modelId="{C6CAB999-615E-41F3-9ECF-68F01247903B}" type="presParOf" srcId="{52358DEF-1838-4AD1-95A9-D4E0FA6C6980}" destId="{36172E03-5204-43A3-A8D2-F58158B6B3B2}" srcOrd="2" destOrd="0" presId="urn:microsoft.com/office/officeart/2018/2/layout/IconVerticalSolidList"/>
    <dgm:cxn modelId="{23839891-1CE8-4CE3-8B8C-DC779FCB7200}" type="presParOf" srcId="{36172E03-5204-43A3-A8D2-F58158B6B3B2}" destId="{92A0385F-8FC5-4480-B133-FF6CDFB38A44}" srcOrd="0" destOrd="0" presId="urn:microsoft.com/office/officeart/2018/2/layout/IconVerticalSolidList"/>
    <dgm:cxn modelId="{8B2A77E5-6253-4C40-873A-10DE6EF419E8}" type="presParOf" srcId="{36172E03-5204-43A3-A8D2-F58158B6B3B2}" destId="{21E5EB73-537A-4427-9CD2-FC1588454E10}" srcOrd="1" destOrd="0" presId="urn:microsoft.com/office/officeart/2018/2/layout/IconVerticalSolidList"/>
    <dgm:cxn modelId="{26571D38-F10F-498D-B28D-62B1CC085F77}" type="presParOf" srcId="{36172E03-5204-43A3-A8D2-F58158B6B3B2}" destId="{00C054B0-6AF4-44AF-B3E7-74A1BBA2AF84}" srcOrd="2" destOrd="0" presId="urn:microsoft.com/office/officeart/2018/2/layout/IconVerticalSolidList"/>
    <dgm:cxn modelId="{0F3B0F1C-A097-40D8-BE3D-877D4D1EB320}" type="presParOf" srcId="{36172E03-5204-43A3-A8D2-F58158B6B3B2}" destId="{BBD9D943-4CB2-418C-8DD6-D55EF13F12E7}" srcOrd="3" destOrd="0" presId="urn:microsoft.com/office/officeart/2018/2/layout/IconVerticalSolidList"/>
    <dgm:cxn modelId="{50AF1B83-DD01-4AB8-8A9A-B07C7C58E0F9}" type="presParOf" srcId="{52358DEF-1838-4AD1-95A9-D4E0FA6C6980}" destId="{6FEE2630-40EE-44C0-A13E-8500801EB889}" srcOrd="3" destOrd="0" presId="urn:microsoft.com/office/officeart/2018/2/layout/IconVerticalSolidList"/>
    <dgm:cxn modelId="{2207402A-F25F-4BE8-B3A6-27AB8BF7C086}" type="presParOf" srcId="{52358DEF-1838-4AD1-95A9-D4E0FA6C6980}" destId="{2DDB1F06-C8A1-4DAC-94D1-2DC95A9B7DCF}" srcOrd="4" destOrd="0" presId="urn:microsoft.com/office/officeart/2018/2/layout/IconVerticalSolidList"/>
    <dgm:cxn modelId="{1E80F6FD-53F8-4D26-84E4-6273CAD8B0F2}" type="presParOf" srcId="{2DDB1F06-C8A1-4DAC-94D1-2DC95A9B7DCF}" destId="{01D635C6-F1CB-42BF-A20C-5C0A61237641}" srcOrd="0" destOrd="0" presId="urn:microsoft.com/office/officeart/2018/2/layout/IconVerticalSolidList"/>
    <dgm:cxn modelId="{225D056B-7536-46D0-A1D8-F396D5267A72}" type="presParOf" srcId="{2DDB1F06-C8A1-4DAC-94D1-2DC95A9B7DCF}" destId="{CDB672E8-5594-4FAF-AACA-BBCC95DAAFF0}" srcOrd="1" destOrd="0" presId="urn:microsoft.com/office/officeart/2018/2/layout/IconVerticalSolidList"/>
    <dgm:cxn modelId="{446F3C31-5755-4834-AD5A-64DF163F444A}" type="presParOf" srcId="{2DDB1F06-C8A1-4DAC-94D1-2DC95A9B7DCF}" destId="{90C0FBFF-3CD5-48FE-A9E3-D8788ACA8CF1}" srcOrd="2" destOrd="0" presId="urn:microsoft.com/office/officeart/2018/2/layout/IconVerticalSolidList"/>
    <dgm:cxn modelId="{AD0DB4E2-FE25-4386-A097-D4F20FF680A4}" type="presParOf" srcId="{2DDB1F06-C8A1-4DAC-94D1-2DC95A9B7DCF}" destId="{C388847A-8A30-44A6-B53C-555DEAD5F4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013CC1-08B7-4F53-9FB7-45665B03F00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C53356D7-3346-4C7D-9C93-515E5790F9E5}">
      <dgm:prSet/>
      <dgm:spPr/>
      <dgm:t>
        <a:bodyPr/>
        <a:lstStyle/>
        <a:p>
          <a:pPr rtl="0"/>
          <a:r>
            <a:rPr lang="en-US"/>
            <a:t>Social engineering is the term used for a broad range of malicious activities accomplished through human </a:t>
          </a:r>
          <a:r>
            <a:rPr lang="en-US">
              <a:latin typeface="The Serif Hand Black"/>
            </a:rPr>
            <a:t>interactions  </a:t>
          </a:r>
        </a:p>
      </dgm:t>
    </dgm:pt>
    <dgm:pt modelId="{F290D56E-4187-4372-B773-781FAE7B0212}" type="parTrans" cxnId="{164F38FE-ED86-4496-A1D2-9E091DF75857}">
      <dgm:prSet/>
      <dgm:spPr/>
      <dgm:t>
        <a:bodyPr/>
        <a:lstStyle/>
        <a:p>
          <a:endParaRPr lang="en-US"/>
        </a:p>
      </dgm:t>
    </dgm:pt>
    <dgm:pt modelId="{507B3458-EB37-46EE-B3A6-9431C8405219}" type="sibTrans" cxnId="{164F38FE-ED86-4496-A1D2-9E091DF75857}">
      <dgm:prSet/>
      <dgm:spPr/>
      <dgm:t>
        <a:bodyPr/>
        <a:lstStyle/>
        <a:p>
          <a:endParaRPr lang="en-US"/>
        </a:p>
      </dgm:t>
    </dgm:pt>
    <dgm:pt modelId="{29F9F6DD-0768-4359-8547-EE9320D2BC33}">
      <dgm:prSet/>
      <dgm:spPr/>
      <dgm:t>
        <a:bodyPr/>
        <a:lstStyle/>
        <a:p>
          <a:r>
            <a:rPr lang="en-US"/>
            <a:t>Social engineering attack techniques</a:t>
          </a:r>
        </a:p>
      </dgm:t>
    </dgm:pt>
    <dgm:pt modelId="{7BE0B864-96A9-4AE6-A122-7248C98C4E5F}" type="parTrans" cxnId="{C4342D09-7BEF-4349-A54B-AB863ED87FC9}">
      <dgm:prSet/>
      <dgm:spPr/>
      <dgm:t>
        <a:bodyPr/>
        <a:lstStyle/>
        <a:p>
          <a:endParaRPr lang="en-US"/>
        </a:p>
      </dgm:t>
    </dgm:pt>
    <dgm:pt modelId="{6629C45D-AAEC-48DF-A2ED-76442E704C82}" type="sibTrans" cxnId="{C4342D09-7BEF-4349-A54B-AB863ED87FC9}">
      <dgm:prSet/>
      <dgm:spPr/>
      <dgm:t>
        <a:bodyPr/>
        <a:lstStyle/>
        <a:p>
          <a:endParaRPr lang="en-US"/>
        </a:p>
      </dgm:t>
    </dgm:pt>
    <dgm:pt modelId="{2550BCEA-101F-4688-A991-7EAAB8465BD6}">
      <dgm:prSet/>
      <dgm:spPr/>
      <dgm:t>
        <a:bodyPr/>
        <a:lstStyle/>
        <a:p>
          <a:r>
            <a:rPr lang="en-US"/>
            <a:t>Pretexting</a:t>
          </a:r>
        </a:p>
      </dgm:t>
    </dgm:pt>
    <dgm:pt modelId="{E6FFD83A-1B0E-4A14-A913-02ADE83F09EA}" type="parTrans" cxnId="{E4DC0146-82E2-4BA8-8C55-EB9FE71433BE}">
      <dgm:prSet/>
      <dgm:spPr/>
      <dgm:t>
        <a:bodyPr/>
        <a:lstStyle/>
        <a:p>
          <a:endParaRPr lang="en-US"/>
        </a:p>
      </dgm:t>
    </dgm:pt>
    <dgm:pt modelId="{95AEAA7E-BCE5-498E-9F70-23E875266038}" type="sibTrans" cxnId="{E4DC0146-82E2-4BA8-8C55-EB9FE71433BE}">
      <dgm:prSet/>
      <dgm:spPr/>
      <dgm:t>
        <a:bodyPr/>
        <a:lstStyle/>
        <a:p>
          <a:endParaRPr lang="en-US"/>
        </a:p>
      </dgm:t>
    </dgm:pt>
    <dgm:pt modelId="{71650DAD-244E-4EB1-AECB-871915ECF996}">
      <dgm:prSet/>
      <dgm:spPr/>
      <dgm:t>
        <a:bodyPr/>
        <a:lstStyle/>
        <a:p>
          <a:r>
            <a:rPr lang="en-US" err="1"/>
            <a:t>Phising</a:t>
          </a:r>
          <a:endParaRPr lang="en-US"/>
        </a:p>
      </dgm:t>
    </dgm:pt>
    <dgm:pt modelId="{DD9EFD56-0972-4E0F-A273-FEAD4B5EB22A}" type="parTrans" cxnId="{2A21A1E7-CC2E-4E6D-A162-40F59E3EE5ED}">
      <dgm:prSet/>
      <dgm:spPr/>
      <dgm:t>
        <a:bodyPr/>
        <a:lstStyle/>
        <a:p>
          <a:endParaRPr lang="en-US"/>
        </a:p>
      </dgm:t>
    </dgm:pt>
    <dgm:pt modelId="{59589CA1-3C8F-48B6-8066-8AFAF1A9E4AE}" type="sibTrans" cxnId="{2A21A1E7-CC2E-4E6D-A162-40F59E3EE5ED}">
      <dgm:prSet/>
      <dgm:spPr/>
      <dgm:t>
        <a:bodyPr/>
        <a:lstStyle/>
        <a:p>
          <a:endParaRPr lang="en-US"/>
        </a:p>
      </dgm:t>
    </dgm:pt>
    <dgm:pt modelId="{DD7CFDF9-7362-4E2D-8513-974F97DD191A}">
      <dgm:prSet/>
      <dgm:spPr/>
      <dgm:t>
        <a:bodyPr/>
        <a:lstStyle/>
        <a:p>
          <a:r>
            <a:rPr lang="en-US"/>
            <a:t>Spear </a:t>
          </a:r>
          <a:r>
            <a:rPr lang="en-US" err="1"/>
            <a:t>phising</a:t>
          </a:r>
          <a:r>
            <a:rPr lang="en-US"/>
            <a:t> </a:t>
          </a:r>
        </a:p>
      </dgm:t>
    </dgm:pt>
    <dgm:pt modelId="{BD4ACD31-8272-47AB-8ECE-E4675F5B8511}" type="parTrans" cxnId="{8A14EF21-DE37-4FBA-9D7B-083FD368944A}">
      <dgm:prSet/>
      <dgm:spPr/>
      <dgm:t>
        <a:bodyPr/>
        <a:lstStyle/>
        <a:p>
          <a:endParaRPr lang="en-US"/>
        </a:p>
      </dgm:t>
    </dgm:pt>
    <dgm:pt modelId="{306B7DAD-3D69-4E9E-88F3-5B53D6C1C23E}" type="sibTrans" cxnId="{8A14EF21-DE37-4FBA-9D7B-083FD368944A}">
      <dgm:prSet/>
      <dgm:spPr/>
      <dgm:t>
        <a:bodyPr/>
        <a:lstStyle/>
        <a:p>
          <a:endParaRPr lang="en-US"/>
        </a:p>
      </dgm:t>
    </dgm:pt>
    <dgm:pt modelId="{0AD6BACE-CF41-40FB-8C35-7B8304524FD7}">
      <dgm:prSet/>
      <dgm:spPr/>
      <dgm:t>
        <a:bodyPr/>
        <a:lstStyle/>
        <a:p>
          <a:r>
            <a:rPr lang="en-US"/>
            <a:t>Social engineering prevention</a:t>
          </a:r>
        </a:p>
      </dgm:t>
    </dgm:pt>
    <dgm:pt modelId="{35A6F088-52A7-4923-A643-5A5E1EA067F0}" type="parTrans" cxnId="{6FB9DC55-5F4B-4873-A90D-7659AB07D359}">
      <dgm:prSet/>
      <dgm:spPr/>
      <dgm:t>
        <a:bodyPr/>
        <a:lstStyle/>
        <a:p>
          <a:endParaRPr lang="en-US"/>
        </a:p>
      </dgm:t>
    </dgm:pt>
    <dgm:pt modelId="{C6ECAE73-2640-4229-8F44-B58FE5E51F31}" type="sibTrans" cxnId="{6FB9DC55-5F4B-4873-A90D-7659AB07D359}">
      <dgm:prSet/>
      <dgm:spPr/>
      <dgm:t>
        <a:bodyPr/>
        <a:lstStyle/>
        <a:p>
          <a:endParaRPr lang="en-US"/>
        </a:p>
      </dgm:t>
    </dgm:pt>
    <dgm:pt modelId="{15B7445B-E414-4A63-BF7D-BDB59FF978FC}">
      <dgm:prSet/>
      <dgm:spPr/>
      <dgm:t>
        <a:bodyPr/>
        <a:lstStyle/>
        <a:p>
          <a:r>
            <a:rPr lang="en-US"/>
            <a:t>Don’t open emails and attachments from suspicious sources</a:t>
          </a:r>
        </a:p>
      </dgm:t>
    </dgm:pt>
    <dgm:pt modelId="{C5E552EB-75AF-4278-BCB9-3AFC6E40E26D}" type="parTrans" cxnId="{32464F81-19AD-4B34-8788-7767320E8605}">
      <dgm:prSet/>
      <dgm:spPr/>
      <dgm:t>
        <a:bodyPr/>
        <a:lstStyle/>
        <a:p>
          <a:endParaRPr lang="en-US"/>
        </a:p>
      </dgm:t>
    </dgm:pt>
    <dgm:pt modelId="{3C16544B-BDD1-4127-86A7-25AAECCBFD02}" type="sibTrans" cxnId="{32464F81-19AD-4B34-8788-7767320E8605}">
      <dgm:prSet/>
      <dgm:spPr/>
      <dgm:t>
        <a:bodyPr/>
        <a:lstStyle/>
        <a:p>
          <a:endParaRPr lang="en-US"/>
        </a:p>
      </dgm:t>
    </dgm:pt>
    <dgm:pt modelId="{19210616-E990-40D4-AB97-301F566E501A}">
      <dgm:prSet/>
      <dgm:spPr/>
      <dgm:t>
        <a:bodyPr/>
        <a:lstStyle/>
        <a:p>
          <a:r>
            <a:rPr lang="en-US"/>
            <a:t>Use multifactor authentication</a:t>
          </a:r>
        </a:p>
      </dgm:t>
    </dgm:pt>
    <dgm:pt modelId="{B0AB47C8-07B8-4F88-8264-78A492EC5851}" type="parTrans" cxnId="{E21099B8-F532-4987-AF34-0FE2A02B32EA}">
      <dgm:prSet/>
      <dgm:spPr/>
      <dgm:t>
        <a:bodyPr/>
        <a:lstStyle/>
        <a:p>
          <a:endParaRPr lang="en-US"/>
        </a:p>
      </dgm:t>
    </dgm:pt>
    <dgm:pt modelId="{83250E37-461F-4715-A521-369825562F7F}" type="sibTrans" cxnId="{E21099B8-F532-4987-AF34-0FE2A02B32EA}">
      <dgm:prSet/>
      <dgm:spPr/>
      <dgm:t>
        <a:bodyPr/>
        <a:lstStyle/>
        <a:p>
          <a:endParaRPr lang="en-US"/>
        </a:p>
      </dgm:t>
    </dgm:pt>
    <dgm:pt modelId="{D8E4E9A1-1359-450B-8037-3810101ECBE4}">
      <dgm:prSet/>
      <dgm:spPr/>
      <dgm:t>
        <a:bodyPr/>
        <a:lstStyle/>
        <a:p>
          <a:r>
            <a:rPr lang="en-US"/>
            <a:t>p your antivirus/antimalware software updated</a:t>
          </a:r>
        </a:p>
      </dgm:t>
    </dgm:pt>
    <dgm:pt modelId="{F983D224-3F38-405F-888E-81FD9EA7342D}" type="parTrans" cxnId="{0B671B68-69A6-467D-A889-91B7E8357F4A}">
      <dgm:prSet/>
      <dgm:spPr/>
      <dgm:t>
        <a:bodyPr/>
        <a:lstStyle/>
        <a:p>
          <a:endParaRPr lang="en-US"/>
        </a:p>
      </dgm:t>
    </dgm:pt>
    <dgm:pt modelId="{F1EE1D70-6AEF-4686-BE94-9AD539159C54}" type="sibTrans" cxnId="{0B671B68-69A6-467D-A889-91B7E8357F4A}">
      <dgm:prSet/>
      <dgm:spPr/>
      <dgm:t>
        <a:bodyPr/>
        <a:lstStyle/>
        <a:p>
          <a:endParaRPr lang="en-US"/>
        </a:p>
      </dgm:t>
    </dgm:pt>
    <dgm:pt modelId="{4D36C6F7-EBAA-4255-ACD3-761EEF157A49}" type="pres">
      <dgm:prSet presAssocID="{87013CC1-08B7-4F53-9FB7-45665B03F005}" presName="Name0" presStyleCnt="0">
        <dgm:presLayoutVars>
          <dgm:dir/>
          <dgm:animLvl val="lvl"/>
          <dgm:resizeHandles val="exact"/>
        </dgm:presLayoutVars>
      </dgm:prSet>
      <dgm:spPr/>
    </dgm:pt>
    <dgm:pt modelId="{C9E8ADB1-2090-42A2-824E-024E648431FE}" type="pres">
      <dgm:prSet presAssocID="{C53356D7-3346-4C7D-9C93-515E5790F9E5}" presName="composite" presStyleCnt="0"/>
      <dgm:spPr/>
    </dgm:pt>
    <dgm:pt modelId="{2D3D607B-4008-463F-8EAD-4C22008D6360}" type="pres">
      <dgm:prSet presAssocID="{C53356D7-3346-4C7D-9C93-515E5790F9E5}" presName="parTx" presStyleLbl="alignNode1" presStyleIdx="0" presStyleCnt="3">
        <dgm:presLayoutVars>
          <dgm:chMax val="0"/>
          <dgm:chPref val="0"/>
          <dgm:bulletEnabled val="1"/>
        </dgm:presLayoutVars>
      </dgm:prSet>
      <dgm:spPr/>
    </dgm:pt>
    <dgm:pt modelId="{11EBE8A8-BEA8-4E71-B3A6-D53057CE3F29}" type="pres">
      <dgm:prSet presAssocID="{C53356D7-3346-4C7D-9C93-515E5790F9E5}" presName="desTx" presStyleLbl="alignAccFollowNode1" presStyleIdx="0" presStyleCnt="3">
        <dgm:presLayoutVars>
          <dgm:bulletEnabled val="1"/>
        </dgm:presLayoutVars>
      </dgm:prSet>
      <dgm:spPr/>
    </dgm:pt>
    <dgm:pt modelId="{8D6C05E8-18E4-463F-87BA-D3CB1C01AA97}" type="pres">
      <dgm:prSet presAssocID="{507B3458-EB37-46EE-B3A6-9431C8405219}" presName="space" presStyleCnt="0"/>
      <dgm:spPr/>
    </dgm:pt>
    <dgm:pt modelId="{CD90443E-262E-49AB-AAE9-6113C9C95DE7}" type="pres">
      <dgm:prSet presAssocID="{29F9F6DD-0768-4359-8547-EE9320D2BC33}" presName="composite" presStyleCnt="0"/>
      <dgm:spPr/>
    </dgm:pt>
    <dgm:pt modelId="{32AA95F6-435C-400D-8509-95BD0059C806}" type="pres">
      <dgm:prSet presAssocID="{29F9F6DD-0768-4359-8547-EE9320D2BC33}" presName="parTx" presStyleLbl="alignNode1" presStyleIdx="1" presStyleCnt="3">
        <dgm:presLayoutVars>
          <dgm:chMax val="0"/>
          <dgm:chPref val="0"/>
          <dgm:bulletEnabled val="1"/>
        </dgm:presLayoutVars>
      </dgm:prSet>
      <dgm:spPr/>
    </dgm:pt>
    <dgm:pt modelId="{9ECDE758-5C2A-4449-84F7-3E2FDDDD33B1}" type="pres">
      <dgm:prSet presAssocID="{29F9F6DD-0768-4359-8547-EE9320D2BC33}" presName="desTx" presStyleLbl="alignAccFollowNode1" presStyleIdx="1" presStyleCnt="3">
        <dgm:presLayoutVars>
          <dgm:bulletEnabled val="1"/>
        </dgm:presLayoutVars>
      </dgm:prSet>
      <dgm:spPr/>
    </dgm:pt>
    <dgm:pt modelId="{4FCDA2EB-F8B3-47C8-9FFD-3DAEC4D4CD71}" type="pres">
      <dgm:prSet presAssocID="{6629C45D-AAEC-48DF-A2ED-76442E704C82}" presName="space" presStyleCnt="0"/>
      <dgm:spPr/>
    </dgm:pt>
    <dgm:pt modelId="{D57FFD07-DC0B-493A-B0BB-D1BD417EB447}" type="pres">
      <dgm:prSet presAssocID="{0AD6BACE-CF41-40FB-8C35-7B8304524FD7}" presName="composite" presStyleCnt="0"/>
      <dgm:spPr/>
    </dgm:pt>
    <dgm:pt modelId="{20A0CB18-F323-42DF-9A1D-6DDBA173D81A}" type="pres">
      <dgm:prSet presAssocID="{0AD6BACE-CF41-40FB-8C35-7B8304524FD7}" presName="parTx" presStyleLbl="alignNode1" presStyleIdx="2" presStyleCnt="3">
        <dgm:presLayoutVars>
          <dgm:chMax val="0"/>
          <dgm:chPref val="0"/>
          <dgm:bulletEnabled val="1"/>
        </dgm:presLayoutVars>
      </dgm:prSet>
      <dgm:spPr/>
    </dgm:pt>
    <dgm:pt modelId="{AA4BC92A-01B9-4438-B919-6AD4DE943CCD}" type="pres">
      <dgm:prSet presAssocID="{0AD6BACE-CF41-40FB-8C35-7B8304524FD7}" presName="desTx" presStyleLbl="alignAccFollowNode1" presStyleIdx="2" presStyleCnt="3">
        <dgm:presLayoutVars>
          <dgm:bulletEnabled val="1"/>
        </dgm:presLayoutVars>
      </dgm:prSet>
      <dgm:spPr/>
    </dgm:pt>
  </dgm:ptLst>
  <dgm:cxnLst>
    <dgm:cxn modelId="{17923808-D983-479B-B181-8B9D01CAE689}" type="presOf" srcId="{2550BCEA-101F-4688-A991-7EAAB8465BD6}" destId="{9ECDE758-5C2A-4449-84F7-3E2FDDDD33B1}" srcOrd="0" destOrd="0" presId="urn:microsoft.com/office/officeart/2005/8/layout/hList1"/>
    <dgm:cxn modelId="{C4342D09-7BEF-4349-A54B-AB863ED87FC9}" srcId="{87013CC1-08B7-4F53-9FB7-45665B03F005}" destId="{29F9F6DD-0768-4359-8547-EE9320D2BC33}" srcOrd="1" destOrd="0" parTransId="{7BE0B864-96A9-4AE6-A122-7248C98C4E5F}" sibTransId="{6629C45D-AAEC-48DF-A2ED-76442E704C82}"/>
    <dgm:cxn modelId="{B7833C15-2234-4826-8008-1C956466B3E2}" type="presOf" srcId="{29F9F6DD-0768-4359-8547-EE9320D2BC33}" destId="{32AA95F6-435C-400D-8509-95BD0059C806}" srcOrd="0" destOrd="0" presId="urn:microsoft.com/office/officeart/2005/8/layout/hList1"/>
    <dgm:cxn modelId="{5E116920-0BF7-4EB2-8F0A-D9CCD8A9E64A}" type="presOf" srcId="{C53356D7-3346-4C7D-9C93-515E5790F9E5}" destId="{2D3D607B-4008-463F-8EAD-4C22008D6360}" srcOrd="0" destOrd="0" presId="urn:microsoft.com/office/officeart/2005/8/layout/hList1"/>
    <dgm:cxn modelId="{8A14EF21-DE37-4FBA-9D7B-083FD368944A}" srcId="{29F9F6DD-0768-4359-8547-EE9320D2BC33}" destId="{DD7CFDF9-7362-4E2D-8513-974F97DD191A}" srcOrd="2" destOrd="0" parTransId="{BD4ACD31-8272-47AB-8ECE-E4675F5B8511}" sibTransId="{306B7DAD-3D69-4E9E-88F3-5B53D6C1C23E}"/>
    <dgm:cxn modelId="{E4DC0146-82E2-4BA8-8C55-EB9FE71433BE}" srcId="{29F9F6DD-0768-4359-8547-EE9320D2BC33}" destId="{2550BCEA-101F-4688-A991-7EAAB8465BD6}" srcOrd="0" destOrd="0" parTransId="{E6FFD83A-1B0E-4A14-A913-02ADE83F09EA}" sibTransId="{95AEAA7E-BCE5-498E-9F70-23E875266038}"/>
    <dgm:cxn modelId="{0B671B68-69A6-467D-A889-91B7E8357F4A}" srcId="{0AD6BACE-CF41-40FB-8C35-7B8304524FD7}" destId="{D8E4E9A1-1359-450B-8037-3810101ECBE4}" srcOrd="2" destOrd="0" parTransId="{F983D224-3F38-405F-888E-81FD9EA7342D}" sibTransId="{F1EE1D70-6AEF-4686-BE94-9AD539159C54}"/>
    <dgm:cxn modelId="{6FB9DC55-5F4B-4873-A90D-7659AB07D359}" srcId="{87013CC1-08B7-4F53-9FB7-45665B03F005}" destId="{0AD6BACE-CF41-40FB-8C35-7B8304524FD7}" srcOrd="2" destOrd="0" parTransId="{35A6F088-52A7-4923-A643-5A5E1EA067F0}" sibTransId="{C6ECAE73-2640-4229-8F44-B58FE5E51F31}"/>
    <dgm:cxn modelId="{BA85E457-67E2-4FC6-A35E-A88FF2A2FB74}" type="presOf" srcId="{0AD6BACE-CF41-40FB-8C35-7B8304524FD7}" destId="{20A0CB18-F323-42DF-9A1D-6DDBA173D81A}" srcOrd="0" destOrd="0" presId="urn:microsoft.com/office/officeart/2005/8/layout/hList1"/>
    <dgm:cxn modelId="{A2C80258-9E44-4B59-A0F6-D57152840BC6}" type="presOf" srcId="{DD7CFDF9-7362-4E2D-8513-974F97DD191A}" destId="{9ECDE758-5C2A-4449-84F7-3E2FDDDD33B1}" srcOrd="0" destOrd="2" presId="urn:microsoft.com/office/officeart/2005/8/layout/hList1"/>
    <dgm:cxn modelId="{F275D05A-43F3-4E1B-B7EB-99339CC47982}" type="presOf" srcId="{19210616-E990-40D4-AB97-301F566E501A}" destId="{AA4BC92A-01B9-4438-B919-6AD4DE943CCD}" srcOrd="0" destOrd="1" presId="urn:microsoft.com/office/officeart/2005/8/layout/hList1"/>
    <dgm:cxn modelId="{32464F81-19AD-4B34-8788-7767320E8605}" srcId="{0AD6BACE-CF41-40FB-8C35-7B8304524FD7}" destId="{15B7445B-E414-4A63-BF7D-BDB59FF978FC}" srcOrd="0" destOrd="0" parTransId="{C5E552EB-75AF-4278-BCB9-3AFC6E40E26D}" sibTransId="{3C16544B-BDD1-4127-86A7-25AAECCBFD02}"/>
    <dgm:cxn modelId="{E4FF37B2-8C08-4A8E-8E17-790389C833EB}" type="presOf" srcId="{D8E4E9A1-1359-450B-8037-3810101ECBE4}" destId="{AA4BC92A-01B9-4438-B919-6AD4DE943CCD}" srcOrd="0" destOrd="2" presId="urn:microsoft.com/office/officeart/2005/8/layout/hList1"/>
    <dgm:cxn modelId="{669483B4-8AD5-44F2-B42F-CC660B60FF54}" type="presOf" srcId="{15B7445B-E414-4A63-BF7D-BDB59FF978FC}" destId="{AA4BC92A-01B9-4438-B919-6AD4DE943CCD}" srcOrd="0" destOrd="0" presId="urn:microsoft.com/office/officeart/2005/8/layout/hList1"/>
    <dgm:cxn modelId="{E21099B8-F532-4987-AF34-0FE2A02B32EA}" srcId="{0AD6BACE-CF41-40FB-8C35-7B8304524FD7}" destId="{19210616-E990-40D4-AB97-301F566E501A}" srcOrd="1" destOrd="0" parTransId="{B0AB47C8-07B8-4F88-8264-78A492EC5851}" sibTransId="{83250E37-461F-4715-A521-369825562F7F}"/>
    <dgm:cxn modelId="{A1475CC4-02F4-40DF-914B-E9E9202D5019}" type="presOf" srcId="{71650DAD-244E-4EB1-AECB-871915ECF996}" destId="{9ECDE758-5C2A-4449-84F7-3E2FDDDD33B1}" srcOrd="0" destOrd="1" presId="urn:microsoft.com/office/officeart/2005/8/layout/hList1"/>
    <dgm:cxn modelId="{2A21A1E7-CC2E-4E6D-A162-40F59E3EE5ED}" srcId="{29F9F6DD-0768-4359-8547-EE9320D2BC33}" destId="{71650DAD-244E-4EB1-AECB-871915ECF996}" srcOrd="1" destOrd="0" parTransId="{DD9EFD56-0972-4E0F-A273-FEAD4B5EB22A}" sibTransId="{59589CA1-3C8F-48B6-8066-8AFAF1A9E4AE}"/>
    <dgm:cxn modelId="{D9E25CF5-0EE9-4BA3-BBC0-9BFAA41DC03B}" type="presOf" srcId="{87013CC1-08B7-4F53-9FB7-45665B03F005}" destId="{4D36C6F7-EBAA-4255-ACD3-761EEF157A49}" srcOrd="0" destOrd="0" presId="urn:microsoft.com/office/officeart/2005/8/layout/hList1"/>
    <dgm:cxn modelId="{164F38FE-ED86-4496-A1D2-9E091DF75857}" srcId="{87013CC1-08B7-4F53-9FB7-45665B03F005}" destId="{C53356D7-3346-4C7D-9C93-515E5790F9E5}" srcOrd="0" destOrd="0" parTransId="{F290D56E-4187-4372-B773-781FAE7B0212}" sibTransId="{507B3458-EB37-46EE-B3A6-9431C8405219}"/>
    <dgm:cxn modelId="{B04F6E54-ABDC-45D9-8CE3-25981ADC59A6}" type="presParOf" srcId="{4D36C6F7-EBAA-4255-ACD3-761EEF157A49}" destId="{C9E8ADB1-2090-42A2-824E-024E648431FE}" srcOrd="0" destOrd="0" presId="urn:microsoft.com/office/officeart/2005/8/layout/hList1"/>
    <dgm:cxn modelId="{D45C7485-5421-43A4-9622-E0FAE0E94642}" type="presParOf" srcId="{C9E8ADB1-2090-42A2-824E-024E648431FE}" destId="{2D3D607B-4008-463F-8EAD-4C22008D6360}" srcOrd="0" destOrd="0" presId="urn:microsoft.com/office/officeart/2005/8/layout/hList1"/>
    <dgm:cxn modelId="{E9AEBE47-013E-4F1D-BFC8-BAD3F7BA0008}" type="presParOf" srcId="{C9E8ADB1-2090-42A2-824E-024E648431FE}" destId="{11EBE8A8-BEA8-4E71-B3A6-D53057CE3F29}" srcOrd="1" destOrd="0" presId="urn:microsoft.com/office/officeart/2005/8/layout/hList1"/>
    <dgm:cxn modelId="{15EF00D3-23DE-41B5-A765-A643CD4AE005}" type="presParOf" srcId="{4D36C6F7-EBAA-4255-ACD3-761EEF157A49}" destId="{8D6C05E8-18E4-463F-87BA-D3CB1C01AA97}" srcOrd="1" destOrd="0" presId="urn:microsoft.com/office/officeart/2005/8/layout/hList1"/>
    <dgm:cxn modelId="{9A9C422C-90B4-4F9A-A8D0-D6B41D1AEE8B}" type="presParOf" srcId="{4D36C6F7-EBAA-4255-ACD3-761EEF157A49}" destId="{CD90443E-262E-49AB-AAE9-6113C9C95DE7}" srcOrd="2" destOrd="0" presId="urn:microsoft.com/office/officeart/2005/8/layout/hList1"/>
    <dgm:cxn modelId="{7118137F-A221-4166-BC40-2832BF06059A}" type="presParOf" srcId="{CD90443E-262E-49AB-AAE9-6113C9C95DE7}" destId="{32AA95F6-435C-400D-8509-95BD0059C806}" srcOrd="0" destOrd="0" presId="urn:microsoft.com/office/officeart/2005/8/layout/hList1"/>
    <dgm:cxn modelId="{E596DBA6-03C9-4472-BBBF-6A2471393382}" type="presParOf" srcId="{CD90443E-262E-49AB-AAE9-6113C9C95DE7}" destId="{9ECDE758-5C2A-4449-84F7-3E2FDDDD33B1}" srcOrd="1" destOrd="0" presId="urn:microsoft.com/office/officeart/2005/8/layout/hList1"/>
    <dgm:cxn modelId="{963F25E9-48F3-4A94-AC7F-31E3FD26A119}" type="presParOf" srcId="{4D36C6F7-EBAA-4255-ACD3-761EEF157A49}" destId="{4FCDA2EB-F8B3-47C8-9FFD-3DAEC4D4CD71}" srcOrd="3" destOrd="0" presId="urn:microsoft.com/office/officeart/2005/8/layout/hList1"/>
    <dgm:cxn modelId="{7F202594-4F30-477D-907A-FA152124C6BC}" type="presParOf" srcId="{4D36C6F7-EBAA-4255-ACD3-761EEF157A49}" destId="{D57FFD07-DC0B-493A-B0BB-D1BD417EB447}" srcOrd="4" destOrd="0" presId="urn:microsoft.com/office/officeart/2005/8/layout/hList1"/>
    <dgm:cxn modelId="{E7C4408B-ADFD-4D75-8286-9179E52E87A3}" type="presParOf" srcId="{D57FFD07-DC0B-493A-B0BB-D1BD417EB447}" destId="{20A0CB18-F323-42DF-9A1D-6DDBA173D81A}" srcOrd="0" destOrd="0" presId="urn:microsoft.com/office/officeart/2005/8/layout/hList1"/>
    <dgm:cxn modelId="{FA08C8A3-8A79-41F5-A8AA-4EA0A57EE41F}" type="presParOf" srcId="{D57FFD07-DC0B-493A-B0BB-D1BD417EB447}" destId="{AA4BC92A-01B9-4438-B919-6AD4DE943CC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4ECFA8-1397-4795-9669-AE2C4983A672}" type="doc">
      <dgm:prSet loTypeId="urn:microsoft.com/office/officeart/2005/8/layout/vList2" loCatId="list" qsTypeId="urn:microsoft.com/office/officeart/2005/8/quickstyle/simple1" qsCatId="simple" csTypeId="urn:microsoft.com/office/officeart/2005/8/colors/accent4_2" csCatId="accent4"/>
      <dgm:spPr/>
      <dgm:t>
        <a:bodyPr/>
        <a:lstStyle/>
        <a:p>
          <a:endParaRPr lang="en-US"/>
        </a:p>
      </dgm:t>
    </dgm:pt>
    <dgm:pt modelId="{14EEBF8D-7902-4E5B-A75D-16E1FCBC0540}">
      <dgm:prSet/>
      <dgm:spPr/>
      <dgm:t>
        <a:bodyPr/>
        <a:lstStyle/>
        <a:p>
          <a:r>
            <a:rPr lang="en-US"/>
            <a:t>Malware is any software intentionally designed to cause damage to a computer, server, client, or computer network.</a:t>
          </a:r>
        </a:p>
      </dgm:t>
    </dgm:pt>
    <dgm:pt modelId="{D4A6DE66-1B4E-4623-8A76-C0F6D840538D}" type="parTrans" cxnId="{B7AF39D4-4A51-41A0-B4BE-E98A653090C5}">
      <dgm:prSet/>
      <dgm:spPr/>
      <dgm:t>
        <a:bodyPr/>
        <a:lstStyle/>
        <a:p>
          <a:endParaRPr lang="en-US"/>
        </a:p>
      </dgm:t>
    </dgm:pt>
    <dgm:pt modelId="{705885D8-2C36-453F-8BC0-16F0E5BFAE2C}" type="sibTrans" cxnId="{B7AF39D4-4A51-41A0-B4BE-E98A653090C5}">
      <dgm:prSet/>
      <dgm:spPr/>
      <dgm:t>
        <a:bodyPr/>
        <a:lstStyle/>
        <a:p>
          <a:endParaRPr lang="en-US"/>
        </a:p>
      </dgm:t>
    </dgm:pt>
    <dgm:pt modelId="{F979B3F9-E1FC-45C7-9479-E413C4C3F2D4}">
      <dgm:prSet/>
      <dgm:spPr/>
      <dgm:t>
        <a:bodyPr/>
        <a:lstStyle/>
        <a:p>
          <a:r>
            <a:rPr lang="en-US"/>
            <a:t>Types of malware include: </a:t>
          </a:r>
        </a:p>
      </dgm:t>
    </dgm:pt>
    <dgm:pt modelId="{8C94D996-4E66-4FB4-8E2C-A195A397BA6B}" type="parTrans" cxnId="{F77DE94B-7A51-4B5A-B950-2D0FA2CE78D3}">
      <dgm:prSet/>
      <dgm:spPr/>
      <dgm:t>
        <a:bodyPr/>
        <a:lstStyle/>
        <a:p>
          <a:endParaRPr lang="en-US"/>
        </a:p>
      </dgm:t>
    </dgm:pt>
    <dgm:pt modelId="{4BF4F103-2DDC-4587-ABF1-0AC7D75B814B}" type="sibTrans" cxnId="{F77DE94B-7A51-4B5A-B950-2D0FA2CE78D3}">
      <dgm:prSet/>
      <dgm:spPr/>
      <dgm:t>
        <a:bodyPr/>
        <a:lstStyle/>
        <a:p>
          <a:endParaRPr lang="en-US"/>
        </a:p>
      </dgm:t>
    </dgm:pt>
    <dgm:pt modelId="{9F08ECC8-7C6D-498E-981D-49141E51687A}">
      <dgm:prSet/>
      <dgm:spPr/>
      <dgm:t>
        <a:bodyPr/>
        <a:lstStyle/>
        <a:p>
          <a:r>
            <a:rPr lang="en-US" b="1"/>
            <a:t>Computer viruses</a:t>
          </a:r>
          <a:endParaRPr lang="en-US"/>
        </a:p>
      </dgm:t>
    </dgm:pt>
    <dgm:pt modelId="{A6E01A47-A3D5-44FD-ABD0-7BF57A4CFDA7}" type="parTrans" cxnId="{C7015B17-CD01-495A-81D4-9FE321CF9A68}">
      <dgm:prSet/>
      <dgm:spPr/>
      <dgm:t>
        <a:bodyPr/>
        <a:lstStyle/>
        <a:p>
          <a:endParaRPr lang="en-US"/>
        </a:p>
      </dgm:t>
    </dgm:pt>
    <dgm:pt modelId="{06A3D18E-16F8-4C72-AC41-5A0286B030C9}" type="sibTrans" cxnId="{C7015B17-CD01-495A-81D4-9FE321CF9A68}">
      <dgm:prSet/>
      <dgm:spPr/>
      <dgm:t>
        <a:bodyPr/>
        <a:lstStyle/>
        <a:p>
          <a:endParaRPr lang="en-US"/>
        </a:p>
      </dgm:t>
    </dgm:pt>
    <dgm:pt modelId="{58C22F22-A8DB-4BA5-8EBE-D8773FAB3F21}">
      <dgm:prSet/>
      <dgm:spPr/>
      <dgm:t>
        <a:bodyPr/>
        <a:lstStyle/>
        <a:p>
          <a:r>
            <a:rPr lang="en-US" b="1"/>
            <a:t>Worms</a:t>
          </a:r>
          <a:endParaRPr lang="en-US"/>
        </a:p>
      </dgm:t>
    </dgm:pt>
    <dgm:pt modelId="{7F642030-A469-4C9B-A498-9832FC6DFAA7}" type="parTrans" cxnId="{96EEF04C-2E1D-4201-A271-35722EC01AC4}">
      <dgm:prSet/>
      <dgm:spPr/>
      <dgm:t>
        <a:bodyPr/>
        <a:lstStyle/>
        <a:p>
          <a:endParaRPr lang="en-US"/>
        </a:p>
      </dgm:t>
    </dgm:pt>
    <dgm:pt modelId="{701FAB41-DF67-4AB6-BD49-5A18E828F493}" type="sibTrans" cxnId="{96EEF04C-2E1D-4201-A271-35722EC01AC4}">
      <dgm:prSet/>
      <dgm:spPr/>
      <dgm:t>
        <a:bodyPr/>
        <a:lstStyle/>
        <a:p>
          <a:endParaRPr lang="en-US"/>
        </a:p>
      </dgm:t>
    </dgm:pt>
    <dgm:pt modelId="{6648DCB8-3004-41AE-B6E7-20FA4C486AC7}">
      <dgm:prSet/>
      <dgm:spPr/>
      <dgm:t>
        <a:bodyPr/>
        <a:lstStyle/>
        <a:p>
          <a:r>
            <a:rPr lang="en-US" b="1"/>
            <a:t>Trojan horse</a:t>
          </a:r>
          <a:endParaRPr lang="en-US"/>
        </a:p>
      </dgm:t>
    </dgm:pt>
    <dgm:pt modelId="{BBBF48C8-F724-4529-907A-BBB40355B61B}" type="parTrans" cxnId="{39DFEC8B-BD32-4A22-91D4-D92AA60C0040}">
      <dgm:prSet/>
      <dgm:spPr/>
      <dgm:t>
        <a:bodyPr/>
        <a:lstStyle/>
        <a:p>
          <a:endParaRPr lang="en-US"/>
        </a:p>
      </dgm:t>
    </dgm:pt>
    <dgm:pt modelId="{F89D6DCA-5267-4C61-8167-A5A09FA00AE3}" type="sibTrans" cxnId="{39DFEC8B-BD32-4A22-91D4-D92AA60C0040}">
      <dgm:prSet/>
      <dgm:spPr/>
      <dgm:t>
        <a:bodyPr/>
        <a:lstStyle/>
        <a:p>
          <a:endParaRPr lang="en-US"/>
        </a:p>
      </dgm:t>
    </dgm:pt>
    <dgm:pt modelId="{B4A917EF-4C5F-4FD9-8A50-4EF76C101AFA}">
      <dgm:prSet/>
      <dgm:spPr/>
      <dgm:t>
        <a:bodyPr/>
        <a:lstStyle/>
        <a:p>
          <a:r>
            <a:rPr lang="en-US" b="1"/>
            <a:t>Ransomware</a:t>
          </a:r>
          <a:endParaRPr lang="en-US"/>
        </a:p>
      </dgm:t>
    </dgm:pt>
    <dgm:pt modelId="{153846EC-6EDB-4672-8CDD-075331F9B1AF}" type="parTrans" cxnId="{4B448FA8-219E-4990-AE2C-7116D4480C86}">
      <dgm:prSet/>
      <dgm:spPr/>
      <dgm:t>
        <a:bodyPr/>
        <a:lstStyle/>
        <a:p>
          <a:endParaRPr lang="en-US"/>
        </a:p>
      </dgm:t>
    </dgm:pt>
    <dgm:pt modelId="{FA30F295-81B3-48AD-A84F-C69BD4CDDA75}" type="sibTrans" cxnId="{4B448FA8-219E-4990-AE2C-7116D4480C86}">
      <dgm:prSet/>
      <dgm:spPr/>
      <dgm:t>
        <a:bodyPr/>
        <a:lstStyle/>
        <a:p>
          <a:endParaRPr lang="en-US"/>
        </a:p>
      </dgm:t>
    </dgm:pt>
    <dgm:pt modelId="{EE2466D7-4780-4CEC-A013-BFACEAEDF71F}">
      <dgm:prSet/>
      <dgm:spPr/>
      <dgm:t>
        <a:bodyPr/>
        <a:lstStyle/>
        <a:p>
          <a:r>
            <a:rPr lang="en-US" b="1"/>
            <a:t>Spyware</a:t>
          </a:r>
          <a:endParaRPr lang="en-US"/>
        </a:p>
      </dgm:t>
    </dgm:pt>
    <dgm:pt modelId="{98784A2E-7D81-40FF-9EA5-3FEE935F84C2}" type="parTrans" cxnId="{BD12BF12-9DA5-4434-8FF3-AD43503B731D}">
      <dgm:prSet/>
      <dgm:spPr/>
      <dgm:t>
        <a:bodyPr/>
        <a:lstStyle/>
        <a:p>
          <a:endParaRPr lang="en-US"/>
        </a:p>
      </dgm:t>
    </dgm:pt>
    <dgm:pt modelId="{972E95DA-9539-4F20-A0AB-B8B4E5058812}" type="sibTrans" cxnId="{BD12BF12-9DA5-4434-8FF3-AD43503B731D}">
      <dgm:prSet/>
      <dgm:spPr/>
      <dgm:t>
        <a:bodyPr/>
        <a:lstStyle/>
        <a:p>
          <a:endParaRPr lang="en-US"/>
        </a:p>
      </dgm:t>
    </dgm:pt>
    <dgm:pt modelId="{F3A565AC-2CE7-4D37-A835-80A7147443D3}" type="pres">
      <dgm:prSet presAssocID="{FC4ECFA8-1397-4795-9669-AE2C4983A672}" presName="linear" presStyleCnt="0">
        <dgm:presLayoutVars>
          <dgm:animLvl val="lvl"/>
          <dgm:resizeHandles val="exact"/>
        </dgm:presLayoutVars>
      </dgm:prSet>
      <dgm:spPr/>
    </dgm:pt>
    <dgm:pt modelId="{687FE1DD-1CB6-4895-8BDB-2447F45975CB}" type="pres">
      <dgm:prSet presAssocID="{14EEBF8D-7902-4E5B-A75D-16E1FCBC0540}" presName="parentText" presStyleLbl="node1" presStyleIdx="0" presStyleCnt="2">
        <dgm:presLayoutVars>
          <dgm:chMax val="0"/>
          <dgm:bulletEnabled val="1"/>
        </dgm:presLayoutVars>
      </dgm:prSet>
      <dgm:spPr/>
    </dgm:pt>
    <dgm:pt modelId="{A59D33D8-5EDD-480E-8E71-74B0135BEF0A}" type="pres">
      <dgm:prSet presAssocID="{705885D8-2C36-453F-8BC0-16F0E5BFAE2C}" presName="spacer" presStyleCnt="0"/>
      <dgm:spPr/>
    </dgm:pt>
    <dgm:pt modelId="{4E2962EE-CAD0-47AD-BEA9-23817CA2EBBB}" type="pres">
      <dgm:prSet presAssocID="{F979B3F9-E1FC-45C7-9479-E413C4C3F2D4}" presName="parentText" presStyleLbl="node1" presStyleIdx="1" presStyleCnt="2">
        <dgm:presLayoutVars>
          <dgm:chMax val="0"/>
          <dgm:bulletEnabled val="1"/>
        </dgm:presLayoutVars>
      </dgm:prSet>
      <dgm:spPr/>
    </dgm:pt>
    <dgm:pt modelId="{3FFF2522-F402-47F0-B9DD-9CE951552D95}" type="pres">
      <dgm:prSet presAssocID="{F979B3F9-E1FC-45C7-9479-E413C4C3F2D4}" presName="childText" presStyleLbl="revTx" presStyleIdx="0" presStyleCnt="1">
        <dgm:presLayoutVars>
          <dgm:bulletEnabled val="1"/>
        </dgm:presLayoutVars>
      </dgm:prSet>
      <dgm:spPr/>
    </dgm:pt>
  </dgm:ptLst>
  <dgm:cxnLst>
    <dgm:cxn modelId="{BD12BF12-9DA5-4434-8FF3-AD43503B731D}" srcId="{F979B3F9-E1FC-45C7-9479-E413C4C3F2D4}" destId="{EE2466D7-4780-4CEC-A013-BFACEAEDF71F}" srcOrd="4" destOrd="0" parTransId="{98784A2E-7D81-40FF-9EA5-3FEE935F84C2}" sibTransId="{972E95DA-9539-4F20-A0AB-B8B4E5058812}"/>
    <dgm:cxn modelId="{C7015B17-CD01-495A-81D4-9FE321CF9A68}" srcId="{F979B3F9-E1FC-45C7-9479-E413C4C3F2D4}" destId="{9F08ECC8-7C6D-498E-981D-49141E51687A}" srcOrd="0" destOrd="0" parTransId="{A6E01A47-A3D5-44FD-ABD0-7BF57A4CFDA7}" sibTransId="{06A3D18E-16F8-4C72-AC41-5A0286B030C9}"/>
    <dgm:cxn modelId="{1B7F5828-E932-449E-8799-DC952FA69439}" type="presOf" srcId="{58C22F22-A8DB-4BA5-8EBE-D8773FAB3F21}" destId="{3FFF2522-F402-47F0-B9DD-9CE951552D95}" srcOrd="0" destOrd="1" presId="urn:microsoft.com/office/officeart/2005/8/layout/vList2"/>
    <dgm:cxn modelId="{43D22238-0FEA-44E0-88AE-8EA1A5858637}" type="presOf" srcId="{EE2466D7-4780-4CEC-A013-BFACEAEDF71F}" destId="{3FFF2522-F402-47F0-B9DD-9CE951552D95}" srcOrd="0" destOrd="4" presId="urn:microsoft.com/office/officeart/2005/8/layout/vList2"/>
    <dgm:cxn modelId="{AFFC5768-A147-4228-9E14-317C1592DD88}" type="presOf" srcId="{9F08ECC8-7C6D-498E-981D-49141E51687A}" destId="{3FFF2522-F402-47F0-B9DD-9CE951552D95}" srcOrd="0" destOrd="0" presId="urn:microsoft.com/office/officeart/2005/8/layout/vList2"/>
    <dgm:cxn modelId="{F77DE94B-7A51-4B5A-B950-2D0FA2CE78D3}" srcId="{FC4ECFA8-1397-4795-9669-AE2C4983A672}" destId="{F979B3F9-E1FC-45C7-9479-E413C4C3F2D4}" srcOrd="1" destOrd="0" parTransId="{8C94D996-4E66-4FB4-8E2C-A195A397BA6B}" sibTransId="{4BF4F103-2DDC-4587-ABF1-0AC7D75B814B}"/>
    <dgm:cxn modelId="{96EEF04C-2E1D-4201-A271-35722EC01AC4}" srcId="{F979B3F9-E1FC-45C7-9479-E413C4C3F2D4}" destId="{58C22F22-A8DB-4BA5-8EBE-D8773FAB3F21}" srcOrd="1" destOrd="0" parTransId="{7F642030-A469-4C9B-A498-9832FC6DFAA7}" sibTransId="{701FAB41-DF67-4AB6-BD49-5A18E828F493}"/>
    <dgm:cxn modelId="{FBD4F17E-5A47-4D29-AAB0-4BB378ED38B5}" type="presOf" srcId="{6648DCB8-3004-41AE-B6E7-20FA4C486AC7}" destId="{3FFF2522-F402-47F0-B9DD-9CE951552D95}" srcOrd="0" destOrd="2" presId="urn:microsoft.com/office/officeart/2005/8/layout/vList2"/>
    <dgm:cxn modelId="{39DFEC8B-BD32-4A22-91D4-D92AA60C0040}" srcId="{F979B3F9-E1FC-45C7-9479-E413C4C3F2D4}" destId="{6648DCB8-3004-41AE-B6E7-20FA4C486AC7}" srcOrd="2" destOrd="0" parTransId="{BBBF48C8-F724-4529-907A-BBB40355B61B}" sibTransId="{F89D6DCA-5267-4C61-8167-A5A09FA00AE3}"/>
    <dgm:cxn modelId="{97697F9F-9FBB-4547-BC89-EC9E70B72697}" type="presOf" srcId="{FC4ECFA8-1397-4795-9669-AE2C4983A672}" destId="{F3A565AC-2CE7-4D37-A835-80A7147443D3}" srcOrd="0" destOrd="0" presId="urn:microsoft.com/office/officeart/2005/8/layout/vList2"/>
    <dgm:cxn modelId="{4B448FA8-219E-4990-AE2C-7116D4480C86}" srcId="{F979B3F9-E1FC-45C7-9479-E413C4C3F2D4}" destId="{B4A917EF-4C5F-4FD9-8A50-4EF76C101AFA}" srcOrd="3" destOrd="0" parTransId="{153846EC-6EDB-4672-8CDD-075331F9B1AF}" sibTransId="{FA30F295-81B3-48AD-A84F-C69BD4CDDA75}"/>
    <dgm:cxn modelId="{450C22B4-9C7D-4BC7-AF7A-49C6332C598D}" type="presOf" srcId="{B4A917EF-4C5F-4FD9-8A50-4EF76C101AFA}" destId="{3FFF2522-F402-47F0-B9DD-9CE951552D95}" srcOrd="0" destOrd="3" presId="urn:microsoft.com/office/officeart/2005/8/layout/vList2"/>
    <dgm:cxn modelId="{D4D7E3C4-4BD8-481E-A6C9-FAE62818E474}" type="presOf" srcId="{F979B3F9-E1FC-45C7-9479-E413C4C3F2D4}" destId="{4E2962EE-CAD0-47AD-BEA9-23817CA2EBBB}" srcOrd="0" destOrd="0" presId="urn:microsoft.com/office/officeart/2005/8/layout/vList2"/>
    <dgm:cxn modelId="{B7AF39D4-4A51-41A0-B4BE-E98A653090C5}" srcId="{FC4ECFA8-1397-4795-9669-AE2C4983A672}" destId="{14EEBF8D-7902-4E5B-A75D-16E1FCBC0540}" srcOrd="0" destOrd="0" parTransId="{D4A6DE66-1B4E-4623-8A76-C0F6D840538D}" sibTransId="{705885D8-2C36-453F-8BC0-16F0E5BFAE2C}"/>
    <dgm:cxn modelId="{7EB224DA-A8A0-4821-8395-A38CBA79FF16}" type="presOf" srcId="{14EEBF8D-7902-4E5B-A75D-16E1FCBC0540}" destId="{687FE1DD-1CB6-4895-8BDB-2447F45975CB}" srcOrd="0" destOrd="0" presId="urn:microsoft.com/office/officeart/2005/8/layout/vList2"/>
    <dgm:cxn modelId="{629F2920-DE11-46C1-99C2-AB861E5933E5}" type="presParOf" srcId="{F3A565AC-2CE7-4D37-A835-80A7147443D3}" destId="{687FE1DD-1CB6-4895-8BDB-2447F45975CB}" srcOrd="0" destOrd="0" presId="urn:microsoft.com/office/officeart/2005/8/layout/vList2"/>
    <dgm:cxn modelId="{F5BAFEDE-2A71-4927-85CB-14398765ED9E}" type="presParOf" srcId="{F3A565AC-2CE7-4D37-A835-80A7147443D3}" destId="{A59D33D8-5EDD-480E-8E71-74B0135BEF0A}" srcOrd="1" destOrd="0" presId="urn:microsoft.com/office/officeart/2005/8/layout/vList2"/>
    <dgm:cxn modelId="{F4DE8434-E9EB-4874-886F-6D6A6E838D6E}" type="presParOf" srcId="{F3A565AC-2CE7-4D37-A835-80A7147443D3}" destId="{4E2962EE-CAD0-47AD-BEA9-23817CA2EBBB}" srcOrd="2" destOrd="0" presId="urn:microsoft.com/office/officeart/2005/8/layout/vList2"/>
    <dgm:cxn modelId="{B3285322-4FAF-4183-AE4B-17AD00529E1D}" type="presParOf" srcId="{F3A565AC-2CE7-4D37-A835-80A7147443D3}" destId="{3FFF2522-F402-47F0-B9DD-9CE951552D9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9AAADE-D5B0-4E55-932E-2F499646D38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7316738-FF37-40FD-BDBF-70808CAD7F00}">
      <dgm:prSet/>
      <dgm:spPr/>
      <dgm:t>
        <a:bodyPr/>
        <a:lstStyle/>
        <a:p>
          <a:r>
            <a:rPr lang="en-US"/>
            <a:t>Network security is one of the essential cybersecurity branches, and protocols play a vital role in securing the network.</a:t>
          </a:r>
        </a:p>
      </dgm:t>
    </dgm:pt>
    <dgm:pt modelId="{BA8F11D7-81F8-49A0-8D2F-5A2E5A2DCED8}" type="parTrans" cxnId="{53F496F5-D216-4FB1-B320-305F5377FCCB}">
      <dgm:prSet/>
      <dgm:spPr/>
      <dgm:t>
        <a:bodyPr/>
        <a:lstStyle/>
        <a:p>
          <a:endParaRPr lang="en-US"/>
        </a:p>
      </dgm:t>
    </dgm:pt>
    <dgm:pt modelId="{B2D1A5EA-E342-4652-9607-A91B75131B75}" type="sibTrans" cxnId="{53F496F5-D216-4FB1-B320-305F5377FCCB}">
      <dgm:prSet/>
      <dgm:spPr/>
      <dgm:t>
        <a:bodyPr/>
        <a:lstStyle/>
        <a:p>
          <a:endParaRPr lang="en-US"/>
        </a:p>
      </dgm:t>
    </dgm:pt>
    <dgm:pt modelId="{6D52E110-C2C1-4B45-A069-F5CC954CABFF}">
      <dgm:prSet/>
      <dgm:spPr/>
      <dgm:t>
        <a:bodyPr/>
        <a:lstStyle/>
        <a:p>
          <a:r>
            <a:rPr lang="en-US"/>
            <a:t>Here are the lists of some popular network security protocols</a:t>
          </a:r>
        </a:p>
      </dgm:t>
    </dgm:pt>
    <dgm:pt modelId="{1A83B544-DEA9-4FC3-B761-EACEAEB883B3}" type="parTrans" cxnId="{77AF91D2-9700-4A06-A952-25707093688F}">
      <dgm:prSet/>
      <dgm:spPr/>
      <dgm:t>
        <a:bodyPr/>
        <a:lstStyle/>
        <a:p>
          <a:endParaRPr lang="en-US"/>
        </a:p>
      </dgm:t>
    </dgm:pt>
    <dgm:pt modelId="{4FEB5607-3321-4DA0-8080-DCD4F357C330}" type="sibTrans" cxnId="{77AF91D2-9700-4A06-A952-25707093688F}">
      <dgm:prSet/>
      <dgm:spPr/>
      <dgm:t>
        <a:bodyPr/>
        <a:lstStyle/>
        <a:p>
          <a:endParaRPr lang="en-US"/>
        </a:p>
      </dgm:t>
    </dgm:pt>
    <dgm:pt modelId="{103C4EDB-19A7-48F5-98F3-50517D6B68C2}">
      <dgm:prSet/>
      <dgm:spPr/>
      <dgm:t>
        <a:bodyPr/>
        <a:lstStyle/>
        <a:p>
          <a:r>
            <a:rPr lang="en-US" b="1"/>
            <a:t>IPSec protocol</a:t>
          </a:r>
          <a:endParaRPr lang="en-US"/>
        </a:p>
      </dgm:t>
    </dgm:pt>
    <dgm:pt modelId="{6FDA0211-98E5-496A-98FF-E6E300DA25DC}" type="parTrans" cxnId="{59E858E7-574D-474D-87B8-985405D14E7B}">
      <dgm:prSet/>
      <dgm:spPr/>
      <dgm:t>
        <a:bodyPr/>
        <a:lstStyle/>
        <a:p>
          <a:endParaRPr lang="en-US"/>
        </a:p>
      </dgm:t>
    </dgm:pt>
    <dgm:pt modelId="{790CDF92-8C7F-4C6E-B78A-2F2EAF272C77}" type="sibTrans" cxnId="{59E858E7-574D-474D-87B8-985405D14E7B}">
      <dgm:prSet/>
      <dgm:spPr/>
      <dgm:t>
        <a:bodyPr/>
        <a:lstStyle/>
        <a:p>
          <a:endParaRPr lang="en-US"/>
        </a:p>
      </dgm:t>
    </dgm:pt>
    <dgm:pt modelId="{460D77EE-548D-4F1F-8394-3C5C83C477A7}">
      <dgm:prSet/>
      <dgm:spPr/>
      <dgm:t>
        <a:bodyPr/>
        <a:lstStyle/>
        <a:p>
          <a:r>
            <a:rPr lang="en-US" b="1"/>
            <a:t>SSL, i.e., Secure Sockets Layer</a:t>
          </a:r>
          <a:endParaRPr lang="en-US"/>
        </a:p>
      </dgm:t>
    </dgm:pt>
    <dgm:pt modelId="{231FB1A9-2271-42E8-AD01-C4AD5EDB1178}" type="parTrans" cxnId="{5E4ABCF9-C7A2-4429-91DA-6803DA164BC2}">
      <dgm:prSet/>
      <dgm:spPr/>
      <dgm:t>
        <a:bodyPr/>
        <a:lstStyle/>
        <a:p>
          <a:endParaRPr lang="en-US"/>
        </a:p>
      </dgm:t>
    </dgm:pt>
    <dgm:pt modelId="{D723C2EC-22B2-43D2-ACD4-9FEBC7CF293F}" type="sibTrans" cxnId="{5E4ABCF9-C7A2-4429-91DA-6803DA164BC2}">
      <dgm:prSet/>
      <dgm:spPr/>
      <dgm:t>
        <a:bodyPr/>
        <a:lstStyle/>
        <a:p>
          <a:endParaRPr lang="en-US"/>
        </a:p>
      </dgm:t>
    </dgm:pt>
    <dgm:pt modelId="{6C27EEC3-DD7F-4EBD-8143-ADFAFEDCB347}">
      <dgm:prSet/>
      <dgm:spPr/>
      <dgm:t>
        <a:bodyPr/>
        <a:lstStyle/>
        <a:p>
          <a:r>
            <a:rPr lang="en-US" b="1"/>
            <a:t>Secure Shell (SSH)</a:t>
          </a:r>
          <a:r>
            <a:rPr lang="en-US"/>
            <a:t> </a:t>
          </a:r>
        </a:p>
      </dgm:t>
    </dgm:pt>
    <dgm:pt modelId="{A5B8C2D4-D4D2-4EE5-9C40-33758AE3E4C5}" type="parTrans" cxnId="{6DEFAEED-4936-4A86-B0AF-2F77BAFDBD62}">
      <dgm:prSet/>
      <dgm:spPr/>
      <dgm:t>
        <a:bodyPr/>
        <a:lstStyle/>
        <a:p>
          <a:endParaRPr lang="en-US"/>
        </a:p>
      </dgm:t>
    </dgm:pt>
    <dgm:pt modelId="{82C0D10D-F031-454E-B7F9-1F21C347E795}" type="sibTrans" cxnId="{6DEFAEED-4936-4A86-B0AF-2F77BAFDBD62}">
      <dgm:prSet/>
      <dgm:spPr/>
      <dgm:t>
        <a:bodyPr/>
        <a:lstStyle/>
        <a:p>
          <a:endParaRPr lang="en-US"/>
        </a:p>
      </dgm:t>
    </dgm:pt>
    <dgm:pt modelId="{A1B26039-6FE0-4143-81AA-68612D7B876B}">
      <dgm:prSet/>
      <dgm:spPr/>
      <dgm:t>
        <a:bodyPr/>
        <a:lstStyle/>
        <a:p>
          <a:r>
            <a:rPr lang="en-US" b="1"/>
            <a:t>HyperText Transfer Protocol Secure (HTTPS)</a:t>
          </a:r>
          <a:endParaRPr lang="en-US"/>
        </a:p>
      </dgm:t>
    </dgm:pt>
    <dgm:pt modelId="{7E51ECD5-7B2F-492E-A8B8-23644C07B8F8}" type="parTrans" cxnId="{79EAD4BA-CF93-4740-8DFD-4B6B85D13F64}">
      <dgm:prSet/>
      <dgm:spPr/>
      <dgm:t>
        <a:bodyPr/>
        <a:lstStyle/>
        <a:p>
          <a:endParaRPr lang="en-US"/>
        </a:p>
      </dgm:t>
    </dgm:pt>
    <dgm:pt modelId="{AE6CE93F-15B4-495E-A640-A50CD2F99C7C}" type="sibTrans" cxnId="{79EAD4BA-CF93-4740-8DFD-4B6B85D13F64}">
      <dgm:prSet/>
      <dgm:spPr/>
      <dgm:t>
        <a:bodyPr/>
        <a:lstStyle/>
        <a:p>
          <a:endParaRPr lang="en-US"/>
        </a:p>
      </dgm:t>
    </dgm:pt>
    <dgm:pt modelId="{84258035-F4B9-42E5-8E65-C642B952356A}">
      <dgm:prSet/>
      <dgm:spPr/>
      <dgm:t>
        <a:bodyPr/>
        <a:lstStyle/>
        <a:p>
          <a:r>
            <a:rPr lang="en-US" b="1"/>
            <a:t>Kerberos</a:t>
          </a:r>
          <a:endParaRPr lang="en-US"/>
        </a:p>
      </dgm:t>
    </dgm:pt>
    <dgm:pt modelId="{33DC2502-F546-418A-B396-7FA94BCB4D5D}" type="parTrans" cxnId="{25EC0B0B-A0EF-4655-B333-F92646D2F81A}">
      <dgm:prSet/>
      <dgm:spPr/>
      <dgm:t>
        <a:bodyPr/>
        <a:lstStyle/>
        <a:p>
          <a:endParaRPr lang="en-US"/>
        </a:p>
      </dgm:t>
    </dgm:pt>
    <dgm:pt modelId="{0F4253AB-BCB8-4A38-8627-229A29E4DA4C}" type="sibTrans" cxnId="{25EC0B0B-A0EF-4655-B333-F92646D2F81A}">
      <dgm:prSet/>
      <dgm:spPr/>
      <dgm:t>
        <a:bodyPr/>
        <a:lstStyle/>
        <a:p>
          <a:endParaRPr lang="en-US"/>
        </a:p>
      </dgm:t>
    </dgm:pt>
    <dgm:pt modelId="{C5B24498-4FCC-4475-80DB-D7B1AD0EC786}" type="pres">
      <dgm:prSet presAssocID="{7A9AAADE-D5B0-4E55-932E-2F499646D384}" presName="hierChild1" presStyleCnt="0">
        <dgm:presLayoutVars>
          <dgm:chPref val="1"/>
          <dgm:dir/>
          <dgm:animOne val="branch"/>
          <dgm:animLvl val="lvl"/>
          <dgm:resizeHandles/>
        </dgm:presLayoutVars>
      </dgm:prSet>
      <dgm:spPr/>
    </dgm:pt>
    <dgm:pt modelId="{CEADE680-7430-4A16-B092-772B15F0DA6B}" type="pres">
      <dgm:prSet presAssocID="{E7316738-FF37-40FD-BDBF-70808CAD7F00}" presName="hierRoot1" presStyleCnt="0"/>
      <dgm:spPr/>
    </dgm:pt>
    <dgm:pt modelId="{6DF0094D-5D20-45F2-AD7D-59C1958D8757}" type="pres">
      <dgm:prSet presAssocID="{E7316738-FF37-40FD-BDBF-70808CAD7F00}" presName="composite" presStyleCnt="0"/>
      <dgm:spPr/>
    </dgm:pt>
    <dgm:pt modelId="{F74D5D47-33E7-451F-AC43-6C3FB5885607}" type="pres">
      <dgm:prSet presAssocID="{E7316738-FF37-40FD-BDBF-70808CAD7F00}" presName="background" presStyleLbl="node0" presStyleIdx="0" presStyleCnt="2"/>
      <dgm:spPr/>
    </dgm:pt>
    <dgm:pt modelId="{46BFB9E9-39FE-4264-8B58-857C85CA2F09}" type="pres">
      <dgm:prSet presAssocID="{E7316738-FF37-40FD-BDBF-70808CAD7F00}" presName="text" presStyleLbl="fgAcc0" presStyleIdx="0" presStyleCnt="2">
        <dgm:presLayoutVars>
          <dgm:chPref val="3"/>
        </dgm:presLayoutVars>
      </dgm:prSet>
      <dgm:spPr/>
    </dgm:pt>
    <dgm:pt modelId="{49DF976C-CE8F-43E3-8EB3-033C7C9D6F55}" type="pres">
      <dgm:prSet presAssocID="{E7316738-FF37-40FD-BDBF-70808CAD7F00}" presName="hierChild2" presStyleCnt="0"/>
      <dgm:spPr/>
    </dgm:pt>
    <dgm:pt modelId="{8306AD4E-7CF7-4DEA-AF93-38F89884EDD7}" type="pres">
      <dgm:prSet presAssocID="{6D52E110-C2C1-4B45-A069-F5CC954CABFF}" presName="hierRoot1" presStyleCnt="0"/>
      <dgm:spPr/>
    </dgm:pt>
    <dgm:pt modelId="{85C131F6-1885-44FF-BA22-35D7D5E50C84}" type="pres">
      <dgm:prSet presAssocID="{6D52E110-C2C1-4B45-A069-F5CC954CABFF}" presName="composite" presStyleCnt="0"/>
      <dgm:spPr/>
    </dgm:pt>
    <dgm:pt modelId="{2B89D165-67F7-44E4-8F57-6156F727B58A}" type="pres">
      <dgm:prSet presAssocID="{6D52E110-C2C1-4B45-A069-F5CC954CABFF}" presName="background" presStyleLbl="node0" presStyleIdx="1" presStyleCnt="2"/>
      <dgm:spPr/>
    </dgm:pt>
    <dgm:pt modelId="{7E06FDE4-DBB7-4DE2-8C00-9FAA1EA92590}" type="pres">
      <dgm:prSet presAssocID="{6D52E110-C2C1-4B45-A069-F5CC954CABFF}" presName="text" presStyleLbl="fgAcc0" presStyleIdx="1" presStyleCnt="2">
        <dgm:presLayoutVars>
          <dgm:chPref val="3"/>
        </dgm:presLayoutVars>
      </dgm:prSet>
      <dgm:spPr/>
    </dgm:pt>
    <dgm:pt modelId="{2F954BAC-B64B-4DD2-9074-EF3191D533FB}" type="pres">
      <dgm:prSet presAssocID="{6D52E110-C2C1-4B45-A069-F5CC954CABFF}" presName="hierChild2" presStyleCnt="0"/>
      <dgm:spPr/>
    </dgm:pt>
    <dgm:pt modelId="{E9980896-F96A-4A00-ABFA-59E8E9C650AD}" type="pres">
      <dgm:prSet presAssocID="{6FDA0211-98E5-496A-98FF-E6E300DA25DC}" presName="Name10" presStyleLbl="parChTrans1D2" presStyleIdx="0" presStyleCnt="5"/>
      <dgm:spPr/>
    </dgm:pt>
    <dgm:pt modelId="{6FB0E6C5-AEAF-45EC-B22D-1521E5E54415}" type="pres">
      <dgm:prSet presAssocID="{103C4EDB-19A7-48F5-98F3-50517D6B68C2}" presName="hierRoot2" presStyleCnt="0"/>
      <dgm:spPr/>
    </dgm:pt>
    <dgm:pt modelId="{B1D34432-D585-4B6B-BFA5-59F6C9EA533C}" type="pres">
      <dgm:prSet presAssocID="{103C4EDB-19A7-48F5-98F3-50517D6B68C2}" presName="composite2" presStyleCnt="0"/>
      <dgm:spPr/>
    </dgm:pt>
    <dgm:pt modelId="{8D67F808-78DB-4B8F-B320-E9FE678D3728}" type="pres">
      <dgm:prSet presAssocID="{103C4EDB-19A7-48F5-98F3-50517D6B68C2}" presName="background2" presStyleLbl="node2" presStyleIdx="0" presStyleCnt="5"/>
      <dgm:spPr/>
    </dgm:pt>
    <dgm:pt modelId="{D240FAE9-FDFC-4736-A94C-1E18A9987421}" type="pres">
      <dgm:prSet presAssocID="{103C4EDB-19A7-48F5-98F3-50517D6B68C2}" presName="text2" presStyleLbl="fgAcc2" presStyleIdx="0" presStyleCnt="5">
        <dgm:presLayoutVars>
          <dgm:chPref val="3"/>
        </dgm:presLayoutVars>
      </dgm:prSet>
      <dgm:spPr/>
    </dgm:pt>
    <dgm:pt modelId="{1D1CF3B5-05AC-4D37-93B9-B7D46C99C0DA}" type="pres">
      <dgm:prSet presAssocID="{103C4EDB-19A7-48F5-98F3-50517D6B68C2}" presName="hierChild3" presStyleCnt="0"/>
      <dgm:spPr/>
    </dgm:pt>
    <dgm:pt modelId="{849494CA-A8C9-42A0-A926-5A2C75D37674}" type="pres">
      <dgm:prSet presAssocID="{231FB1A9-2271-42E8-AD01-C4AD5EDB1178}" presName="Name10" presStyleLbl="parChTrans1D2" presStyleIdx="1" presStyleCnt="5"/>
      <dgm:spPr/>
    </dgm:pt>
    <dgm:pt modelId="{10213650-4C12-4B1F-8BB9-4EC1F42490F1}" type="pres">
      <dgm:prSet presAssocID="{460D77EE-548D-4F1F-8394-3C5C83C477A7}" presName="hierRoot2" presStyleCnt="0"/>
      <dgm:spPr/>
    </dgm:pt>
    <dgm:pt modelId="{670FB0EE-359B-4E55-B256-B02D99C45515}" type="pres">
      <dgm:prSet presAssocID="{460D77EE-548D-4F1F-8394-3C5C83C477A7}" presName="composite2" presStyleCnt="0"/>
      <dgm:spPr/>
    </dgm:pt>
    <dgm:pt modelId="{B70DCABA-8AED-4A3B-BC8D-1806D9A1C9D5}" type="pres">
      <dgm:prSet presAssocID="{460D77EE-548D-4F1F-8394-3C5C83C477A7}" presName="background2" presStyleLbl="node2" presStyleIdx="1" presStyleCnt="5"/>
      <dgm:spPr/>
    </dgm:pt>
    <dgm:pt modelId="{EAE9DC43-189B-4198-96A5-EA12BE23B20B}" type="pres">
      <dgm:prSet presAssocID="{460D77EE-548D-4F1F-8394-3C5C83C477A7}" presName="text2" presStyleLbl="fgAcc2" presStyleIdx="1" presStyleCnt="5">
        <dgm:presLayoutVars>
          <dgm:chPref val="3"/>
        </dgm:presLayoutVars>
      </dgm:prSet>
      <dgm:spPr/>
    </dgm:pt>
    <dgm:pt modelId="{963AA0AE-CEA2-4631-85B5-55F02638023A}" type="pres">
      <dgm:prSet presAssocID="{460D77EE-548D-4F1F-8394-3C5C83C477A7}" presName="hierChild3" presStyleCnt="0"/>
      <dgm:spPr/>
    </dgm:pt>
    <dgm:pt modelId="{19CA8713-7779-422C-B133-70A4ADE77A3B}" type="pres">
      <dgm:prSet presAssocID="{A5B8C2D4-D4D2-4EE5-9C40-33758AE3E4C5}" presName="Name10" presStyleLbl="parChTrans1D2" presStyleIdx="2" presStyleCnt="5"/>
      <dgm:spPr/>
    </dgm:pt>
    <dgm:pt modelId="{1739E160-5AF9-4746-85F2-27B39BA2FD22}" type="pres">
      <dgm:prSet presAssocID="{6C27EEC3-DD7F-4EBD-8143-ADFAFEDCB347}" presName="hierRoot2" presStyleCnt="0"/>
      <dgm:spPr/>
    </dgm:pt>
    <dgm:pt modelId="{23A16819-E474-44FF-8708-0D7C22C1836B}" type="pres">
      <dgm:prSet presAssocID="{6C27EEC3-DD7F-4EBD-8143-ADFAFEDCB347}" presName="composite2" presStyleCnt="0"/>
      <dgm:spPr/>
    </dgm:pt>
    <dgm:pt modelId="{8671A323-2BB0-490C-9554-15AFA7F47AFA}" type="pres">
      <dgm:prSet presAssocID="{6C27EEC3-DD7F-4EBD-8143-ADFAFEDCB347}" presName="background2" presStyleLbl="node2" presStyleIdx="2" presStyleCnt="5"/>
      <dgm:spPr/>
    </dgm:pt>
    <dgm:pt modelId="{ED700230-D4AB-4A5A-8992-8B0D4AE6DA03}" type="pres">
      <dgm:prSet presAssocID="{6C27EEC3-DD7F-4EBD-8143-ADFAFEDCB347}" presName="text2" presStyleLbl="fgAcc2" presStyleIdx="2" presStyleCnt="5">
        <dgm:presLayoutVars>
          <dgm:chPref val="3"/>
        </dgm:presLayoutVars>
      </dgm:prSet>
      <dgm:spPr/>
    </dgm:pt>
    <dgm:pt modelId="{18627D28-30FC-4BF5-ABDD-24BE2086D183}" type="pres">
      <dgm:prSet presAssocID="{6C27EEC3-DD7F-4EBD-8143-ADFAFEDCB347}" presName="hierChild3" presStyleCnt="0"/>
      <dgm:spPr/>
    </dgm:pt>
    <dgm:pt modelId="{6CCF6F2D-EED9-4642-AA10-1B88DBA5F352}" type="pres">
      <dgm:prSet presAssocID="{7E51ECD5-7B2F-492E-A8B8-23644C07B8F8}" presName="Name10" presStyleLbl="parChTrans1D2" presStyleIdx="3" presStyleCnt="5"/>
      <dgm:spPr/>
    </dgm:pt>
    <dgm:pt modelId="{982DB89E-A19F-43EA-8614-F9B43B07ED1D}" type="pres">
      <dgm:prSet presAssocID="{A1B26039-6FE0-4143-81AA-68612D7B876B}" presName="hierRoot2" presStyleCnt="0"/>
      <dgm:spPr/>
    </dgm:pt>
    <dgm:pt modelId="{D98F532E-81E7-4755-808A-3E3FEE3C47F1}" type="pres">
      <dgm:prSet presAssocID="{A1B26039-6FE0-4143-81AA-68612D7B876B}" presName="composite2" presStyleCnt="0"/>
      <dgm:spPr/>
    </dgm:pt>
    <dgm:pt modelId="{9A2159A3-4662-41D8-8EBB-17B050358FAE}" type="pres">
      <dgm:prSet presAssocID="{A1B26039-6FE0-4143-81AA-68612D7B876B}" presName="background2" presStyleLbl="node2" presStyleIdx="3" presStyleCnt="5"/>
      <dgm:spPr/>
    </dgm:pt>
    <dgm:pt modelId="{601F687D-E667-48D0-B6F9-15671A41B3CF}" type="pres">
      <dgm:prSet presAssocID="{A1B26039-6FE0-4143-81AA-68612D7B876B}" presName="text2" presStyleLbl="fgAcc2" presStyleIdx="3" presStyleCnt="5">
        <dgm:presLayoutVars>
          <dgm:chPref val="3"/>
        </dgm:presLayoutVars>
      </dgm:prSet>
      <dgm:spPr/>
    </dgm:pt>
    <dgm:pt modelId="{8767AF7A-7A05-48CB-A397-D9D334641D8B}" type="pres">
      <dgm:prSet presAssocID="{A1B26039-6FE0-4143-81AA-68612D7B876B}" presName="hierChild3" presStyleCnt="0"/>
      <dgm:spPr/>
    </dgm:pt>
    <dgm:pt modelId="{60D8C451-C049-40F3-BA22-138A785D7E4B}" type="pres">
      <dgm:prSet presAssocID="{33DC2502-F546-418A-B396-7FA94BCB4D5D}" presName="Name10" presStyleLbl="parChTrans1D2" presStyleIdx="4" presStyleCnt="5"/>
      <dgm:spPr/>
    </dgm:pt>
    <dgm:pt modelId="{0C4D3561-0984-454A-8D7C-9F5BB5EE189A}" type="pres">
      <dgm:prSet presAssocID="{84258035-F4B9-42E5-8E65-C642B952356A}" presName="hierRoot2" presStyleCnt="0"/>
      <dgm:spPr/>
    </dgm:pt>
    <dgm:pt modelId="{000CB078-96DF-43D2-8FDE-9066087A527A}" type="pres">
      <dgm:prSet presAssocID="{84258035-F4B9-42E5-8E65-C642B952356A}" presName="composite2" presStyleCnt="0"/>
      <dgm:spPr/>
    </dgm:pt>
    <dgm:pt modelId="{8E1CB04A-6CDE-45F7-9B68-559DF799AEE5}" type="pres">
      <dgm:prSet presAssocID="{84258035-F4B9-42E5-8E65-C642B952356A}" presName="background2" presStyleLbl="node2" presStyleIdx="4" presStyleCnt="5"/>
      <dgm:spPr/>
    </dgm:pt>
    <dgm:pt modelId="{D9ACB618-4A3D-4597-B24C-43AAE133E5DB}" type="pres">
      <dgm:prSet presAssocID="{84258035-F4B9-42E5-8E65-C642B952356A}" presName="text2" presStyleLbl="fgAcc2" presStyleIdx="4" presStyleCnt="5">
        <dgm:presLayoutVars>
          <dgm:chPref val="3"/>
        </dgm:presLayoutVars>
      </dgm:prSet>
      <dgm:spPr/>
    </dgm:pt>
    <dgm:pt modelId="{89807175-883F-40EE-B96B-C9B91B09D752}" type="pres">
      <dgm:prSet presAssocID="{84258035-F4B9-42E5-8E65-C642B952356A}" presName="hierChild3" presStyleCnt="0"/>
      <dgm:spPr/>
    </dgm:pt>
  </dgm:ptLst>
  <dgm:cxnLst>
    <dgm:cxn modelId="{25EC0B0B-A0EF-4655-B333-F92646D2F81A}" srcId="{6D52E110-C2C1-4B45-A069-F5CC954CABFF}" destId="{84258035-F4B9-42E5-8E65-C642B952356A}" srcOrd="4" destOrd="0" parTransId="{33DC2502-F546-418A-B396-7FA94BCB4D5D}" sibTransId="{0F4253AB-BCB8-4A38-8627-229A29E4DA4C}"/>
    <dgm:cxn modelId="{4AA57515-8918-4698-B6F2-D5B1E9EDC603}" type="presOf" srcId="{460D77EE-548D-4F1F-8394-3C5C83C477A7}" destId="{EAE9DC43-189B-4198-96A5-EA12BE23B20B}" srcOrd="0" destOrd="0" presId="urn:microsoft.com/office/officeart/2005/8/layout/hierarchy1"/>
    <dgm:cxn modelId="{B294F618-9F42-44BD-ADE8-8EAD40486371}" type="presOf" srcId="{A5B8C2D4-D4D2-4EE5-9C40-33758AE3E4C5}" destId="{19CA8713-7779-422C-B133-70A4ADE77A3B}" srcOrd="0" destOrd="0" presId="urn:microsoft.com/office/officeart/2005/8/layout/hierarchy1"/>
    <dgm:cxn modelId="{0E8A2C19-DF90-443C-B6B4-3DD26987D389}" type="presOf" srcId="{6C27EEC3-DD7F-4EBD-8143-ADFAFEDCB347}" destId="{ED700230-D4AB-4A5A-8992-8B0D4AE6DA03}" srcOrd="0" destOrd="0" presId="urn:microsoft.com/office/officeart/2005/8/layout/hierarchy1"/>
    <dgm:cxn modelId="{86936721-C135-4C48-A51C-DF8B3E11F89A}" type="presOf" srcId="{A1B26039-6FE0-4143-81AA-68612D7B876B}" destId="{601F687D-E667-48D0-B6F9-15671A41B3CF}" srcOrd="0" destOrd="0" presId="urn:microsoft.com/office/officeart/2005/8/layout/hierarchy1"/>
    <dgm:cxn modelId="{74E7CE5E-6682-4B2F-879D-E59F9E6ACB19}" type="presOf" srcId="{6D52E110-C2C1-4B45-A069-F5CC954CABFF}" destId="{7E06FDE4-DBB7-4DE2-8C00-9FAA1EA92590}" srcOrd="0" destOrd="0" presId="urn:microsoft.com/office/officeart/2005/8/layout/hierarchy1"/>
    <dgm:cxn modelId="{348E7F45-B4FC-48E4-A4CB-4CE48EDF1B3F}" type="presOf" srcId="{E7316738-FF37-40FD-BDBF-70808CAD7F00}" destId="{46BFB9E9-39FE-4264-8B58-857C85CA2F09}" srcOrd="0" destOrd="0" presId="urn:microsoft.com/office/officeart/2005/8/layout/hierarchy1"/>
    <dgm:cxn modelId="{3CD12676-A5E8-44D6-90FF-1A7BF1C4D104}" type="presOf" srcId="{7A9AAADE-D5B0-4E55-932E-2F499646D384}" destId="{C5B24498-4FCC-4475-80DB-D7B1AD0EC786}" srcOrd="0" destOrd="0" presId="urn:microsoft.com/office/officeart/2005/8/layout/hierarchy1"/>
    <dgm:cxn modelId="{CC9A9385-4658-4371-B494-86BCECD7FAB7}" type="presOf" srcId="{33DC2502-F546-418A-B396-7FA94BCB4D5D}" destId="{60D8C451-C049-40F3-BA22-138A785D7E4B}" srcOrd="0" destOrd="0" presId="urn:microsoft.com/office/officeart/2005/8/layout/hierarchy1"/>
    <dgm:cxn modelId="{596ADA91-1737-46E2-A5EF-B552BAAA1859}" type="presOf" srcId="{84258035-F4B9-42E5-8E65-C642B952356A}" destId="{D9ACB618-4A3D-4597-B24C-43AAE133E5DB}" srcOrd="0" destOrd="0" presId="urn:microsoft.com/office/officeart/2005/8/layout/hierarchy1"/>
    <dgm:cxn modelId="{193E72A8-83CD-4259-B960-3E9049FF1541}" type="presOf" srcId="{231FB1A9-2271-42E8-AD01-C4AD5EDB1178}" destId="{849494CA-A8C9-42A0-A926-5A2C75D37674}" srcOrd="0" destOrd="0" presId="urn:microsoft.com/office/officeart/2005/8/layout/hierarchy1"/>
    <dgm:cxn modelId="{79EAD4BA-CF93-4740-8DFD-4B6B85D13F64}" srcId="{6D52E110-C2C1-4B45-A069-F5CC954CABFF}" destId="{A1B26039-6FE0-4143-81AA-68612D7B876B}" srcOrd="3" destOrd="0" parTransId="{7E51ECD5-7B2F-492E-A8B8-23644C07B8F8}" sibTransId="{AE6CE93F-15B4-495E-A640-A50CD2F99C7C}"/>
    <dgm:cxn modelId="{23F487BD-50A9-4B20-BE93-AE27CD73D09E}" type="presOf" srcId="{7E51ECD5-7B2F-492E-A8B8-23644C07B8F8}" destId="{6CCF6F2D-EED9-4642-AA10-1B88DBA5F352}" srcOrd="0" destOrd="0" presId="urn:microsoft.com/office/officeart/2005/8/layout/hierarchy1"/>
    <dgm:cxn modelId="{CC79F2CB-6A3C-4F16-935A-96B07C4A7491}" type="presOf" srcId="{103C4EDB-19A7-48F5-98F3-50517D6B68C2}" destId="{D240FAE9-FDFC-4736-A94C-1E18A9987421}" srcOrd="0" destOrd="0" presId="urn:microsoft.com/office/officeart/2005/8/layout/hierarchy1"/>
    <dgm:cxn modelId="{77AF91D2-9700-4A06-A952-25707093688F}" srcId="{7A9AAADE-D5B0-4E55-932E-2F499646D384}" destId="{6D52E110-C2C1-4B45-A069-F5CC954CABFF}" srcOrd="1" destOrd="0" parTransId="{1A83B544-DEA9-4FC3-B761-EACEAEB883B3}" sibTransId="{4FEB5607-3321-4DA0-8080-DCD4F357C330}"/>
    <dgm:cxn modelId="{59E858E7-574D-474D-87B8-985405D14E7B}" srcId="{6D52E110-C2C1-4B45-A069-F5CC954CABFF}" destId="{103C4EDB-19A7-48F5-98F3-50517D6B68C2}" srcOrd="0" destOrd="0" parTransId="{6FDA0211-98E5-496A-98FF-E6E300DA25DC}" sibTransId="{790CDF92-8C7F-4C6E-B78A-2F2EAF272C77}"/>
    <dgm:cxn modelId="{6DEFAEED-4936-4A86-B0AF-2F77BAFDBD62}" srcId="{6D52E110-C2C1-4B45-A069-F5CC954CABFF}" destId="{6C27EEC3-DD7F-4EBD-8143-ADFAFEDCB347}" srcOrd="2" destOrd="0" parTransId="{A5B8C2D4-D4D2-4EE5-9C40-33758AE3E4C5}" sibTransId="{82C0D10D-F031-454E-B7F9-1F21C347E795}"/>
    <dgm:cxn modelId="{20EC38F3-0AFB-4287-B976-B7BDE6E2F65E}" type="presOf" srcId="{6FDA0211-98E5-496A-98FF-E6E300DA25DC}" destId="{E9980896-F96A-4A00-ABFA-59E8E9C650AD}" srcOrd="0" destOrd="0" presId="urn:microsoft.com/office/officeart/2005/8/layout/hierarchy1"/>
    <dgm:cxn modelId="{53F496F5-D216-4FB1-B320-305F5377FCCB}" srcId="{7A9AAADE-D5B0-4E55-932E-2F499646D384}" destId="{E7316738-FF37-40FD-BDBF-70808CAD7F00}" srcOrd="0" destOrd="0" parTransId="{BA8F11D7-81F8-49A0-8D2F-5A2E5A2DCED8}" sibTransId="{B2D1A5EA-E342-4652-9607-A91B75131B75}"/>
    <dgm:cxn modelId="{5E4ABCF9-C7A2-4429-91DA-6803DA164BC2}" srcId="{6D52E110-C2C1-4B45-A069-F5CC954CABFF}" destId="{460D77EE-548D-4F1F-8394-3C5C83C477A7}" srcOrd="1" destOrd="0" parTransId="{231FB1A9-2271-42E8-AD01-C4AD5EDB1178}" sibTransId="{D723C2EC-22B2-43D2-ACD4-9FEBC7CF293F}"/>
    <dgm:cxn modelId="{244B229E-3D42-4936-9328-1E97FE3F0004}" type="presParOf" srcId="{C5B24498-4FCC-4475-80DB-D7B1AD0EC786}" destId="{CEADE680-7430-4A16-B092-772B15F0DA6B}" srcOrd="0" destOrd="0" presId="urn:microsoft.com/office/officeart/2005/8/layout/hierarchy1"/>
    <dgm:cxn modelId="{1B532B23-74D0-4829-825B-9D3D64423BBA}" type="presParOf" srcId="{CEADE680-7430-4A16-B092-772B15F0DA6B}" destId="{6DF0094D-5D20-45F2-AD7D-59C1958D8757}" srcOrd="0" destOrd="0" presId="urn:microsoft.com/office/officeart/2005/8/layout/hierarchy1"/>
    <dgm:cxn modelId="{03357F4E-CC7F-4B12-BF4F-4BE5A2AC93EF}" type="presParOf" srcId="{6DF0094D-5D20-45F2-AD7D-59C1958D8757}" destId="{F74D5D47-33E7-451F-AC43-6C3FB5885607}" srcOrd="0" destOrd="0" presId="urn:microsoft.com/office/officeart/2005/8/layout/hierarchy1"/>
    <dgm:cxn modelId="{65AD279B-F87E-4E85-BD52-ECC904B98CD2}" type="presParOf" srcId="{6DF0094D-5D20-45F2-AD7D-59C1958D8757}" destId="{46BFB9E9-39FE-4264-8B58-857C85CA2F09}" srcOrd="1" destOrd="0" presId="urn:microsoft.com/office/officeart/2005/8/layout/hierarchy1"/>
    <dgm:cxn modelId="{F57854D6-BDB5-46A6-8C38-81AD22541029}" type="presParOf" srcId="{CEADE680-7430-4A16-B092-772B15F0DA6B}" destId="{49DF976C-CE8F-43E3-8EB3-033C7C9D6F55}" srcOrd="1" destOrd="0" presId="urn:microsoft.com/office/officeart/2005/8/layout/hierarchy1"/>
    <dgm:cxn modelId="{501151E0-02C4-4089-9B90-C19D804736E5}" type="presParOf" srcId="{C5B24498-4FCC-4475-80DB-D7B1AD0EC786}" destId="{8306AD4E-7CF7-4DEA-AF93-38F89884EDD7}" srcOrd="1" destOrd="0" presId="urn:microsoft.com/office/officeart/2005/8/layout/hierarchy1"/>
    <dgm:cxn modelId="{54C57008-1223-4101-9B15-09D1672EF0A9}" type="presParOf" srcId="{8306AD4E-7CF7-4DEA-AF93-38F89884EDD7}" destId="{85C131F6-1885-44FF-BA22-35D7D5E50C84}" srcOrd="0" destOrd="0" presId="urn:microsoft.com/office/officeart/2005/8/layout/hierarchy1"/>
    <dgm:cxn modelId="{8F611493-30E4-4210-A0E3-18A635A5D711}" type="presParOf" srcId="{85C131F6-1885-44FF-BA22-35D7D5E50C84}" destId="{2B89D165-67F7-44E4-8F57-6156F727B58A}" srcOrd="0" destOrd="0" presId="urn:microsoft.com/office/officeart/2005/8/layout/hierarchy1"/>
    <dgm:cxn modelId="{0FFD3881-4A0C-4568-85DB-69846EC1E492}" type="presParOf" srcId="{85C131F6-1885-44FF-BA22-35D7D5E50C84}" destId="{7E06FDE4-DBB7-4DE2-8C00-9FAA1EA92590}" srcOrd="1" destOrd="0" presId="urn:microsoft.com/office/officeart/2005/8/layout/hierarchy1"/>
    <dgm:cxn modelId="{8199A967-22C8-4B86-AA7C-8B0E7A5E23D4}" type="presParOf" srcId="{8306AD4E-7CF7-4DEA-AF93-38F89884EDD7}" destId="{2F954BAC-B64B-4DD2-9074-EF3191D533FB}" srcOrd="1" destOrd="0" presId="urn:microsoft.com/office/officeart/2005/8/layout/hierarchy1"/>
    <dgm:cxn modelId="{47D39792-76F0-46A7-8A53-BC48E21A464B}" type="presParOf" srcId="{2F954BAC-B64B-4DD2-9074-EF3191D533FB}" destId="{E9980896-F96A-4A00-ABFA-59E8E9C650AD}" srcOrd="0" destOrd="0" presId="urn:microsoft.com/office/officeart/2005/8/layout/hierarchy1"/>
    <dgm:cxn modelId="{FAA2597F-582D-43AF-8F52-10CD47967E6D}" type="presParOf" srcId="{2F954BAC-B64B-4DD2-9074-EF3191D533FB}" destId="{6FB0E6C5-AEAF-45EC-B22D-1521E5E54415}" srcOrd="1" destOrd="0" presId="urn:microsoft.com/office/officeart/2005/8/layout/hierarchy1"/>
    <dgm:cxn modelId="{10134E4F-65EF-4CA2-ACC8-A3F5B262F214}" type="presParOf" srcId="{6FB0E6C5-AEAF-45EC-B22D-1521E5E54415}" destId="{B1D34432-D585-4B6B-BFA5-59F6C9EA533C}" srcOrd="0" destOrd="0" presId="urn:microsoft.com/office/officeart/2005/8/layout/hierarchy1"/>
    <dgm:cxn modelId="{EA9E287B-4721-495F-86D1-CDDA5BE7CBBB}" type="presParOf" srcId="{B1D34432-D585-4B6B-BFA5-59F6C9EA533C}" destId="{8D67F808-78DB-4B8F-B320-E9FE678D3728}" srcOrd="0" destOrd="0" presId="urn:microsoft.com/office/officeart/2005/8/layout/hierarchy1"/>
    <dgm:cxn modelId="{68E2C337-C640-48AF-B89A-EDF99250229B}" type="presParOf" srcId="{B1D34432-D585-4B6B-BFA5-59F6C9EA533C}" destId="{D240FAE9-FDFC-4736-A94C-1E18A9987421}" srcOrd="1" destOrd="0" presId="urn:microsoft.com/office/officeart/2005/8/layout/hierarchy1"/>
    <dgm:cxn modelId="{2C674C66-2A84-494B-B5E6-D6710FA786FE}" type="presParOf" srcId="{6FB0E6C5-AEAF-45EC-B22D-1521E5E54415}" destId="{1D1CF3B5-05AC-4D37-93B9-B7D46C99C0DA}" srcOrd="1" destOrd="0" presId="urn:microsoft.com/office/officeart/2005/8/layout/hierarchy1"/>
    <dgm:cxn modelId="{C01980AA-F261-400D-8070-AAE687A557E8}" type="presParOf" srcId="{2F954BAC-B64B-4DD2-9074-EF3191D533FB}" destId="{849494CA-A8C9-42A0-A926-5A2C75D37674}" srcOrd="2" destOrd="0" presId="urn:microsoft.com/office/officeart/2005/8/layout/hierarchy1"/>
    <dgm:cxn modelId="{2FA04625-075C-4B36-A6E8-F961F095D00E}" type="presParOf" srcId="{2F954BAC-B64B-4DD2-9074-EF3191D533FB}" destId="{10213650-4C12-4B1F-8BB9-4EC1F42490F1}" srcOrd="3" destOrd="0" presId="urn:microsoft.com/office/officeart/2005/8/layout/hierarchy1"/>
    <dgm:cxn modelId="{9FAE35E7-8326-47A3-AF39-96D583DC8C5A}" type="presParOf" srcId="{10213650-4C12-4B1F-8BB9-4EC1F42490F1}" destId="{670FB0EE-359B-4E55-B256-B02D99C45515}" srcOrd="0" destOrd="0" presId="urn:microsoft.com/office/officeart/2005/8/layout/hierarchy1"/>
    <dgm:cxn modelId="{5B0FFC5E-C4B0-45BE-AE19-DED9FE7D4F03}" type="presParOf" srcId="{670FB0EE-359B-4E55-B256-B02D99C45515}" destId="{B70DCABA-8AED-4A3B-BC8D-1806D9A1C9D5}" srcOrd="0" destOrd="0" presId="urn:microsoft.com/office/officeart/2005/8/layout/hierarchy1"/>
    <dgm:cxn modelId="{A6277CCB-5CFD-4BFA-8D12-9808BE779B7D}" type="presParOf" srcId="{670FB0EE-359B-4E55-B256-B02D99C45515}" destId="{EAE9DC43-189B-4198-96A5-EA12BE23B20B}" srcOrd="1" destOrd="0" presId="urn:microsoft.com/office/officeart/2005/8/layout/hierarchy1"/>
    <dgm:cxn modelId="{6531805D-0EBB-4B3B-84A8-2AEEC01FD81B}" type="presParOf" srcId="{10213650-4C12-4B1F-8BB9-4EC1F42490F1}" destId="{963AA0AE-CEA2-4631-85B5-55F02638023A}" srcOrd="1" destOrd="0" presId="urn:microsoft.com/office/officeart/2005/8/layout/hierarchy1"/>
    <dgm:cxn modelId="{F729713F-7691-46A1-9AE9-ADA68B3450A2}" type="presParOf" srcId="{2F954BAC-B64B-4DD2-9074-EF3191D533FB}" destId="{19CA8713-7779-422C-B133-70A4ADE77A3B}" srcOrd="4" destOrd="0" presId="urn:microsoft.com/office/officeart/2005/8/layout/hierarchy1"/>
    <dgm:cxn modelId="{6EE51A14-BD14-41E6-9026-C3ECE99E5624}" type="presParOf" srcId="{2F954BAC-B64B-4DD2-9074-EF3191D533FB}" destId="{1739E160-5AF9-4746-85F2-27B39BA2FD22}" srcOrd="5" destOrd="0" presId="urn:microsoft.com/office/officeart/2005/8/layout/hierarchy1"/>
    <dgm:cxn modelId="{704E748F-D833-425A-8DF8-44FA07FA73B7}" type="presParOf" srcId="{1739E160-5AF9-4746-85F2-27B39BA2FD22}" destId="{23A16819-E474-44FF-8708-0D7C22C1836B}" srcOrd="0" destOrd="0" presId="urn:microsoft.com/office/officeart/2005/8/layout/hierarchy1"/>
    <dgm:cxn modelId="{4632CD1C-47B1-4E98-9CDD-F93167A82994}" type="presParOf" srcId="{23A16819-E474-44FF-8708-0D7C22C1836B}" destId="{8671A323-2BB0-490C-9554-15AFA7F47AFA}" srcOrd="0" destOrd="0" presId="urn:microsoft.com/office/officeart/2005/8/layout/hierarchy1"/>
    <dgm:cxn modelId="{8BD6275D-12E8-4364-A24E-38550A9B009B}" type="presParOf" srcId="{23A16819-E474-44FF-8708-0D7C22C1836B}" destId="{ED700230-D4AB-4A5A-8992-8B0D4AE6DA03}" srcOrd="1" destOrd="0" presId="urn:microsoft.com/office/officeart/2005/8/layout/hierarchy1"/>
    <dgm:cxn modelId="{9DF63144-5DC9-4538-8362-368A031FD7BF}" type="presParOf" srcId="{1739E160-5AF9-4746-85F2-27B39BA2FD22}" destId="{18627D28-30FC-4BF5-ABDD-24BE2086D183}" srcOrd="1" destOrd="0" presId="urn:microsoft.com/office/officeart/2005/8/layout/hierarchy1"/>
    <dgm:cxn modelId="{302E1DC5-D456-4DA1-83FC-346A85385943}" type="presParOf" srcId="{2F954BAC-B64B-4DD2-9074-EF3191D533FB}" destId="{6CCF6F2D-EED9-4642-AA10-1B88DBA5F352}" srcOrd="6" destOrd="0" presId="urn:microsoft.com/office/officeart/2005/8/layout/hierarchy1"/>
    <dgm:cxn modelId="{9C3AA5AD-E996-417F-B26D-4CAA4AA9F70E}" type="presParOf" srcId="{2F954BAC-B64B-4DD2-9074-EF3191D533FB}" destId="{982DB89E-A19F-43EA-8614-F9B43B07ED1D}" srcOrd="7" destOrd="0" presId="urn:microsoft.com/office/officeart/2005/8/layout/hierarchy1"/>
    <dgm:cxn modelId="{B111EC4E-7FFE-4078-8295-00BB330287A5}" type="presParOf" srcId="{982DB89E-A19F-43EA-8614-F9B43B07ED1D}" destId="{D98F532E-81E7-4755-808A-3E3FEE3C47F1}" srcOrd="0" destOrd="0" presId="urn:microsoft.com/office/officeart/2005/8/layout/hierarchy1"/>
    <dgm:cxn modelId="{D0E7AE45-984B-4797-8081-B48546FBA150}" type="presParOf" srcId="{D98F532E-81E7-4755-808A-3E3FEE3C47F1}" destId="{9A2159A3-4662-41D8-8EBB-17B050358FAE}" srcOrd="0" destOrd="0" presId="urn:microsoft.com/office/officeart/2005/8/layout/hierarchy1"/>
    <dgm:cxn modelId="{555D1AB9-3B09-42A9-A9FA-344789E43AF8}" type="presParOf" srcId="{D98F532E-81E7-4755-808A-3E3FEE3C47F1}" destId="{601F687D-E667-48D0-B6F9-15671A41B3CF}" srcOrd="1" destOrd="0" presId="urn:microsoft.com/office/officeart/2005/8/layout/hierarchy1"/>
    <dgm:cxn modelId="{CD05FBA4-0C43-401E-84E9-9BEC5E7F8D8A}" type="presParOf" srcId="{982DB89E-A19F-43EA-8614-F9B43B07ED1D}" destId="{8767AF7A-7A05-48CB-A397-D9D334641D8B}" srcOrd="1" destOrd="0" presId="urn:microsoft.com/office/officeart/2005/8/layout/hierarchy1"/>
    <dgm:cxn modelId="{5ED035C4-72A6-4F72-927D-2F2E96EEF969}" type="presParOf" srcId="{2F954BAC-B64B-4DD2-9074-EF3191D533FB}" destId="{60D8C451-C049-40F3-BA22-138A785D7E4B}" srcOrd="8" destOrd="0" presId="urn:microsoft.com/office/officeart/2005/8/layout/hierarchy1"/>
    <dgm:cxn modelId="{ACD2EB91-BF5E-487D-9BD6-78D642B507FA}" type="presParOf" srcId="{2F954BAC-B64B-4DD2-9074-EF3191D533FB}" destId="{0C4D3561-0984-454A-8D7C-9F5BB5EE189A}" srcOrd="9" destOrd="0" presId="urn:microsoft.com/office/officeart/2005/8/layout/hierarchy1"/>
    <dgm:cxn modelId="{6D07C63F-3425-413E-B91F-9999889234B5}" type="presParOf" srcId="{0C4D3561-0984-454A-8D7C-9F5BB5EE189A}" destId="{000CB078-96DF-43D2-8FDE-9066087A527A}" srcOrd="0" destOrd="0" presId="urn:microsoft.com/office/officeart/2005/8/layout/hierarchy1"/>
    <dgm:cxn modelId="{EF36F8B7-E853-4176-98D3-3D2D5F86C3E1}" type="presParOf" srcId="{000CB078-96DF-43D2-8FDE-9066087A527A}" destId="{8E1CB04A-6CDE-45F7-9B68-559DF799AEE5}" srcOrd="0" destOrd="0" presId="urn:microsoft.com/office/officeart/2005/8/layout/hierarchy1"/>
    <dgm:cxn modelId="{61705FF0-16D3-42D7-897B-C06144CCA3E1}" type="presParOf" srcId="{000CB078-96DF-43D2-8FDE-9066087A527A}" destId="{D9ACB618-4A3D-4597-B24C-43AAE133E5DB}" srcOrd="1" destOrd="0" presId="urn:microsoft.com/office/officeart/2005/8/layout/hierarchy1"/>
    <dgm:cxn modelId="{B5641394-B652-4CA8-AD04-3B057CE2E081}" type="presParOf" srcId="{0C4D3561-0984-454A-8D7C-9F5BB5EE189A}" destId="{89807175-883F-40EE-B96B-C9B91B09D7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382D8D-EFF2-4331-A750-0F1354DA01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DE8014B-E8C9-4603-B591-DA3E82841DAE}">
      <dgm:prSet/>
      <dgm:spPr/>
      <dgm:t>
        <a:bodyPr/>
        <a:lstStyle/>
        <a:p>
          <a:pPr>
            <a:lnSpc>
              <a:spcPct val="100000"/>
            </a:lnSpc>
          </a:pPr>
          <a:r>
            <a:rPr lang="en-US"/>
            <a:t>Physical security is the protection of personnel, hardware, software, networks and data from physical actions and events that could cause serious loss or damage to an enterprise, agency or institution. </a:t>
          </a:r>
        </a:p>
      </dgm:t>
    </dgm:pt>
    <dgm:pt modelId="{23E2FBDC-AC1D-4D08-B1E8-1909BE8B79FA}" type="parTrans" cxnId="{C214DAE8-0B79-474C-96F2-9B475BDFA426}">
      <dgm:prSet/>
      <dgm:spPr/>
      <dgm:t>
        <a:bodyPr/>
        <a:lstStyle/>
        <a:p>
          <a:endParaRPr lang="en-US"/>
        </a:p>
      </dgm:t>
    </dgm:pt>
    <dgm:pt modelId="{94F6DE80-D0F7-4778-B66C-3D8A08274D67}" type="sibTrans" cxnId="{C214DAE8-0B79-474C-96F2-9B475BDFA426}">
      <dgm:prSet/>
      <dgm:spPr/>
      <dgm:t>
        <a:bodyPr/>
        <a:lstStyle/>
        <a:p>
          <a:endParaRPr lang="en-US"/>
        </a:p>
      </dgm:t>
    </dgm:pt>
    <dgm:pt modelId="{2B9F5285-207C-4C43-9A79-C41287C6E271}">
      <dgm:prSet/>
      <dgm:spPr/>
      <dgm:t>
        <a:bodyPr/>
        <a:lstStyle/>
        <a:p>
          <a:pPr>
            <a:lnSpc>
              <a:spcPct val="100000"/>
            </a:lnSpc>
          </a:pPr>
          <a:r>
            <a:rPr lang="en-US"/>
            <a:t>The  three important components of physical security:</a:t>
          </a:r>
        </a:p>
      </dgm:t>
    </dgm:pt>
    <dgm:pt modelId="{0DA6CEC1-FC17-4EF5-B7CD-0C7C3D0CC4C0}" type="parTrans" cxnId="{2DFAB615-D8DF-4EE5-B7B8-A70760068CCD}">
      <dgm:prSet/>
      <dgm:spPr/>
      <dgm:t>
        <a:bodyPr/>
        <a:lstStyle/>
        <a:p>
          <a:endParaRPr lang="en-US"/>
        </a:p>
      </dgm:t>
    </dgm:pt>
    <dgm:pt modelId="{F6BC77F2-7B78-440E-ADA8-2516A8F77AF9}" type="sibTrans" cxnId="{2DFAB615-D8DF-4EE5-B7B8-A70760068CCD}">
      <dgm:prSet/>
      <dgm:spPr/>
      <dgm:t>
        <a:bodyPr/>
        <a:lstStyle/>
        <a:p>
          <a:endParaRPr lang="en-US"/>
        </a:p>
      </dgm:t>
    </dgm:pt>
    <dgm:pt modelId="{ADAA4BDA-85E4-4F79-A0F9-CDE9ECAC3E8A}">
      <dgm:prSet/>
      <dgm:spPr/>
      <dgm:t>
        <a:bodyPr/>
        <a:lstStyle/>
        <a:p>
          <a:pPr>
            <a:lnSpc>
              <a:spcPct val="100000"/>
            </a:lnSpc>
          </a:pPr>
          <a:r>
            <a:rPr lang="en-US"/>
            <a:t>Access control</a:t>
          </a:r>
        </a:p>
      </dgm:t>
    </dgm:pt>
    <dgm:pt modelId="{93F2FE9F-1955-452F-BE1C-0A3FD0AEB41E}" type="parTrans" cxnId="{5E217AA8-933C-42E8-874A-8D61FCDC244F}">
      <dgm:prSet/>
      <dgm:spPr/>
      <dgm:t>
        <a:bodyPr/>
        <a:lstStyle/>
        <a:p>
          <a:endParaRPr lang="en-US"/>
        </a:p>
      </dgm:t>
    </dgm:pt>
    <dgm:pt modelId="{7D3D71BC-57A4-489A-A5BC-70B02C5369D4}" type="sibTrans" cxnId="{5E217AA8-933C-42E8-874A-8D61FCDC244F}">
      <dgm:prSet/>
      <dgm:spPr/>
      <dgm:t>
        <a:bodyPr/>
        <a:lstStyle/>
        <a:p>
          <a:endParaRPr lang="en-US"/>
        </a:p>
      </dgm:t>
    </dgm:pt>
    <dgm:pt modelId="{C8F1571D-C043-401B-BC0A-1D27EE269A07}">
      <dgm:prSet/>
      <dgm:spPr/>
      <dgm:t>
        <a:bodyPr/>
        <a:lstStyle/>
        <a:p>
          <a:pPr>
            <a:lnSpc>
              <a:spcPct val="100000"/>
            </a:lnSpc>
          </a:pPr>
          <a:r>
            <a:rPr lang="en-US"/>
            <a:t>Surveillance</a:t>
          </a:r>
        </a:p>
      </dgm:t>
    </dgm:pt>
    <dgm:pt modelId="{86861FD8-EBC2-4D71-9840-84EDAD228267}" type="parTrans" cxnId="{054C38B9-3434-46F9-B607-609710306398}">
      <dgm:prSet/>
      <dgm:spPr/>
      <dgm:t>
        <a:bodyPr/>
        <a:lstStyle/>
        <a:p>
          <a:endParaRPr lang="en-US"/>
        </a:p>
      </dgm:t>
    </dgm:pt>
    <dgm:pt modelId="{546E25BC-FB8A-4513-990A-785DB2BE3827}" type="sibTrans" cxnId="{054C38B9-3434-46F9-B607-609710306398}">
      <dgm:prSet/>
      <dgm:spPr/>
      <dgm:t>
        <a:bodyPr/>
        <a:lstStyle/>
        <a:p>
          <a:endParaRPr lang="en-US"/>
        </a:p>
      </dgm:t>
    </dgm:pt>
    <dgm:pt modelId="{B8D3893A-24BF-4F30-A1F2-F251215ECDEB}">
      <dgm:prSet/>
      <dgm:spPr/>
      <dgm:t>
        <a:bodyPr/>
        <a:lstStyle/>
        <a:p>
          <a:pPr>
            <a:lnSpc>
              <a:spcPct val="100000"/>
            </a:lnSpc>
          </a:pPr>
          <a:r>
            <a:rPr lang="en-US"/>
            <a:t>Security testing</a:t>
          </a:r>
        </a:p>
      </dgm:t>
    </dgm:pt>
    <dgm:pt modelId="{66A66F38-FA6D-41AF-AAA8-53C180CBC4EB}" type="parTrans" cxnId="{2DB3EBB0-E6DE-4DF5-8A83-7B57D6FA1B40}">
      <dgm:prSet/>
      <dgm:spPr/>
      <dgm:t>
        <a:bodyPr/>
        <a:lstStyle/>
        <a:p>
          <a:endParaRPr lang="en-US"/>
        </a:p>
      </dgm:t>
    </dgm:pt>
    <dgm:pt modelId="{626F8490-D079-415C-B1CD-0AC74A26B2DC}" type="sibTrans" cxnId="{2DB3EBB0-E6DE-4DF5-8A83-7B57D6FA1B40}">
      <dgm:prSet/>
      <dgm:spPr/>
      <dgm:t>
        <a:bodyPr/>
        <a:lstStyle/>
        <a:p>
          <a:endParaRPr lang="en-US"/>
        </a:p>
      </dgm:t>
    </dgm:pt>
    <dgm:pt modelId="{84E19B13-2249-4132-A916-4D1249E96592}" type="pres">
      <dgm:prSet presAssocID="{E3382D8D-EFF2-4331-A750-0F1354DA0189}" presName="linear" presStyleCnt="0">
        <dgm:presLayoutVars>
          <dgm:animLvl val="lvl"/>
          <dgm:resizeHandles val="exact"/>
        </dgm:presLayoutVars>
      </dgm:prSet>
      <dgm:spPr/>
    </dgm:pt>
    <dgm:pt modelId="{A5CECB7D-0BEE-4933-A0A2-8EAEC1D4D783}" type="pres">
      <dgm:prSet presAssocID="{1DE8014B-E8C9-4603-B591-DA3E82841DAE}" presName="parentText" presStyleLbl="node1" presStyleIdx="0" presStyleCnt="2">
        <dgm:presLayoutVars>
          <dgm:chMax val="0"/>
          <dgm:bulletEnabled val="1"/>
        </dgm:presLayoutVars>
      </dgm:prSet>
      <dgm:spPr/>
    </dgm:pt>
    <dgm:pt modelId="{E61E703B-06C2-44AA-8CEE-DFDCC512D5C2}" type="pres">
      <dgm:prSet presAssocID="{94F6DE80-D0F7-4778-B66C-3D8A08274D67}" presName="spacer" presStyleCnt="0"/>
      <dgm:spPr/>
    </dgm:pt>
    <dgm:pt modelId="{8772465D-69E9-4EEB-A5B5-7AAA04819534}" type="pres">
      <dgm:prSet presAssocID="{2B9F5285-207C-4C43-9A79-C41287C6E271}" presName="parentText" presStyleLbl="node1" presStyleIdx="1" presStyleCnt="2">
        <dgm:presLayoutVars>
          <dgm:chMax val="0"/>
          <dgm:bulletEnabled val="1"/>
        </dgm:presLayoutVars>
      </dgm:prSet>
      <dgm:spPr/>
    </dgm:pt>
    <dgm:pt modelId="{7CA0F76A-ED2B-49C7-9182-F9E1CD17433E}" type="pres">
      <dgm:prSet presAssocID="{2B9F5285-207C-4C43-9A79-C41287C6E271}" presName="childText" presStyleLbl="revTx" presStyleIdx="0" presStyleCnt="1">
        <dgm:presLayoutVars>
          <dgm:bulletEnabled val="1"/>
        </dgm:presLayoutVars>
      </dgm:prSet>
      <dgm:spPr/>
    </dgm:pt>
  </dgm:ptLst>
  <dgm:cxnLst>
    <dgm:cxn modelId="{2DFAB615-D8DF-4EE5-B7B8-A70760068CCD}" srcId="{E3382D8D-EFF2-4331-A750-0F1354DA0189}" destId="{2B9F5285-207C-4C43-9A79-C41287C6E271}" srcOrd="1" destOrd="0" parTransId="{0DA6CEC1-FC17-4EF5-B7CD-0C7C3D0CC4C0}" sibTransId="{F6BC77F2-7B78-440E-ADA8-2516A8F77AF9}"/>
    <dgm:cxn modelId="{42F8531A-FB15-4B73-8BD0-A520B4DE0B5F}" type="presOf" srcId="{B8D3893A-24BF-4F30-A1F2-F251215ECDEB}" destId="{7CA0F76A-ED2B-49C7-9182-F9E1CD17433E}" srcOrd="0" destOrd="2" presId="urn:microsoft.com/office/officeart/2005/8/layout/vList2"/>
    <dgm:cxn modelId="{255E5F6B-8552-4C42-8221-1D191556EA60}" type="presOf" srcId="{2B9F5285-207C-4C43-9A79-C41287C6E271}" destId="{8772465D-69E9-4EEB-A5B5-7AAA04819534}" srcOrd="0" destOrd="0" presId="urn:microsoft.com/office/officeart/2005/8/layout/vList2"/>
    <dgm:cxn modelId="{FA572A58-73B4-4A5D-8709-23D84EA09F62}" type="presOf" srcId="{C8F1571D-C043-401B-BC0A-1D27EE269A07}" destId="{7CA0F76A-ED2B-49C7-9182-F9E1CD17433E}" srcOrd="0" destOrd="1" presId="urn:microsoft.com/office/officeart/2005/8/layout/vList2"/>
    <dgm:cxn modelId="{02780891-AEC6-491C-AF85-6C596B86F372}" type="presOf" srcId="{ADAA4BDA-85E4-4F79-A0F9-CDE9ECAC3E8A}" destId="{7CA0F76A-ED2B-49C7-9182-F9E1CD17433E}" srcOrd="0" destOrd="0" presId="urn:microsoft.com/office/officeart/2005/8/layout/vList2"/>
    <dgm:cxn modelId="{5E217AA8-933C-42E8-874A-8D61FCDC244F}" srcId="{2B9F5285-207C-4C43-9A79-C41287C6E271}" destId="{ADAA4BDA-85E4-4F79-A0F9-CDE9ECAC3E8A}" srcOrd="0" destOrd="0" parTransId="{93F2FE9F-1955-452F-BE1C-0A3FD0AEB41E}" sibTransId="{7D3D71BC-57A4-489A-A5BC-70B02C5369D4}"/>
    <dgm:cxn modelId="{2DB3EBB0-E6DE-4DF5-8A83-7B57D6FA1B40}" srcId="{2B9F5285-207C-4C43-9A79-C41287C6E271}" destId="{B8D3893A-24BF-4F30-A1F2-F251215ECDEB}" srcOrd="2" destOrd="0" parTransId="{66A66F38-FA6D-41AF-AAA8-53C180CBC4EB}" sibTransId="{626F8490-D079-415C-B1CD-0AC74A26B2DC}"/>
    <dgm:cxn modelId="{054C38B9-3434-46F9-B607-609710306398}" srcId="{2B9F5285-207C-4C43-9A79-C41287C6E271}" destId="{C8F1571D-C043-401B-BC0A-1D27EE269A07}" srcOrd="1" destOrd="0" parTransId="{86861FD8-EBC2-4D71-9840-84EDAD228267}" sibTransId="{546E25BC-FB8A-4513-990A-785DB2BE3827}"/>
    <dgm:cxn modelId="{4454F3D9-1013-4C82-AD15-A14BB52660FA}" type="presOf" srcId="{E3382D8D-EFF2-4331-A750-0F1354DA0189}" destId="{84E19B13-2249-4132-A916-4D1249E96592}" srcOrd="0" destOrd="0" presId="urn:microsoft.com/office/officeart/2005/8/layout/vList2"/>
    <dgm:cxn modelId="{B19895E2-6868-4C31-B561-C7CCBDB500C2}" type="presOf" srcId="{1DE8014B-E8C9-4603-B591-DA3E82841DAE}" destId="{A5CECB7D-0BEE-4933-A0A2-8EAEC1D4D783}" srcOrd="0" destOrd="0" presId="urn:microsoft.com/office/officeart/2005/8/layout/vList2"/>
    <dgm:cxn modelId="{C214DAE8-0B79-474C-96F2-9B475BDFA426}" srcId="{E3382D8D-EFF2-4331-A750-0F1354DA0189}" destId="{1DE8014B-E8C9-4603-B591-DA3E82841DAE}" srcOrd="0" destOrd="0" parTransId="{23E2FBDC-AC1D-4D08-B1E8-1909BE8B79FA}" sibTransId="{94F6DE80-D0F7-4778-B66C-3D8A08274D67}"/>
    <dgm:cxn modelId="{950D626D-3F36-4DAE-9DDC-4102EDB91341}" type="presParOf" srcId="{84E19B13-2249-4132-A916-4D1249E96592}" destId="{A5CECB7D-0BEE-4933-A0A2-8EAEC1D4D783}" srcOrd="0" destOrd="0" presId="urn:microsoft.com/office/officeart/2005/8/layout/vList2"/>
    <dgm:cxn modelId="{D8FBD4DB-1DEF-4921-887A-C99299CD9365}" type="presParOf" srcId="{84E19B13-2249-4132-A916-4D1249E96592}" destId="{E61E703B-06C2-44AA-8CEE-DFDCC512D5C2}" srcOrd="1" destOrd="0" presId="urn:microsoft.com/office/officeart/2005/8/layout/vList2"/>
    <dgm:cxn modelId="{5257381F-6993-43FC-987B-42F7103A6FC8}" type="presParOf" srcId="{84E19B13-2249-4132-A916-4D1249E96592}" destId="{8772465D-69E9-4EEB-A5B5-7AAA04819534}" srcOrd="2" destOrd="0" presId="urn:microsoft.com/office/officeart/2005/8/layout/vList2"/>
    <dgm:cxn modelId="{043F5E67-70C7-4F0E-8B75-F57AAF959C6E}" type="presParOf" srcId="{84E19B13-2249-4132-A916-4D1249E96592}" destId="{7CA0F76A-ED2B-49C7-9182-F9E1CD17433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89567-BBFA-456B-B77E-9E5A11F35585}">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83532-66DF-43C2-B511-CF814F2DFA8D}">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2C73D-A265-436F-B4CA-EB13D421D350}">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a:lnSpc>
              <a:spcPct val="100000"/>
            </a:lnSpc>
            <a:spcBef>
              <a:spcPct val="0"/>
            </a:spcBef>
            <a:spcAft>
              <a:spcPct val="35000"/>
            </a:spcAft>
            <a:buNone/>
          </a:pPr>
          <a:r>
            <a:rPr lang="en-US" sz="2000" kern="1200"/>
            <a:t>The Computing Technology Industry Association is an American non-profit trade association, issuing professional certifications for the information technology industry. It is considered one of the IT industry's top trade associations. </a:t>
          </a:r>
        </a:p>
      </dsp:txBody>
      <dsp:txXfrm>
        <a:off x="1826480" y="675"/>
        <a:ext cx="5074031" cy="1581368"/>
      </dsp:txXfrm>
    </dsp:sp>
    <dsp:sp modelId="{92A0385F-8FC5-4480-B133-FF6CDFB38A44}">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5EB73-537A-4427-9CD2-FC1588454E10}">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9D943-4CB2-418C-8DD6-D55EF13F12E7}">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a:lnSpc>
              <a:spcPct val="100000"/>
            </a:lnSpc>
            <a:spcBef>
              <a:spcPct val="0"/>
            </a:spcBef>
            <a:spcAft>
              <a:spcPct val="35000"/>
            </a:spcAft>
            <a:buNone/>
          </a:pPr>
          <a:r>
            <a:rPr lang="en-US" sz="2000" kern="1200"/>
            <a:t>CompTIA Security+ is </a:t>
          </a:r>
          <a:r>
            <a:rPr lang="en-US" sz="2000" b="1" kern="1200"/>
            <a:t>a global certification</a:t>
          </a:r>
          <a:r>
            <a:rPr lang="en-US" sz="2000" kern="1200"/>
            <a:t> that validates the baseline skills you need to perform core security functions and pursue an IT security career</a:t>
          </a:r>
        </a:p>
      </dsp:txBody>
      <dsp:txXfrm>
        <a:off x="1826480" y="1977386"/>
        <a:ext cx="5074031" cy="1581368"/>
      </dsp:txXfrm>
    </dsp:sp>
    <dsp:sp modelId="{01D635C6-F1CB-42BF-A20C-5C0A61237641}">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672E8-5594-4FAF-AACA-BBCC95DAAFF0}">
      <dsp:nvSpPr>
        <dsp:cNvPr id="0" name=""/>
        <dsp:cNvSpPr/>
      </dsp:nvSpPr>
      <dsp:spPr>
        <a:xfrm>
          <a:off x="478363" y="4309904"/>
          <a:ext cx="869752" cy="869752"/>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8847A-8A30-44A6-B53C-555DEAD5F490}">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889000" rtl="0">
            <a:lnSpc>
              <a:spcPct val="100000"/>
            </a:lnSpc>
            <a:spcBef>
              <a:spcPct val="0"/>
            </a:spcBef>
            <a:spcAft>
              <a:spcPct val="35000"/>
            </a:spcAft>
            <a:buNone/>
          </a:pPr>
          <a:r>
            <a:rPr lang="en-US" sz="2000" kern="1200"/>
            <a:t>New research by IDC shows that candidates and </a:t>
          </a:r>
          <a:r>
            <a:rPr lang="en-US" sz="2000" kern="1200">
              <a:latin typeface="The Serif Hand Black"/>
            </a:rPr>
            <a:t>staff with</a:t>
          </a:r>
          <a:r>
            <a:rPr lang="en-US" sz="2000" kern="1200"/>
            <a:t> CompTIA A+ and CompTIA Security+ </a:t>
          </a:r>
          <a:r>
            <a:rPr lang="en-US" sz="2000" kern="1200">
              <a:latin typeface="The Serif Hand Black"/>
            </a:rPr>
            <a:t>perform better</a:t>
          </a:r>
          <a:r>
            <a:rPr lang="en-US" sz="2000" kern="1200"/>
            <a:t> than staff who are not certified.</a:t>
          </a:r>
          <a:endParaRPr lang="en-US" sz="2000" kern="1200">
            <a:latin typeface="The Serif Hand Black"/>
          </a:endParaRPr>
        </a:p>
      </dsp:txBody>
      <dsp:txXfrm>
        <a:off x="1826480" y="3954096"/>
        <a:ext cx="5074031" cy="1581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D607B-4008-463F-8EAD-4C22008D6360}">
      <dsp:nvSpPr>
        <dsp:cNvPr id="0" name=""/>
        <dsp:cNvSpPr/>
      </dsp:nvSpPr>
      <dsp:spPr>
        <a:xfrm>
          <a:off x="3411" y="311505"/>
          <a:ext cx="3325928" cy="103560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rtl="0">
            <a:lnSpc>
              <a:spcPct val="90000"/>
            </a:lnSpc>
            <a:spcBef>
              <a:spcPct val="0"/>
            </a:spcBef>
            <a:spcAft>
              <a:spcPct val="35000"/>
            </a:spcAft>
            <a:buNone/>
          </a:pPr>
          <a:r>
            <a:rPr lang="en-US" sz="2100" kern="1200"/>
            <a:t>Social engineering is the term used for a broad range of malicious activities accomplished through human </a:t>
          </a:r>
          <a:r>
            <a:rPr lang="en-US" sz="2100" kern="1200">
              <a:latin typeface="The Serif Hand Black"/>
            </a:rPr>
            <a:t>interactions  </a:t>
          </a:r>
        </a:p>
      </dsp:txBody>
      <dsp:txXfrm>
        <a:off x="3411" y="311505"/>
        <a:ext cx="3325928" cy="1035608"/>
      </dsp:txXfrm>
    </dsp:sp>
    <dsp:sp modelId="{11EBE8A8-BEA8-4E71-B3A6-D53057CE3F29}">
      <dsp:nvSpPr>
        <dsp:cNvPr id="0" name=""/>
        <dsp:cNvSpPr/>
      </dsp:nvSpPr>
      <dsp:spPr>
        <a:xfrm>
          <a:off x="3411" y="1347113"/>
          <a:ext cx="3325928" cy="182032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AA95F6-435C-400D-8509-95BD0059C806}">
      <dsp:nvSpPr>
        <dsp:cNvPr id="0" name=""/>
        <dsp:cNvSpPr/>
      </dsp:nvSpPr>
      <dsp:spPr>
        <a:xfrm>
          <a:off x="3794970" y="311505"/>
          <a:ext cx="3325928" cy="1035608"/>
        </a:xfrm>
        <a:prstGeom prst="rect">
          <a:avLst/>
        </a:prstGeom>
        <a:solidFill>
          <a:schemeClr val="accent5">
            <a:hueOff val="8704932"/>
            <a:satOff val="3846"/>
            <a:lumOff val="-4216"/>
            <a:alphaOff val="0"/>
          </a:schemeClr>
        </a:solidFill>
        <a:ln w="12700" cap="flat" cmpd="sng" algn="ctr">
          <a:solidFill>
            <a:schemeClr val="accent5">
              <a:hueOff val="8704932"/>
              <a:satOff val="3846"/>
              <a:lumOff val="-4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Social engineering attack techniques</a:t>
          </a:r>
        </a:p>
      </dsp:txBody>
      <dsp:txXfrm>
        <a:off x="3794970" y="311505"/>
        <a:ext cx="3325928" cy="1035608"/>
      </dsp:txXfrm>
    </dsp:sp>
    <dsp:sp modelId="{9ECDE758-5C2A-4449-84F7-3E2FDDDD33B1}">
      <dsp:nvSpPr>
        <dsp:cNvPr id="0" name=""/>
        <dsp:cNvSpPr/>
      </dsp:nvSpPr>
      <dsp:spPr>
        <a:xfrm>
          <a:off x="3794970" y="1347113"/>
          <a:ext cx="3325928" cy="1820321"/>
        </a:xfrm>
        <a:prstGeom prst="rect">
          <a:avLst/>
        </a:prstGeom>
        <a:solidFill>
          <a:schemeClr val="accent5">
            <a:tint val="40000"/>
            <a:alpha val="90000"/>
            <a:hueOff val="8627848"/>
            <a:satOff val="-629"/>
            <a:lumOff val="-749"/>
            <a:alphaOff val="0"/>
          </a:schemeClr>
        </a:solidFill>
        <a:ln w="12700" cap="flat" cmpd="sng" algn="ctr">
          <a:solidFill>
            <a:schemeClr val="accent5">
              <a:tint val="40000"/>
              <a:alpha val="90000"/>
              <a:hueOff val="8627848"/>
              <a:satOff val="-629"/>
              <a:lumOff val="-7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Pretexting</a:t>
          </a:r>
        </a:p>
        <a:p>
          <a:pPr marL="228600" lvl="1" indent="-228600" algn="l" defTabSz="933450">
            <a:lnSpc>
              <a:spcPct val="90000"/>
            </a:lnSpc>
            <a:spcBef>
              <a:spcPct val="0"/>
            </a:spcBef>
            <a:spcAft>
              <a:spcPct val="15000"/>
            </a:spcAft>
            <a:buChar char="•"/>
          </a:pPr>
          <a:r>
            <a:rPr lang="en-US" sz="2100" kern="1200" err="1"/>
            <a:t>Phising</a:t>
          </a:r>
          <a:endParaRPr lang="en-US" sz="2100" kern="1200"/>
        </a:p>
        <a:p>
          <a:pPr marL="228600" lvl="1" indent="-228600" algn="l" defTabSz="933450">
            <a:lnSpc>
              <a:spcPct val="90000"/>
            </a:lnSpc>
            <a:spcBef>
              <a:spcPct val="0"/>
            </a:spcBef>
            <a:spcAft>
              <a:spcPct val="15000"/>
            </a:spcAft>
            <a:buChar char="•"/>
          </a:pPr>
          <a:r>
            <a:rPr lang="en-US" sz="2100" kern="1200"/>
            <a:t>Spear </a:t>
          </a:r>
          <a:r>
            <a:rPr lang="en-US" sz="2100" kern="1200" err="1"/>
            <a:t>phising</a:t>
          </a:r>
          <a:r>
            <a:rPr lang="en-US" sz="2100" kern="1200"/>
            <a:t> </a:t>
          </a:r>
        </a:p>
      </dsp:txBody>
      <dsp:txXfrm>
        <a:off x="3794970" y="1347113"/>
        <a:ext cx="3325928" cy="1820321"/>
      </dsp:txXfrm>
    </dsp:sp>
    <dsp:sp modelId="{20A0CB18-F323-42DF-9A1D-6DDBA173D81A}">
      <dsp:nvSpPr>
        <dsp:cNvPr id="0" name=""/>
        <dsp:cNvSpPr/>
      </dsp:nvSpPr>
      <dsp:spPr>
        <a:xfrm>
          <a:off x="7586528" y="311505"/>
          <a:ext cx="3325928" cy="1035608"/>
        </a:xfrm>
        <a:prstGeom prst="rect">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Social engineering prevention</a:t>
          </a:r>
        </a:p>
      </dsp:txBody>
      <dsp:txXfrm>
        <a:off x="7586528" y="311505"/>
        <a:ext cx="3325928" cy="1035608"/>
      </dsp:txXfrm>
    </dsp:sp>
    <dsp:sp modelId="{AA4BC92A-01B9-4438-B919-6AD4DE943CCD}">
      <dsp:nvSpPr>
        <dsp:cNvPr id="0" name=""/>
        <dsp:cNvSpPr/>
      </dsp:nvSpPr>
      <dsp:spPr>
        <a:xfrm>
          <a:off x="7586528" y="1347113"/>
          <a:ext cx="3325928" cy="1820321"/>
        </a:xfrm>
        <a:prstGeom prst="rect">
          <a:avLst/>
        </a:prstGeom>
        <a:solidFill>
          <a:schemeClr val="accent5">
            <a:tint val="40000"/>
            <a:alpha val="90000"/>
            <a:hueOff val="17255696"/>
            <a:satOff val="-1258"/>
            <a:lumOff val="-1497"/>
            <a:alphaOff val="0"/>
          </a:schemeClr>
        </a:solidFill>
        <a:ln w="12700" cap="flat" cmpd="sng" algn="ctr">
          <a:solidFill>
            <a:schemeClr val="accent5">
              <a:tint val="40000"/>
              <a:alpha val="90000"/>
              <a:hueOff val="17255696"/>
              <a:satOff val="-1258"/>
              <a:lumOff val="-1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Don’t open emails and attachments from suspicious sources</a:t>
          </a:r>
        </a:p>
        <a:p>
          <a:pPr marL="228600" lvl="1" indent="-228600" algn="l" defTabSz="933450">
            <a:lnSpc>
              <a:spcPct val="90000"/>
            </a:lnSpc>
            <a:spcBef>
              <a:spcPct val="0"/>
            </a:spcBef>
            <a:spcAft>
              <a:spcPct val="15000"/>
            </a:spcAft>
            <a:buChar char="•"/>
          </a:pPr>
          <a:r>
            <a:rPr lang="en-US" sz="2100" kern="1200"/>
            <a:t>Use multifactor authentication</a:t>
          </a:r>
        </a:p>
        <a:p>
          <a:pPr marL="228600" lvl="1" indent="-228600" algn="l" defTabSz="933450">
            <a:lnSpc>
              <a:spcPct val="90000"/>
            </a:lnSpc>
            <a:spcBef>
              <a:spcPct val="0"/>
            </a:spcBef>
            <a:spcAft>
              <a:spcPct val="15000"/>
            </a:spcAft>
            <a:buChar char="•"/>
          </a:pPr>
          <a:r>
            <a:rPr lang="en-US" sz="2100" kern="1200"/>
            <a:t>p your antivirus/antimalware software updated</a:t>
          </a:r>
        </a:p>
      </dsp:txBody>
      <dsp:txXfrm>
        <a:off x="7586528" y="1347113"/>
        <a:ext cx="3325928" cy="18203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FE1DD-1CB6-4895-8BDB-2447F45975CB}">
      <dsp:nvSpPr>
        <dsp:cNvPr id="0" name=""/>
        <dsp:cNvSpPr/>
      </dsp:nvSpPr>
      <dsp:spPr>
        <a:xfrm>
          <a:off x="0" y="17490"/>
          <a:ext cx="6900512" cy="1471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Malware is any software intentionally designed to cause damage to a computer, server, client, or computer network.</a:t>
          </a:r>
        </a:p>
      </dsp:txBody>
      <dsp:txXfrm>
        <a:off x="71850" y="89340"/>
        <a:ext cx="6756812" cy="1328160"/>
      </dsp:txXfrm>
    </dsp:sp>
    <dsp:sp modelId="{4E2962EE-CAD0-47AD-BEA9-23817CA2EBBB}">
      <dsp:nvSpPr>
        <dsp:cNvPr id="0" name=""/>
        <dsp:cNvSpPr/>
      </dsp:nvSpPr>
      <dsp:spPr>
        <a:xfrm>
          <a:off x="0" y="1595910"/>
          <a:ext cx="6900512" cy="1471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Types of malware include: </a:t>
          </a:r>
        </a:p>
      </dsp:txBody>
      <dsp:txXfrm>
        <a:off x="71850" y="1667760"/>
        <a:ext cx="6756812" cy="1328160"/>
      </dsp:txXfrm>
    </dsp:sp>
    <dsp:sp modelId="{3FFF2522-F402-47F0-B9DD-9CE951552D95}">
      <dsp:nvSpPr>
        <dsp:cNvPr id="0" name=""/>
        <dsp:cNvSpPr/>
      </dsp:nvSpPr>
      <dsp:spPr>
        <a:xfrm>
          <a:off x="0" y="3067770"/>
          <a:ext cx="6900512" cy="245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b="1" kern="1200"/>
            <a:t>Computer viruses</a:t>
          </a:r>
          <a:endParaRPr lang="en-US" sz="2900" kern="1200"/>
        </a:p>
        <a:p>
          <a:pPr marL="285750" lvl="1" indent="-285750" algn="l" defTabSz="1289050">
            <a:lnSpc>
              <a:spcPct val="90000"/>
            </a:lnSpc>
            <a:spcBef>
              <a:spcPct val="0"/>
            </a:spcBef>
            <a:spcAft>
              <a:spcPct val="20000"/>
            </a:spcAft>
            <a:buChar char="•"/>
          </a:pPr>
          <a:r>
            <a:rPr lang="en-US" sz="2900" b="1" kern="1200"/>
            <a:t>Worms</a:t>
          </a:r>
          <a:endParaRPr lang="en-US" sz="2900" kern="1200"/>
        </a:p>
        <a:p>
          <a:pPr marL="285750" lvl="1" indent="-285750" algn="l" defTabSz="1289050">
            <a:lnSpc>
              <a:spcPct val="90000"/>
            </a:lnSpc>
            <a:spcBef>
              <a:spcPct val="0"/>
            </a:spcBef>
            <a:spcAft>
              <a:spcPct val="20000"/>
            </a:spcAft>
            <a:buChar char="•"/>
          </a:pPr>
          <a:r>
            <a:rPr lang="en-US" sz="2900" b="1" kern="1200"/>
            <a:t>Trojan horse</a:t>
          </a:r>
          <a:endParaRPr lang="en-US" sz="2900" kern="1200"/>
        </a:p>
        <a:p>
          <a:pPr marL="285750" lvl="1" indent="-285750" algn="l" defTabSz="1289050">
            <a:lnSpc>
              <a:spcPct val="90000"/>
            </a:lnSpc>
            <a:spcBef>
              <a:spcPct val="0"/>
            </a:spcBef>
            <a:spcAft>
              <a:spcPct val="20000"/>
            </a:spcAft>
            <a:buChar char="•"/>
          </a:pPr>
          <a:r>
            <a:rPr lang="en-US" sz="2900" b="1" kern="1200"/>
            <a:t>Ransomware</a:t>
          </a:r>
          <a:endParaRPr lang="en-US" sz="2900" kern="1200"/>
        </a:p>
        <a:p>
          <a:pPr marL="285750" lvl="1" indent="-285750" algn="l" defTabSz="1289050">
            <a:lnSpc>
              <a:spcPct val="90000"/>
            </a:lnSpc>
            <a:spcBef>
              <a:spcPct val="0"/>
            </a:spcBef>
            <a:spcAft>
              <a:spcPct val="20000"/>
            </a:spcAft>
            <a:buChar char="•"/>
          </a:pPr>
          <a:r>
            <a:rPr lang="en-US" sz="2900" b="1" kern="1200"/>
            <a:t>Spyware</a:t>
          </a:r>
          <a:endParaRPr lang="en-US" sz="2900" kern="1200"/>
        </a:p>
      </dsp:txBody>
      <dsp:txXfrm>
        <a:off x="0" y="3067770"/>
        <a:ext cx="6900512" cy="245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8C451-C049-40F3-BA22-138A785D7E4B}">
      <dsp:nvSpPr>
        <dsp:cNvPr id="0" name=""/>
        <dsp:cNvSpPr/>
      </dsp:nvSpPr>
      <dsp:spPr>
        <a:xfrm>
          <a:off x="5356930" y="1379139"/>
          <a:ext cx="4444165" cy="528754"/>
        </a:xfrm>
        <a:custGeom>
          <a:avLst/>
          <a:gdLst/>
          <a:ahLst/>
          <a:cxnLst/>
          <a:rect l="0" t="0" r="0" b="0"/>
          <a:pathLst>
            <a:path>
              <a:moveTo>
                <a:pt x="0" y="0"/>
              </a:moveTo>
              <a:lnTo>
                <a:pt x="0" y="360330"/>
              </a:lnTo>
              <a:lnTo>
                <a:pt x="4444165" y="360330"/>
              </a:lnTo>
              <a:lnTo>
                <a:pt x="4444165"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CF6F2D-EED9-4642-AA10-1B88DBA5F352}">
      <dsp:nvSpPr>
        <dsp:cNvPr id="0" name=""/>
        <dsp:cNvSpPr/>
      </dsp:nvSpPr>
      <dsp:spPr>
        <a:xfrm>
          <a:off x="5356930" y="1379139"/>
          <a:ext cx="2222082" cy="528754"/>
        </a:xfrm>
        <a:custGeom>
          <a:avLst/>
          <a:gdLst/>
          <a:ahLst/>
          <a:cxnLst/>
          <a:rect l="0" t="0" r="0" b="0"/>
          <a:pathLst>
            <a:path>
              <a:moveTo>
                <a:pt x="0" y="0"/>
              </a:moveTo>
              <a:lnTo>
                <a:pt x="0" y="360330"/>
              </a:lnTo>
              <a:lnTo>
                <a:pt x="2222082" y="360330"/>
              </a:lnTo>
              <a:lnTo>
                <a:pt x="2222082"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CA8713-7779-422C-B133-70A4ADE77A3B}">
      <dsp:nvSpPr>
        <dsp:cNvPr id="0" name=""/>
        <dsp:cNvSpPr/>
      </dsp:nvSpPr>
      <dsp:spPr>
        <a:xfrm>
          <a:off x="5311210" y="1379139"/>
          <a:ext cx="91440" cy="528754"/>
        </a:xfrm>
        <a:custGeom>
          <a:avLst/>
          <a:gdLst/>
          <a:ahLst/>
          <a:cxnLst/>
          <a:rect l="0" t="0" r="0" b="0"/>
          <a:pathLst>
            <a:path>
              <a:moveTo>
                <a:pt x="45720" y="0"/>
              </a:moveTo>
              <a:lnTo>
                <a:pt x="4572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494CA-A8C9-42A0-A926-5A2C75D37674}">
      <dsp:nvSpPr>
        <dsp:cNvPr id="0" name=""/>
        <dsp:cNvSpPr/>
      </dsp:nvSpPr>
      <dsp:spPr>
        <a:xfrm>
          <a:off x="3134847" y="1379139"/>
          <a:ext cx="2222082" cy="528754"/>
        </a:xfrm>
        <a:custGeom>
          <a:avLst/>
          <a:gdLst/>
          <a:ahLst/>
          <a:cxnLst/>
          <a:rect l="0" t="0" r="0" b="0"/>
          <a:pathLst>
            <a:path>
              <a:moveTo>
                <a:pt x="2222082" y="0"/>
              </a:moveTo>
              <a:lnTo>
                <a:pt x="2222082" y="360330"/>
              </a:lnTo>
              <a:lnTo>
                <a:pt x="0" y="360330"/>
              </a:lnTo>
              <a:lnTo>
                <a:pt x="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80896-F96A-4A00-ABFA-59E8E9C650AD}">
      <dsp:nvSpPr>
        <dsp:cNvPr id="0" name=""/>
        <dsp:cNvSpPr/>
      </dsp:nvSpPr>
      <dsp:spPr>
        <a:xfrm>
          <a:off x="912764" y="1379139"/>
          <a:ext cx="4444165" cy="528754"/>
        </a:xfrm>
        <a:custGeom>
          <a:avLst/>
          <a:gdLst/>
          <a:ahLst/>
          <a:cxnLst/>
          <a:rect l="0" t="0" r="0" b="0"/>
          <a:pathLst>
            <a:path>
              <a:moveTo>
                <a:pt x="4444165" y="0"/>
              </a:moveTo>
              <a:lnTo>
                <a:pt x="4444165" y="360330"/>
              </a:lnTo>
              <a:lnTo>
                <a:pt x="0" y="360330"/>
              </a:lnTo>
              <a:lnTo>
                <a:pt x="0" y="52875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D5D47-33E7-451F-AC43-6C3FB5885607}">
      <dsp:nvSpPr>
        <dsp:cNvPr id="0" name=""/>
        <dsp:cNvSpPr/>
      </dsp:nvSpPr>
      <dsp:spPr>
        <a:xfrm>
          <a:off x="2225813" y="224665"/>
          <a:ext cx="1818067" cy="1154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BFB9E9-39FE-4264-8B58-857C85CA2F09}">
      <dsp:nvSpPr>
        <dsp:cNvPr id="0" name=""/>
        <dsp:cNvSpPr/>
      </dsp:nvSpPr>
      <dsp:spPr>
        <a:xfrm>
          <a:off x="2427821" y="416573"/>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Network security is one of the essential cybersecurity branches, and protocols play a vital role in securing the network.</a:t>
          </a:r>
        </a:p>
      </dsp:txBody>
      <dsp:txXfrm>
        <a:off x="2461634" y="450386"/>
        <a:ext cx="1750441" cy="1086847"/>
      </dsp:txXfrm>
    </dsp:sp>
    <dsp:sp modelId="{2B89D165-67F7-44E4-8F57-6156F727B58A}">
      <dsp:nvSpPr>
        <dsp:cNvPr id="0" name=""/>
        <dsp:cNvSpPr/>
      </dsp:nvSpPr>
      <dsp:spPr>
        <a:xfrm>
          <a:off x="4447896" y="224665"/>
          <a:ext cx="1818067" cy="1154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6FDE4-DBB7-4DE2-8C00-9FAA1EA92590}">
      <dsp:nvSpPr>
        <dsp:cNvPr id="0" name=""/>
        <dsp:cNvSpPr/>
      </dsp:nvSpPr>
      <dsp:spPr>
        <a:xfrm>
          <a:off x="4649904" y="416573"/>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Here are the lists of some popular network security protocols</a:t>
          </a:r>
        </a:p>
      </dsp:txBody>
      <dsp:txXfrm>
        <a:off x="4683717" y="450386"/>
        <a:ext cx="1750441" cy="1086847"/>
      </dsp:txXfrm>
    </dsp:sp>
    <dsp:sp modelId="{8D67F808-78DB-4B8F-B320-E9FE678D3728}">
      <dsp:nvSpPr>
        <dsp:cNvPr id="0" name=""/>
        <dsp:cNvSpPr/>
      </dsp:nvSpPr>
      <dsp:spPr>
        <a:xfrm>
          <a:off x="3731"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0FAE9-FDFC-4736-A94C-1E18A9987421}">
      <dsp:nvSpPr>
        <dsp:cNvPr id="0" name=""/>
        <dsp:cNvSpPr/>
      </dsp:nvSpPr>
      <dsp:spPr>
        <a:xfrm>
          <a:off x="205738"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IPSec protocol</a:t>
          </a:r>
          <a:endParaRPr lang="en-US" sz="1600" kern="1200"/>
        </a:p>
      </dsp:txBody>
      <dsp:txXfrm>
        <a:off x="239551" y="2133613"/>
        <a:ext cx="1750441" cy="1086847"/>
      </dsp:txXfrm>
    </dsp:sp>
    <dsp:sp modelId="{B70DCABA-8AED-4A3B-BC8D-1806D9A1C9D5}">
      <dsp:nvSpPr>
        <dsp:cNvPr id="0" name=""/>
        <dsp:cNvSpPr/>
      </dsp:nvSpPr>
      <dsp:spPr>
        <a:xfrm>
          <a:off x="2225813"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9DC43-189B-4198-96A5-EA12BE23B20B}">
      <dsp:nvSpPr>
        <dsp:cNvPr id="0" name=""/>
        <dsp:cNvSpPr/>
      </dsp:nvSpPr>
      <dsp:spPr>
        <a:xfrm>
          <a:off x="2427821"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SSL, i.e., Secure Sockets Layer</a:t>
          </a:r>
          <a:endParaRPr lang="en-US" sz="1600" kern="1200"/>
        </a:p>
      </dsp:txBody>
      <dsp:txXfrm>
        <a:off x="2461634" y="2133613"/>
        <a:ext cx="1750441" cy="1086847"/>
      </dsp:txXfrm>
    </dsp:sp>
    <dsp:sp modelId="{8671A323-2BB0-490C-9554-15AFA7F47AFA}">
      <dsp:nvSpPr>
        <dsp:cNvPr id="0" name=""/>
        <dsp:cNvSpPr/>
      </dsp:nvSpPr>
      <dsp:spPr>
        <a:xfrm>
          <a:off x="4447896"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700230-D4AB-4A5A-8992-8B0D4AE6DA03}">
      <dsp:nvSpPr>
        <dsp:cNvPr id="0" name=""/>
        <dsp:cNvSpPr/>
      </dsp:nvSpPr>
      <dsp:spPr>
        <a:xfrm>
          <a:off x="4649904"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Secure Shell (SSH)</a:t>
          </a:r>
          <a:r>
            <a:rPr lang="en-US" sz="1600" kern="1200"/>
            <a:t> </a:t>
          </a:r>
        </a:p>
      </dsp:txBody>
      <dsp:txXfrm>
        <a:off x="4683717" y="2133613"/>
        <a:ext cx="1750441" cy="1086847"/>
      </dsp:txXfrm>
    </dsp:sp>
    <dsp:sp modelId="{9A2159A3-4662-41D8-8EBB-17B050358FAE}">
      <dsp:nvSpPr>
        <dsp:cNvPr id="0" name=""/>
        <dsp:cNvSpPr/>
      </dsp:nvSpPr>
      <dsp:spPr>
        <a:xfrm>
          <a:off x="6669979"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F687D-E667-48D0-B6F9-15671A41B3CF}">
      <dsp:nvSpPr>
        <dsp:cNvPr id="0" name=""/>
        <dsp:cNvSpPr/>
      </dsp:nvSpPr>
      <dsp:spPr>
        <a:xfrm>
          <a:off x="6871987"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HyperText Transfer Protocol Secure (HTTPS)</a:t>
          </a:r>
          <a:endParaRPr lang="en-US" sz="1600" kern="1200"/>
        </a:p>
      </dsp:txBody>
      <dsp:txXfrm>
        <a:off x="6905800" y="2133613"/>
        <a:ext cx="1750441" cy="1086847"/>
      </dsp:txXfrm>
    </dsp:sp>
    <dsp:sp modelId="{8E1CB04A-6CDE-45F7-9B68-559DF799AEE5}">
      <dsp:nvSpPr>
        <dsp:cNvPr id="0" name=""/>
        <dsp:cNvSpPr/>
      </dsp:nvSpPr>
      <dsp:spPr>
        <a:xfrm>
          <a:off x="8892062" y="1907893"/>
          <a:ext cx="1818067" cy="11544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CB618-4A3D-4597-B24C-43AAE133E5DB}">
      <dsp:nvSpPr>
        <dsp:cNvPr id="0" name=""/>
        <dsp:cNvSpPr/>
      </dsp:nvSpPr>
      <dsp:spPr>
        <a:xfrm>
          <a:off x="9094070" y="2099800"/>
          <a:ext cx="1818067" cy="115447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Kerberos</a:t>
          </a:r>
          <a:endParaRPr lang="en-US" sz="1600" kern="1200"/>
        </a:p>
      </dsp:txBody>
      <dsp:txXfrm>
        <a:off x="9127883" y="2133613"/>
        <a:ext cx="1750441" cy="1086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ECB7D-0BEE-4933-A0A2-8EAEC1D4D783}">
      <dsp:nvSpPr>
        <dsp:cNvPr id="0" name=""/>
        <dsp:cNvSpPr/>
      </dsp:nvSpPr>
      <dsp:spPr>
        <a:xfrm>
          <a:off x="0" y="199875"/>
          <a:ext cx="6900512" cy="1849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kern="1200"/>
            <a:t>Physical security is the protection of personnel, hardware, software, networks and data from physical actions and events that could cause serious loss or damage to an enterprise, agency or institution. </a:t>
          </a:r>
        </a:p>
      </dsp:txBody>
      <dsp:txXfrm>
        <a:off x="90298" y="290173"/>
        <a:ext cx="6719916" cy="1669174"/>
      </dsp:txXfrm>
    </dsp:sp>
    <dsp:sp modelId="{8772465D-69E9-4EEB-A5B5-7AAA04819534}">
      <dsp:nvSpPr>
        <dsp:cNvPr id="0" name=""/>
        <dsp:cNvSpPr/>
      </dsp:nvSpPr>
      <dsp:spPr>
        <a:xfrm>
          <a:off x="0" y="2138925"/>
          <a:ext cx="6900512" cy="184977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100000"/>
            </a:lnSpc>
            <a:spcBef>
              <a:spcPct val="0"/>
            </a:spcBef>
            <a:spcAft>
              <a:spcPct val="35000"/>
            </a:spcAft>
            <a:buNone/>
          </a:pPr>
          <a:r>
            <a:rPr lang="en-US" sz="3100" kern="1200"/>
            <a:t>The  three important components of physical security:</a:t>
          </a:r>
        </a:p>
      </dsp:txBody>
      <dsp:txXfrm>
        <a:off x="90298" y="2229223"/>
        <a:ext cx="6719916" cy="1669174"/>
      </dsp:txXfrm>
    </dsp:sp>
    <dsp:sp modelId="{7CA0F76A-ED2B-49C7-9182-F9E1CD17433E}">
      <dsp:nvSpPr>
        <dsp:cNvPr id="0" name=""/>
        <dsp:cNvSpPr/>
      </dsp:nvSpPr>
      <dsp:spPr>
        <a:xfrm>
          <a:off x="0" y="3988695"/>
          <a:ext cx="6900512" cy="134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9370" rIns="220472" bIns="39370" numCol="1" spcCol="1270" anchor="t" anchorCtr="0">
          <a:noAutofit/>
        </a:bodyPr>
        <a:lstStyle/>
        <a:p>
          <a:pPr marL="228600" lvl="1" indent="-228600" algn="l" defTabSz="1066800">
            <a:lnSpc>
              <a:spcPct val="100000"/>
            </a:lnSpc>
            <a:spcBef>
              <a:spcPct val="0"/>
            </a:spcBef>
            <a:spcAft>
              <a:spcPct val="20000"/>
            </a:spcAft>
            <a:buChar char="•"/>
          </a:pPr>
          <a:r>
            <a:rPr lang="en-US" sz="2400" kern="1200"/>
            <a:t>Access control</a:t>
          </a:r>
        </a:p>
        <a:p>
          <a:pPr marL="228600" lvl="1" indent="-228600" algn="l" defTabSz="1066800">
            <a:lnSpc>
              <a:spcPct val="100000"/>
            </a:lnSpc>
            <a:spcBef>
              <a:spcPct val="0"/>
            </a:spcBef>
            <a:spcAft>
              <a:spcPct val="20000"/>
            </a:spcAft>
            <a:buChar char="•"/>
          </a:pPr>
          <a:r>
            <a:rPr lang="en-US" sz="2400" kern="1200"/>
            <a:t>Surveillance</a:t>
          </a:r>
        </a:p>
        <a:p>
          <a:pPr marL="228600" lvl="1" indent="-228600" algn="l" defTabSz="1066800">
            <a:lnSpc>
              <a:spcPct val="100000"/>
            </a:lnSpc>
            <a:spcBef>
              <a:spcPct val="0"/>
            </a:spcBef>
            <a:spcAft>
              <a:spcPct val="20000"/>
            </a:spcAft>
            <a:buChar char="•"/>
          </a:pPr>
          <a:r>
            <a:rPr lang="en-US" sz="2400" kern="1200"/>
            <a:t>Security testing</a:t>
          </a:r>
        </a:p>
      </dsp:txBody>
      <dsp:txXfrm>
        <a:off x="0" y="3988695"/>
        <a:ext cx="6900512" cy="13475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378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9234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3999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790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6441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5157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812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454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2446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7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4/28/2022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67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4/28/2022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745520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1"/>
          </a:solidFill>
          <a:ln w="57150">
            <a:solidFill>
              <a:schemeClr val="accent1"/>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66544" y="1911096"/>
            <a:ext cx="8055864" cy="2076651"/>
          </a:xfrm>
        </p:spPr>
        <p:txBody>
          <a:bodyPr vert="horz" lIns="91440" tIns="45720" rIns="91440" bIns="45720" rtlCol="0" anchor="b">
            <a:normAutofit/>
          </a:bodyPr>
          <a:lstStyle/>
          <a:p>
            <a:pPr algn="ctr">
              <a:lnSpc>
                <a:spcPct val="90000"/>
              </a:lnSpc>
            </a:pPr>
            <a:r>
              <a:rPr lang="en-US" sz="6200">
                <a:solidFill>
                  <a:srgbClr val="FFFFFF"/>
                </a:solidFill>
              </a:rPr>
              <a:t>  Summer  training presentation on </a:t>
            </a:r>
            <a:r>
              <a:rPr lang="en-US" sz="6200" err="1">
                <a:solidFill>
                  <a:srgbClr val="FFFFFF"/>
                </a:solidFill>
              </a:rPr>
              <a:t>comptia</a:t>
            </a:r>
            <a:r>
              <a:rPr lang="en-US" sz="6200">
                <a:solidFill>
                  <a:srgbClr val="FFFFFF"/>
                </a:solidFill>
              </a:rPr>
              <a:t> security+</a:t>
            </a:r>
          </a:p>
        </p:txBody>
      </p:sp>
      <p:sp>
        <p:nvSpPr>
          <p:cNvPr id="3" name="Subtitle 2"/>
          <p:cNvSpPr>
            <a:spLocks noGrp="1"/>
          </p:cNvSpPr>
          <p:nvPr>
            <p:ph type="subTitle" idx="1"/>
          </p:nvPr>
        </p:nvSpPr>
        <p:spPr>
          <a:xfrm>
            <a:off x="3227832" y="4353507"/>
            <a:ext cx="5733288" cy="932688"/>
          </a:xfrm>
        </p:spPr>
        <p:txBody>
          <a:bodyPr vert="horz" lIns="91440" tIns="45720" rIns="91440" bIns="45720" rtlCol="0" anchor="t">
            <a:normAutofit/>
          </a:bodyPr>
          <a:lstStyle/>
          <a:p>
            <a:pPr algn="ctr">
              <a:lnSpc>
                <a:spcPct val="100000"/>
              </a:lnSpc>
            </a:pPr>
            <a:r>
              <a:rPr lang="en-US" sz="2200">
                <a:solidFill>
                  <a:srgbClr val="FFFFFF"/>
                </a:solidFill>
              </a:rPr>
              <a:t>                                    </a:t>
            </a:r>
            <a:r>
              <a:rPr lang="en-US" sz="2200">
                <a:solidFill>
                  <a:schemeClr val="bg2">
                    <a:lumMod val="25000"/>
                  </a:schemeClr>
                </a:solidFill>
              </a:rPr>
              <a:t>Presented by: </a:t>
            </a:r>
          </a:p>
          <a:p>
            <a:pPr algn="ctr">
              <a:lnSpc>
                <a:spcPct val="100000"/>
              </a:lnSpc>
            </a:pPr>
            <a:r>
              <a:rPr lang="en-US" sz="2200">
                <a:solidFill>
                  <a:schemeClr val="bg2">
                    <a:lumMod val="25000"/>
                  </a:schemeClr>
                </a:solidFill>
              </a:rPr>
              <a:t>                                                              Aditya Raj (11905310)</a:t>
            </a:r>
          </a:p>
        </p:txBody>
      </p:sp>
      <p:sp>
        <p:nvSpPr>
          <p:cNvPr id="46"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FF607-C2DF-4F84-A661-16A0EEE23611}"/>
              </a:ext>
            </a:extLst>
          </p:cNvPr>
          <p:cNvSpPr>
            <a:spLocks noGrp="1"/>
          </p:cNvSpPr>
          <p:nvPr>
            <p:ph type="title"/>
          </p:nvPr>
        </p:nvSpPr>
        <p:spPr>
          <a:xfrm>
            <a:off x="841248" y="548640"/>
            <a:ext cx="3419540" cy="5431536"/>
          </a:xfrm>
        </p:spPr>
        <p:txBody>
          <a:bodyPr>
            <a:normAutofit/>
          </a:bodyPr>
          <a:lstStyle/>
          <a:p>
            <a:r>
              <a:rPr lang="en-US" sz="6000" b="1">
                <a:ea typeface="+mj-lt"/>
                <a:cs typeface="+mj-lt"/>
              </a:rPr>
              <a:t>Secure Mobile Solutions</a:t>
            </a:r>
            <a:endParaRPr lang="en-US" sz="6000">
              <a:ea typeface="+mj-lt"/>
              <a:cs typeface="+mj-lt"/>
            </a:endParaRPr>
          </a:p>
          <a:p>
            <a:endParaRPr lang="en-US" sz="6000"/>
          </a:p>
        </p:txBody>
      </p:sp>
      <p:sp>
        <p:nvSpPr>
          <p:cNvPr id="24"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DD0441-58D1-48DA-9287-40C1D18A268A}"/>
              </a:ext>
            </a:extLst>
          </p:cNvPr>
          <p:cNvSpPr>
            <a:spLocks noGrp="1"/>
          </p:cNvSpPr>
          <p:nvPr>
            <p:ph idx="1"/>
          </p:nvPr>
        </p:nvSpPr>
        <p:spPr>
          <a:xfrm>
            <a:off x="5298595" y="552091"/>
            <a:ext cx="6052158" cy="5431536"/>
          </a:xfrm>
        </p:spPr>
        <p:txBody>
          <a:bodyPr vert="horz" lIns="91440" tIns="45720" rIns="91440" bIns="45720" rtlCol="0" anchor="ctr">
            <a:normAutofit/>
          </a:bodyPr>
          <a:lstStyle/>
          <a:p>
            <a:r>
              <a:rPr lang="en-US" b="1">
                <a:ea typeface="+mn-lt"/>
                <a:cs typeface="+mn-lt"/>
              </a:rPr>
              <a:t>Mobile Device Security</a:t>
            </a:r>
            <a:r>
              <a:rPr lang="en-US">
                <a:ea typeface="+mn-lt"/>
                <a:cs typeface="+mn-lt"/>
              </a:rPr>
              <a:t> refers to the measures designed to protect sensitive information stored on and transmitted by smartphones, tablets, and other portable devices</a:t>
            </a:r>
          </a:p>
          <a:p>
            <a:r>
              <a:rPr lang="en-US"/>
              <a:t>Security measures to be taken :</a:t>
            </a:r>
          </a:p>
          <a:p>
            <a:pPr lvl="1"/>
            <a:r>
              <a:rPr lang="en-US"/>
              <a:t>Establish, share, and enforce clear policies and processes</a:t>
            </a:r>
          </a:p>
          <a:p>
            <a:pPr lvl="1"/>
            <a:r>
              <a:rPr lang="en-US"/>
              <a:t> Password protection</a:t>
            </a:r>
          </a:p>
          <a:p>
            <a:pPr lvl="1"/>
            <a:r>
              <a:rPr lang="en-US"/>
              <a:t>Leverage biometrics</a:t>
            </a:r>
          </a:p>
          <a:p>
            <a:pPr lvl="1"/>
            <a:r>
              <a:rPr lang="en-US"/>
              <a:t>Avoid public Wi-Fi</a:t>
            </a:r>
          </a:p>
          <a:p>
            <a:pPr lvl="1"/>
            <a:r>
              <a:rPr lang="en-US"/>
              <a:t>Beware of apps</a:t>
            </a:r>
          </a:p>
          <a:p>
            <a:pPr lvl="1"/>
            <a:endParaRPr lang="en-US"/>
          </a:p>
        </p:txBody>
      </p:sp>
    </p:spTree>
    <p:extLst>
      <p:ext uri="{BB962C8B-B14F-4D97-AF65-F5344CB8AC3E}">
        <p14:creationId xmlns:p14="http://schemas.microsoft.com/office/powerpoint/2010/main" val="363111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D231103-2131-4D1D-A58C-D1EA12C74B69}"/>
              </a:ext>
            </a:extLst>
          </p:cNvPr>
          <p:cNvSpPr>
            <a:spLocks noGrp="1"/>
          </p:cNvSpPr>
          <p:nvPr>
            <p:ph type="title"/>
          </p:nvPr>
        </p:nvSpPr>
        <p:spPr>
          <a:xfrm>
            <a:off x="841248" y="644652"/>
            <a:ext cx="3182112" cy="5568696"/>
          </a:xfrm>
        </p:spPr>
        <p:txBody>
          <a:bodyPr>
            <a:normAutofit/>
          </a:bodyPr>
          <a:lstStyle/>
          <a:p>
            <a:r>
              <a:rPr lang="en-US" sz="6600" b="1">
                <a:solidFill>
                  <a:srgbClr val="FFFFFF"/>
                </a:solidFill>
                <a:ea typeface="+mj-lt"/>
                <a:cs typeface="+mj-lt"/>
              </a:rPr>
              <a:t> Data Privacy and Protection Concepts</a:t>
            </a:r>
            <a:endParaRPr lang="en-US" sz="6600">
              <a:solidFill>
                <a:srgbClr val="FFFFFF"/>
              </a:solidFill>
              <a:ea typeface="+mj-lt"/>
              <a:cs typeface="+mj-lt"/>
            </a:endParaRPr>
          </a:p>
          <a:p>
            <a:endParaRPr lang="en-US" sz="6600">
              <a:solidFill>
                <a:srgbClr val="FFFFFF"/>
              </a:solidFill>
            </a:endParaRPr>
          </a:p>
        </p:txBody>
      </p:sp>
      <p:sp>
        <p:nvSpPr>
          <p:cNvPr id="3" name="Content Placeholder 2">
            <a:extLst>
              <a:ext uri="{FF2B5EF4-FFF2-40B4-BE49-F238E27FC236}">
                <a16:creationId xmlns:a16="http://schemas.microsoft.com/office/drawing/2014/main" id="{15C08035-E9BF-4765-8406-F3D6A853157A}"/>
              </a:ext>
            </a:extLst>
          </p:cNvPr>
          <p:cNvSpPr>
            <a:spLocks noGrp="1"/>
          </p:cNvSpPr>
          <p:nvPr>
            <p:ph idx="1"/>
          </p:nvPr>
        </p:nvSpPr>
        <p:spPr>
          <a:xfrm>
            <a:off x="5494350" y="644652"/>
            <a:ext cx="5856401" cy="5568696"/>
          </a:xfrm>
        </p:spPr>
        <p:txBody>
          <a:bodyPr vert="horz" lIns="91440" tIns="45720" rIns="91440" bIns="45720" rtlCol="0" anchor="ctr">
            <a:normAutofit/>
          </a:bodyPr>
          <a:lstStyle/>
          <a:p>
            <a:r>
              <a:rPr lang="en-US"/>
              <a:t>What Is Data Protection?</a:t>
            </a:r>
          </a:p>
          <a:p>
            <a:pPr marL="457200" lvl="1" indent="0">
              <a:buNone/>
            </a:pPr>
            <a:r>
              <a:rPr lang="en-US">
                <a:ea typeface="+mn-lt"/>
                <a:cs typeface="+mn-lt"/>
              </a:rPr>
              <a:t>Data protection is a set of strategies and processes you can use to secure the privacy, availability, and integrity of your data. It is sometimes also called data security or information privacy.</a:t>
            </a:r>
          </a:p>
          <a:p>
            <a:r>
              <a:rPr lang="en-US">
                <a:ea typeface="+mn-lt"/>
                <a:cs typeface="+mn-lt"/>
              </a:rPr>
              <a:t>Why is data privacy important?</a:t>
            </a:r>
          </a:p>
          <a:p>
            <a:pPr lvl="1"/>
            <a:r>
              <a:rPr lang="en-US">
                <a:ea typeface="+mn-lt"/>
                <a:cs typeface="+mn-lt"/>
              </a:rPr>
              <a:t>Data privacy concerns apply to all sensitive information that organizations handle, including that of customers, shareholders, and employees. Often, this information plays a vital role in business operations, development, and finances.</a:t>
            </a:r>
            <a:endParaRPr lang="en-US"/>
          </a:p>
          <a:p>
            <a:pPr lvl="1"/>
            <a:r>
              <a:rPr lang="en-US">
                <a:ea typeface="+mn-lt"/>
                <a:cs typeface="+mn-lt"/>
              </a:rPr>
              <a:t>Data privacy helps ensure that sensitive data is only accessible to approved parties. It prevents criminals from being able to maliciously use data and helps ensure that organizations meet regulatory requirements</a:t>
            </a:r>
            <a:br>
              <a:rPr lang="en-US"/>
            </a:br>
            <a:endParaRPr lang="en-US"/>
          </a:p>
        </p:txBody>
      </p:sp>
    </p:spTree>
    <p:extLst>
      <p:ext uri="{BB962C8B-B14F-4D97-AF65-F5344CB8AC3E}">
        <p14:creationId xmlns:p14="http://schemas.microsoft.com/office/powerpoint/2010/main" val="358207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2C04F-87BB-4FBA-85F6-E39EFD0F6BF1}"/>
              </a:ext>
            </a:extLst>
          </p:cNvPr>
          <p:cNvSpPr>
            <a:spLocks noGrp="1"/>
          </p:cNvSpPr>
          <p:nvPr>
            <p:ph type="title"/>
          </p:nvPr>
        </p:nvSpPr>
        <p:spPr>
          <a:xfrm>
            <a:off x="1151467" y="887973"/>
            <a:ext cx="9889067" cy="1325563"/>
          </a:xfrm>
        </p:spPr>
        <p:txBody>
          <a:bodyPr>
            <a:normAutofit fontScale="90000"/>
          </a:bodyPr>
          <a:lstStyle/>
          <a:p>
            <a:endParaRPr lang="en-US" sz="6600">
              <a:solidFill>
                <a:schemeClr val="bg1"/>
              </a:solidFill>
            </a:endParaRPr>
          </a:p>
          <a:p>
            <a:r>
              <a:rPr lang="en-US">
                <a:ea typeface="+mj-lt"/>
                <a:cs typeface="+mj-lt"/>
              </a:rPr>
              <a:t>    summarizing Risk Management Concepts </a:t>
            </a:r>
            <a:endParaRPr lang="en-US"/>
          </a:p>
        </p:txBody>
      </p:sp>
      <p:sp>
        <p:nvSpPr>
          <p:cNvPr id="1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9BCD59-4EC4-4088-B5EA-599EEF06BF19}"/>
              </a:ext>
            </a:extLst>
          </p:cNvPr>
          <p:cNvSpPr>
            <a:spLocks noGrp="1"/>
          </p:cNvSpPr>
          <p:nvPr>
            <p:ph idx="1"/>
          </p:nvPr>
        </p:nvSpPr>
        <p:spPr>
          <a:xfrm>
            <a:off x="1151467" y="2607733"/>
            <a:ext cx="9908358" cy="3950611"/>
          </a:xfrm>
        </p:spPr>
        <p:txBody>
          <a:bodyPr vert="horz" lIns="91440" tIns="45720" rIns="91440" bIns="45720" rtlCol="0" anchor="t">
            <a:normAutofit fontScale="92500"/>
          </a:bodyPr>
          <a:lstStyle/>
          <a:p>
            <a:r>
              <a:rPr lang="en-US">
                <a:ea typeface="+mn-lt"/>
                <a:cs typeface="+mn-lt"/>
              </a:rPr>
              <a:t> Risk management is the process of identifying, assessing and controlling threats to an organization's capital and earnings</a:t>
            </a:r>
            <a:endParaRPr lang="en-US"/>
          </a:p>
          <a:p>
            <a:r>
              <a:rPr lang="en-US">
                <a:ea typeface="+mn-lt"/>
                <a:cs typeface="+mn-lt"/>
              </a:rPr>
              <a:t>The following steps outline the  approach to risk management:</a:t>
            </a:r>
            <a:endParaRPr lang="en-US">
              <a:solidFill>
                <a:schemeClr val="bg1"/>
              </a:solidFill>
            </a:endParaRPr>
          </a:p>
          <a:p>
            <a:pPr lvl="1"/>
            <a:r>
              <a:rPr lang="en-US">
                <a:ea typeface="+mn-lt"/>
                <a:cs typeface="+mn-lt"/>
              </a:rPr>
              <a:t>Identify the most significant risks arising from operations on an on-going basis.</a:t>
            </a:r>
            <a:endParaRPr lang="en-US"/>
          </a:p>
          <a:p>
            <a:pPr lvl="1"/>
            <a:r>
              <a:rPr lang="en-US">
                <a:ea typeface="+mn-lt"/>
                <a:cs typeface="+mn-lt"/>
              </a:rPr>
              <a:t>Prioritize risks based on the likelihood of occurrence and potential impact.</a:t>
            </a:r>
            <a:endParaRPr lang="en-US"/>
          </a:p>
          <a:p>
            <a:pPr lvl="1"/>
            <a:r>
              <a:rPr lang="en-US">
                <a:ea typeface="+mn-lt"/>
                <a:cs typeface="+mn-lt"/>
              </a:rPr>
              <a:t>Implement strategies to mitigate risks</a:t>
            </a:r>
            <a:endParaRPr lang="en-US"/>
          </a:p>
          <a:p>
            <a:pPr lvl="1"/>
            <a:r>
              <a:rPr lang="en-US">
                <a:ea typeface="+mn-lt"/>
                <a:cs typeface="+mn-lt"/>
              </a:rPr>
              <a:t>Monitor effectiveness of risk management efforts.</a:t>
            </a:r>
            <a:endParaRPr lang="en-US"/>
          </a:p>
          <a:p>
            <a:pPr marL="0" indent="0">
              <a:buNone/>
            </a:pPr>
            <a:br>
              <a:rPr lang="en-US"/>
            </a:br>
            <a:endParaRPr lang="en-US"/>
          </a:p>
        </p:txBody>
      </p:sp>
    </p:spTree>
    <p:extLst>
      <p:ext uri="{BB962C8B-B14F-4D97-AF65-F5344CB8AC3E}">
        <p14:creationId xmlns:p14="http://schemas.microsoft.com/office/powerpoint/2010/main" val="19517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7D016-9F83-46D3-B08D-499440B26140}"/>
              </a:ext>
            </a:extLst>
          </p:cNvPr>
          <p:cNvSpPr>
            <a:spLocks noGrp="1"/>
          </p:cNvSpPr>
          <p:nvPr>
            <p:ph type="title"/>
          </p:nvPr>
        </p:nvSpPr>
        <p:spPr>
          <a:xfrm>
            <a:off x="635001" y="640823"/>
            <a:ext cx="3103194" cy="5583148"/>
          </a:xfrm>
        </p:spPr>
        <p:txBody>
          <a:bodyPr anchor="ctr">
            <a:normAutofit/>
          </a:bodyPr>
          <a:lstStyle/>
          <a:p>
            <a:pPr>
              <a:spcBef>
                <a:spcPts val="1000"/>
              </a:spcBef>
            </a:pPr>
            <a:r>
              <a:rPr lang="en-US" b="1">
                <a:solidFill>
                  <a:schemeClr val="bg1"/>
                </a:solidFill>
                <a:ea typeface="+mj-lt"/>
                <a:cs typeface="+mj-lt"/>
              </a:rPr>
              <a:t>               </a:t>
            </a:r>
            <a:br>
              <a:rPr lang="en-US" b="1">
                <a:solidFill>
                  <a:schemeClr val="bg1"/>
                </a:solidFill>
                <a:ea typeface="+mj-lt"/>
                <a:cs typeface="+mj-lt"/>
              </a:rPr>
            </a:br>
            <a:r>
              <a:rPr lang="en-US" b="1">
                <a:solidFill>
                  <a:schemeClr val="bg1"/>
                </a:solidFill>
                <a:ea typeface="+mj-lt"/>
                <a:cs typeface="+mj-lt"/>
              </a:rPr>
              <a:t>   Physical Security</a:t>
            </a:r>
            <a:endParaRPr lang="en-US">
              <a:solidFill>
                <a:schemeClr val="bg1"/>
              </a:solidFill>
              <a:ea typeface="+mj-lt"/>
              <a:cs typeface="+mj-lt"/>
            </a:endParaRPr>
          </a:p>
          <a:p>
            <a:endParaRPr lang="en-US">
              <a:solidFill>
                <a:schemeClr val="bg1"/>
              </a:solidFill>
            </a:endParaRPr>
          </a:p>
        </p:txBody>
      </p:sp>
      <p:graphicFrame>
        <p:nvGraphicFramePr>
          <p:cNvPr id="16" name="Content Placeholder 2">
            <a:extLst>
              <a:ext uri="{FF2B5EF4-FFF2-40B4-BE49-F238E27FC236}">
                <a16:creationId xmlns:a16="http://schemas.microsoft.com/office/drawing/2014/main" id="{B55649ED-A1EC-4536-84D3-2431BB35BA1D}"/>
              </a:ext>
            </a:extLst>
          </p:cNvPr>
          <p:cNvGraphicFramePr>
            <a:graphicFrameLocks noGrp="1"/>
          </p:cNvGraphicFramePr>
          <p:nvPr>
            <p:ph idx="1"/>
            <p:extLst>
              <p:ext uri="{D42A27DB-BD31-4B8C-83A1-F6EECF244321}">
                <p14:modId xmlns:p14="http://schemas.microsoft.com/office/powerpoint/2010/main" val="20357247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83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Blue and orange Colour Powder background">
            <a:extLst>
              <a:ext uri="{FF2B5EF4-FFF2-40B4-BE49-F238E27FC236}">
                <a16:creationId xmlns:a16="http://schemas.microsoft.com/office/drawing/2014/main" id="{668ED5E5-A9AF-4A96-B1EC-76B5023249AC}"/>
              </a:ext>
            </a:extLst>
          </p:cNvPr>
          <p:cNvPicPr>
            <a:picLocks noChangeAspect="1"/>
          </p:cNvPicPr>
          <p:nvPr/>
        </p:nvPicPr>
        <p:blipFill rotWithShape="1">
          <a:blip r:embed="rId2">
            <a:alphaModFix amt="40000"/>
          </a:blip>
          <a:srcRect t="296" b="15435"/>
          <a:stretch/>
        </p:blipFill>
        <p:spPr>
          <a:xfrm>
            <a:off x="20" y="10"/>
            <a:ext cx="12191979" cy="6857990"/>
          </a:xfrm>
          <a:prstGeom prst="rect">
            <a:avLst/>
          </a:prstGeom>
        </p:spPr>
      </p:pic>
      <p:sp>
        <p:nvSpPr>
          <p:cNvPr id="2" name="Title 1">
            <a:extLst>
              <a:ext uri="{FF2B5EF4-FFF2-40B4-BE49-F238E27FC236}">
                <a16:creationId xmlns:a16="http://schemas.microsoft.com/office/drawing/2014/main" id="{95E4E110-4935-4989-87C1-0CA8AE62592F}"/>
              </a:ext>
            </a:extLst>
          </p:cNvPr>
          <p:cNvSpPr>
            <a:spLocks noGrp="1"/>
          </p:cNvSpPr>
          <p:nvPr>
            <p:ph type="title"/>
          </p:nvPr>
        </p:nvSpPr>
        <p:spPr>
          <a:xfrm>
            <a:off x="7525512" y="494951"/>
            <a:ext cx="4023360" cy="5722227"/>
          </a:xfrm>
        </p:spPr>
        <p:txBody>
          <a:bodyPr>
            <a:normAutofit/>
          </a:bodyPr>
          <a:lstStyle/>
          <a:p>
            <a:r>
              <a:rPr lang="en-US" sz="7200"/>
              <a:t>Projects</a:t>
            </a:r>
          </a:p>
        </p:txBody>
      </p:sp>
      <p:sp>
        <p:nvSpPr>
          <p:cNvPr id="3" name="Content Placeholder 2">
            <a:extLst>
              <a:ext uri="{FF2B5EF4-FFF2-40B4-BE49-F238E27FC236}">
                <a16:creationId xmlns:a16="http://schemas.microsoft.com/office/drawing/2014/main" id="{C4E9A03F-D754-4AF5-893C-CDC2DA7C5D9B}"/>
              </a:ext>
            </a:extLst>
          </p:cNvPr>
          <p:cNvSpPr>
            <a:spLocks noGrp="1"/>
          </p:cNvSpPr>
          <p:nvPr>
            <p:ph idx="1"/>
          </p:nvPr>
        </p:nvSpPr>
        <p:spPr>
          <a:xfrm>
            <a:off x="841248" y="850392"/>
            <a:ext cx="5824728" cy="5001768"/>
          </a:xfrm>
        </p:spPr>
        <p:txBody>
          <a:bodyPr vert="horz" lIns="91440" tIns="45720" rIns="91440" bIns="45720" rtlCol="0" anchor="ctr">
            <a:normAutofit/>
          </a:bodyPr>
          <a:lstStyle/>
          <a:p>
            <a:pPr marL="0" indent="0">
              <a:buNone/>
            </a:pPr>
            <a:endParaRPr lang="en-US">
              <a:ea typeface="+mn-lt"/>
              <a:cs typeface="+mn-lt"/>
            </a:endParaRPr>
          </a:p>
          <a:p>
            <a:r>
              <a:rPr lang="en-US">
                <a:ea typeface="+mn-lt"/>
                <a:cs typeface="+mn-lt"/>
              </a:rPr>
              <a:t>Random Password Generator</a:t>
            </a:r>
          </a:p>
          <a:p>
            <a:r>
              <a:rPr lang="en-US">
                <a:ea typeface="+mn-lt"/>
                <a:cs typeface="+mn-lt"/>
              </a:rPr>
              <a:t>Script To Decode Base64 encoded Text</a:t>
            </a:r>
            <a:endParaRPr lang="en-US"/>
          </a:p>
        </p:txBody>
      </p:sp>
      <p:sp>
        <p:nvSpPr>
          <p:cNvPr id="35"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26643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3" name="Rectangle 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41">
            <a:extLst>
              <a:ext uri="{FF2B5EF4-FFF2-40B4-BE49-F238E27FC236}">
                <a16:creationId xmlns:a16="http://schemas.microsoft.com/office/drawing/2014/main" id="{10536E65-E095-4C3D-9EB0-CF8D4584EE8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conclusion</a:t>
            </a:r>
          </a:p>
        </p:txBody>
      </p:sp>
      <p:sp>
        <p:nvSpPr>
          <p:cNvPr id="5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13" descr="Smiling Face with No Fill">
            <a:extLst>
              <a:ext uri="{FF2B5EF4-FFF2-40B4-BE49-F238E27FC236}">
                <a16:creationId xmlns:a16="http://schemas.microsoft.com/office/drawing/2014/main" id="{2D876381-6D19-45EF-8196-DB3391F5B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40764300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9" name="Rectangle 4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3903D-29E8-4F16-AF98-BF810C6EA51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Thank you</a:t>
            </a:r>
          </a:p>
        </p:txBody>
      </p:sp>
      <p:sp>
        <p:nvSpPr>
          <p:cNvPr id="5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Handshake">
            <a:extLst>
              <a:ext uri="{FF2B5EF4-FFF2-40B4-BE49-F238E27FC236}">
                <a16:creationId xmlns:a16="http://schemas.microsoft.com/office/drawing/2014/main" id="{6A6F1A87-1852-4499-A812-0B35F273DB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323477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F2D46A1-013A-44E4-A718-3423CA580479}"/>
              </a:ext>
            </a:extLst>
          </p:cNvPr>
          <p:cNvSpPr>
            <a:spLocks noGrp="1"/>
          </p:cNvSpPr>
          <p:nvPr>
            <p:ph type="title"/>
          </p:nvPr>
        </p:nvSpPr>
        <p:spPr>
          <a:xfrm>
            <a:off x="838200" y="401221"/>
            <a:ext cx="10515600" cy="1348065"/>
          </a:xfrm>
        </p:spPr>
        <p:txBody>
          <a:bodyPr>
            <a:normAutofit/>
          </a:bodyPr>
          <a:lstStyle/>
          <a:p>
            <a:r>
              <a:rPr lang="en-US" sz="6800">
                <a:ea typeface="+mj-lt"/>
                <a:cs typeface="+mj-lt"/>
              </a:rPr>
              <a:t>Summer Training Certificate By </a:t>
            </a:r>
            <a:r>
              <a:rPr lang="en-US" sz="6800" err="1">
                <a:ea typeface="+mj-lt"/>
                <a:cs typeface="+mj-lt"/>
              </a:rPr>
              <a:t>Comptia</a:t>
            </a:r>
            <a:endParaRPr lang="en-US" err="1"/>
          </a:p>
        </p:txBody>
      </p:sp>
      <p:pic>
        <p:nvPicPr>
          <p:cNvPr id="4" name="Picture 4" descr="Graphical user interface, text, application, email&#10;&#10;Description automatically generated">
            <a:extLst>
              <a:ext uri="{FF2B5EF4-FFF2-40B4-BE49-F238E27FC236}">
                <a16:creationId xmlns:a16="http://schemas.microsoft.com/office/drawing/2014/main" id="{DE518F27-9207-4F4D-902D-F5631F0B79F4}"/>
              </a:ext>
            </a:extLst>
          </p:cNvPr>
          <p:cNvPicPr>
            <a:picLocks noGrp="1" noChangeAspect="1"/>
          </p:cNvPicPr>
          <p:nvPr>
            <p:ph idx="1"/>
          </p:nvPr>
        </p:nvPicPr>
        <p:blipFill>
          <a:blip r:embed="rId2"/>
          <a:stretch>
            <a:fillRect/>
          </a:stretch>
        </p:blipFill>
        <p:spPr>
          <a:xfrm>
            <a:off x="3718077" y="2509624"/>
            <a:ext cx="3839518" cy="4178553"/>
          </a:xfrm>
        </p:spPr>
      </p:pic>
    </p:spTree>
    <p:extLst>
      <p:ext uri="{BB962C8B-B14F-4D97-AF65-F5344CB8AC3E}">
        <p14:creationId xmlns:p14="http://schemas.microsoft.com/office/powerpoint/2010/main" val="13689118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AA1450-9E95-42DE-BFE6-0CB7F1375A0D}"/>
              </a:ext>
            </a:extLst>
          </p:cNvPr>
          <p:cNvSpPr>
            <a:spLocks noGrp="1"/>
          </p:cNvSpPr>
          <p:nvPr>
            <p:ph type="title"/>
          </p:nvPr>
        </p:nvSpPr>
        <p:spPr>
          <a:xfrm>
            <a:off x="635001" y="640823"/>
            <a:ext cx="3103194" cy="5583148"/>
          </a:xfrm>
        </p:spPr>
        <p:txBody>
          <a:bodyPr anchor="ctr">
            <a:normAutofit/>
          </a:bodyPr>
          <a:lstStyle/>
          <a:p>
            <a:r>
              <a:rPr lang="en-US">
                <a:solidFill>
                  <a:schemeClr val="bg1"/>
                </a:solidFill>
                <a:ea typeface="+mj-lt"/>
                <a:cs typeface="+mj-lt"/>
              </a:rPr>
              <a:t>INTRODUCTION</a:t>
            </a:r>
            <a:endParaRPr lang="en-US">
              <a:solidFill>
                <a:schemeClr val="bg1"/>
              </a:solidFill>
            </a:endParaRPr>
          </a:p>
        </p:txBody>
      </p:sp>
      <p:graphicFrame>
        <p:nvGraphicFramePr>
          <p:cNvPr id="12" name="Content Placeholder 2">
            <a:extLst>
              <a:ext uri="{FF2B5EF4-FFF2-40B4-BE49-F238E27FC236}">
                <a16:creationId xmlns:a16="http://schemas.microsoft.com/office/drawing/2014/main" id="{F461ED4F-85E7-4CF2-A6FD-FA937B5EC490}"/>
              </a:ext>
            </a:extLst>
          </p:cNvPr>
          <p:cNvGraphicFramePr>
            <a:graphicFrameLocks noGrp="1"/>
          </p:cNvGraphicFramePr>
          <p:nvPr>
            <p:ph idx="1"/>
            <p:extLst>
              <p:ext uri="{D42A27DB-BD31-4B8C-83A1-F6EECF244321}">
                <p14:modId xmlns:p14="http://schemas.microsoft.com/office/powerpoint/2010/main" val="1215937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04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C09FA-76AF-4B65-91EB-E863E6E8348E}"/>
              </a:ext>
            </a:extLst>
          </p:cNvPr>
          <p:cNvSpPr>
            <a:spLocks noGrp="1"/>
          </p:cNvSpPr>
          <p:nvPr>
            <p:ph type="title"/>
          </p:nvPr>
        </p:nvSpPr>
        <p:spPr>
          <a:xfrm>
            <a:off x="841248" y="548640"/>
            <a:ext cx="3419540" cy="5431536"/>
          </a:xfrm>
        </p:spPr>
        <p:txBody>
          <a:bodyPr>
            <a:normAutofit/>
          </a:bodyPr>
          <a:lstStyle/>
          <a:p>
            <a:r>
              <a:rPr lang="en-US" sz="6000"/>
              <a:t>Course outline</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1AC967-CDF4-40F3-B048-3ACD60899DF0}"/>
              </a:ext>
            </a:extLst>
          </p:cNvPr>
          <p:cNvSpPr>
            <a:spLocks noGrp="1"/>
          </p:cNvSpPr>
          <p:nvPr>
            <p:ph idx="1"/>
          </p:nvPr>
        </p:nvSpPr>
        <p:spPr>
          <a:xfrm>
            <a:off x="5298595" y="552091"/>
            <a:ext cx="6052158" cy="5431536"/>
          </a:xfrm>
        </p:spPr>
        <p:txBody>
          <a:bodyPr anchor="ctr">
            <a:normAutofit/>
          </a:bodyPr>
          <a:lstStyle/>
          <a:p>
            <a:r>
              <a:rPr lang="en-US" b="1">
                <a:ea typeface="+mn-lt"/>
                <a:cs typeface="+mn-lt"/>
              </a:rPr>
              <a:t>Comparing Security Roles and Security Controls</a:t>
            </a:r>
          </a:p>
          <a:p>
            <a:r>
              <a:rPr lang="en-US" b="1">
                <a:ea typeface="+mn-lt"/>
                <a:cs typeface="+mn-lt"/>
              </a:rPr>
              <a:t>Identifying Social Engineering and Malware</a:t>
            </a:r>
          </a:p>
          <a:p>
            <a:r>
              <a:rPr lang="en-US" b="1">
                <a:ea typeface="+mn-lt"/>
                <a:cs typeface="+mn-lt"/>
              </a:rPr>
              <a:t>Implementing Authentication Controls</a:t>
            </a:r>
          </a:p>
          <a:p>
            <a:r>
              <a:rPr lang="en-US" b="1">
                <a:ea typeface="+mn-lt"/>
                <a:cs typeface="+mn-lt"/>
              </a:rPr>
              <a:t>Implementing Secure Network Protocols</a:t>
            </a:r>
          </a:p>
          <a:p>
            <a:r>
              <a:rPr lang="en-US" b="1">
                <a:ea typeface="+mn-lt"/>
                <a:cs typeface="+mn-lt"/>
              </a:rPr>
              <a:t>Explaining Data Privacy and Protection Concepts</a:t>
            </a:r>
          </a:p>
          <a:p>
            <a:r>
              <a:rPr lang="en-US" b="1">
                <a:ea typeface="+mn-lt"/>
                <a:cs typeface="+mn-lt"/>
              </a:rPr>
              <a:t>Summarizing Risk Management Concepts</a:t>
            </a:r>
          </a:p>
          <a:p>
            <a:r>
              <a:rPr lang="en-US" b="1">
                <a:ea typeface="+mn-lt"/>
                <a:cs typeface="+mn-lt"/>
              </a:rPr>
              <a:t>Explaining Physical Security</a:t>
            </a:r>
          </a:p>
        </p:txBody>
      </p:sp>
    </p:spTree>
    <p:extLst>
      <p:ext uri="{BB962C8B-B14F-4D97-AF65-F5344CB8AC3E}">
        <p14:creationId xmlns:p14="http://schemas.microsoft.com/office/powerpoint/2010/main" val="274429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C9D70-9F27-4B7D-87CF-642A313B6EF9}"/>
              </a:ext>
            </a:extLst>
          </p:cNvPr>
          <p:cNvSpPr>
            <a:spLocks noGrp="1"/>
          </p:cNvSpPr>
          <p:nvPr>
            <p:ph type="title"/>
          </p:nvPr>
        </p:nvSpPr>
        <p:spPr>
          <a:xfrm>
            <a:off x="640080" y="325369"/>
            <a:ext cx="4368602" cy="1956841"/>
          </a:xfrm>
        </p:spPr>
        <p:txBody>
          <a:bodyPr anchor="b">
            <a:normAutofit/>
          </a:bodyPr>
          <a:lstStyle/>
          <a:p>
            <a:pPr>
              <a:lnSpc>
                <a:spcPct val="90000"/>
              </a:lnSpc>
            </a:pPr>
            <a:r>
              <a:rPr lang="en-US" sz="4600" b="1">
                <a:ea typeface="+mj-lt"/>
                <a:cs typeface="+mj-lt"/>
              </a:rPr>
              <a:t>Security Roles and Security Controls</a:t>
            </a:r>
            <a:endParaRPr lang="en-US" sz="4600"/>
          </a:p>
        </p:txBody>
      </p:sp>
      <p:sp>
        <p:nvSpPr>
          <p:cNvPr id="2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85F0FE"/>
          </a:solidFill>
          <a:ln w="38100" cap="rnd">
            <a:solidFill>
              <a:srgbClr val="85F0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0ED927-8423-4DED-A848-569696241092}"/>
              </a:ext>
            </a:extLst>
          </p:cNvPr>
          <p:cNvSpPr>
            <a:spLocks noGrp="1"/>
          </p:cNvSpPr>
          <p:nvPr>
            <p:ph idx="1"/>
          </p:nvPr>
        </p:nvSpPr>
        <p:spPr>
          <a:xfrm>
            <a:off x="640080" y="2872899"/>
            <a:ext cx="4243589" cy="2433277"/>
          </a:xfrm>
        </p:spPr>
        <p:txBody>
          <a:bodyPr vert="horz" lIns="91440" tIns="45720" rIns="91440" bIns="45720" rtlCol="0">
            <a:normAutofit fontScale="70000" lnSpcReduction="20000"/>
          </a:bodyPr>
          <a:lstStyle/>
          <a:p>
            <a:r>
              <a:rPr lang="en-US">
                <a:ea typeface="+mn-lt"/>
                <a:cs typeface="+mn-lt"/>
              </a:rPr>
              <a:t>Security controls are </a:t>
            </a:r>
            <a:r>
              <a:rPr lang="en-US" b="1">
                <a:ea typeface="+mn-lt"/>
                <a:cs typeface="+mn-lt"/>
              </a:rPr>
              <a:t>safeguards or countermeasures to avoid, detect, counteract, or minimize security risks</a:t>
            </a:r>
            <a:r>
              <a:rPr lang="en-US">
                <a:ea typeface="+mn-lt"/>
                <a:cs typeface="+mn-lt"/>
              </a:rPr>
              <a:t> to physical property, information, computer systems, or other assets.</a:t>
            </a:r>
          </a:p>
          <a:p>
            <a:endParaRPr lang="en-US"/>
          </a:p>
          <a:p>
            <a:r>
              <a:rPr lang="en-US">
                <a:ea typeface="+mn-lt"/>
                <a:cs typeface="+mn-lt"/>
              </a:rPr>
              <a:t>A security role is a collection of privileges in a project. Those privileges are assigned as a set to various users or groups, on a project-by-project basis.</a:t>
            </a:r>
            <a:endParaRPr lang="en-US">
              <a:solidFill>
                <a:srgbClr val="000000"/>
              </a:solidFill>
            </a:endParaRPr>
          </a:p>
        </p:txBody>
      </p:sp>
      <p:pic>
        <p:nvPicPr>
          <p:cNvPr id="14" name="Picture 13" descr="CPU with binary numbers and blueprint">
            <a:extLst>
              <a:ext uri="{FF2B5EF4-FFF2-40B4-BE49-F238E27FC236}">
                <a16:creationId xmlns:a16="http://schemas.microsoft.com/office/drawing/2014/main" id="{D94D2AAF-508C-4B24-9FA5-E233144F4735}"/>
              </a:ext>
            </a:extLst>
          </p:cNvPr>
          <p:cNvPicPr>
            <a:picLocks noChangeAspect="1"/>
          </p:cNvPicPr>
          <p:nvPr/>
        </p:nvPicPr>
        <p:blipFill rotWithShape="1">
          <a:blip r:embed="rId2"/>
          <a:srcRect l="24752" r="18826"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8212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834A-6DB8-48B0-9C39-EB818FBE52DB}"/>
              </a:ext>
            </a:extLst>
          </p:cNvPr>
          <p:cNvSpPr>
            <a:spLocks noGrp="1"/>
          </p:cNvSpPr>
          <p:nvPr>
            <p:ph type="title"/>
          </p:nvPr>
        </p:nvSpPr>
        <p:spPr>
          <a:xfrm>
            <a:off x="635000" y="634029"/>
            <a:ext cx="10921640" cy="1314698"/>
          </a:xfrm>
        </p:spPr>
        <p:txBody>
          <a:bodyPr anchor="ctr">
            <a:normAutofit/>
          </a:bodyPr>
          <a:lstStyle/>
          <a:p>
            <a:pPr algn="ctr"/>
            <a:r>
              <a:rPr lang="en-US" sz="7200" b="1">
                <a:ea typeface="+mj-lt"/>
                <a:cs typeface="+mj-lt"/>
              </a:rPr>
              <a:t>Social Engineering </a:t>
            </a:r>
            <a:endParaRPr lang="en-US" sz="7200"/>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B4FC840A-61F4-40BF-BBEA-9700AA4DBE98}"/>
              </a:ext>
            </a:extLst>
          </p:cNvPr>
          <p:cNvGraphicFramePr>
            <a:graphicFrameLocks noGrp="1"/>
          </p:cNvGraphicFramePr>
          <p:nvPr>
            <p:ph idx="1"/>
            <p:extLst>
              <p:ext uri="{D42A27DB-BD31-4B8C-83A1-F6EECF244321}">
                <p14:modId xmlns:p14="http://schemas.microsoft.com/office/powerpoint/2010/main" val="1867185914"/>
              </p:ext>
            </p:extLst>
          </p:nvPr>
        </p:nvGraphicFramePr>
        <p:xfrm>
          <a:off x="651938" y="2911199"/>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6" name="TextBox 95">
            <a:extLst>
              <a:ext uri="{FF2B5EF4-FFF2-40B4-BE49-F238E27FC236}">
                <a16:creationId xmlns:a16="http://schemas.microsoft.com/office/drawing/2014/main" id="{D93C0CCC-EF36-4D59-AB76-01EEEDF2C53A}"/>
              </a:ext>
            </a:extLst>
          </p:cNvPr>
          <p:cNvSpPr txBox="1"/>
          <p:nvPr/>
        </p:nvSpPr>
        <p:spPr>
          <a:xfrm>
            <a:off x="924046" y="4435033"/>
            <a:ext cx="2743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a:solidFill>
                  <a:srgbClr val="444444"/>
                </a:solidFill>
                <a:latin typeface="Calibri"/>
                <a:cs typeface="Arial"/>
              </a:rPr>
              <a:t>It uses psychological manipulation to trick users into making security mistakes or giving away sensitive information.​</a:t>
            </a:r>
          </a:p>
        </p:txBody>
      </p:sp>
    </p:spTree>
    <p:extLst>
      <p:ext uri="{BB962C8B-B14F-4D97-AF65-F5344CB8AC3E}">
        <p14:creationId xmlns:p14="http://schemas.microsoft.com/office/powerpoint/2010/main" val="234784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3412F-B7C7-419E-9DF6-304AAB392AF3}"/>
              </a:ext>
            </a:extLst>
          </p:cNvPr>
          <p:cNvSpPr>
            <a:spLocks noGrp="1"/>
          </p:cNvSpPr>
          <p:nvPr>
            <p:ph type="title"/>
          </p:nvPr>
        </p:nvSpPr>
        <p:spPr>
          <a:xfrm>
            <a:off x="635000" y="640823"/>
            <a:ext cx="3418659" cy="5583148"/>
          </a:xfrm>
        </p:spPr>
        <p:txBody>
          <a:bodyPr anchor="ctr">
            <a:normAutofit/>
          </a:bodyPr>
          <a:lstStyle/>
          <a:p>
            <a:r>
              <a:rPr lang="en-US" sz="6000"/>
              <a:t>Malware</a:t>
            </a:r>
          </a:p>
        </p:txBody>
      </p:sp>
      <p:sp>
        <p:nvSpPr>
          <p:cNvPr id="2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0E6DEE3A-2F8D-4A0B-A4B1-9C81302EA2BC}"/>
              </a:ext>
            </a:extLst>
          </p:cNvPr>
          <p:cNvGraphicFramePr>
            <a:graphicFrameLocks noGrp="1"/>
          </p:cNvGraphicFramePr>
          <p:nvPr>
            <p:ph idx="1"/>
            <p:extLst>
              <p:ext uri="{D42A27DB-BD31-4B8C-83A1-F6EECF244321}">
                <p14:modId xmlns:p14="http://schemas.microsoft.com/office/powerpoint/2010/main" val="11459592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81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D23D1-D59C-473C-99D7-510019AE5BF8}"/>
              </a:ext>
            </a:extLst>
          </p:cNvPr>
          <p:cNvSpPr>
            <a:spLocks noGrp="1"/>
          </p:cNvSpPr>
          <p:nvPr>
            <p:ph type="title"/>
          </p:nvPr>
        </p:nvSpPr>
        <p:spPr>
          <a:xfrm>
            <a:off x="1151467" y="887973"/>
            <a:ext cx="9889067" cy="1325563"/>
          </a:xfrm>
        </p:spPr>
        <p:txBody>
          <a:bodyPr>
            <a:normAutofit/>
          </a:bodyPr>
          <a:lstStyle/>
          <a:p>
            <a:r>
              <a:rPr lang="en-US" sz="6600">
                <a:solidFill>
                  <a:schemeClr val="bg1"/>
                </a:solidFill>
              </a:rPr>
              <a:t>Authentication controls</a:t>
            </a:r>
          </a:p>
        </p:txBody>
      </p:sp>
      <p:sp>
        <p:nvSpPr>
          <p:cNvPr id="18"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2660ED-DEAB-4E57-9E79-FE52B95713A5}"/>
              </a:ext>
            </a:extLst>
          </p:cNvPr>
          <p:cNvSpPr>
            <a:spLocks noGrp="1"/>
          </p:cNvSpPr>
          <p:nvPr>
            <p:ph idx="1"/>
          </p:nvPr>
        </p:nvSpPr>
        <p:spPr>
          <a:xfrm>
            <a:off x="1151467" y="2607733"/>
            <a:ext cx="9889067" cy="3285067"/>
          </a:xfrm>
        </p:spPr>
        <p:txBody>
          <a:bodyPr vert="horz" lIns="91440" tIns="45720" rIns="91440" bIns="45720" rtlCol="0">
            <a:normAutofit/>
          </a:bodyPr>
          <a:lstStyle/>
          <a:p>
            <a:r>
              <a:rPr lang="en-US">
                <a:solidFill>
                  <a:schemeClr val="bg1"/>
                </a:solidFill>
                <a:ea typeface="+mn-lt"/>
                <a:cs typeface="+mn-lt"/>
              </a:rPr>
              <a:t>Authentication is any process by which a system verifies the identity of a user who wishes to access the system</a:t>
            </a:r>
          </a:p>
          <a:p>
            <a:r>
              <a:rPr lang="en-US">
                <a:solidFill>
                  <a:schemeClr val="bg1"/>
                </a:solidFill>
                <a:ea typeface="+mn-lt"/>
                <a:cs typeface="+mn-lt"/>
              </a:rPr>
              <a:t>Three main types of authentication are:</a:t>
            </a:r>
            <a:endParaRPr lang="en-US">
              <a:solidFill>
                <a:schemeClr val="bg1"/>
              </a:solidFill>
            </a:endParaRPr>
          </a:p>
          <a:p>
            <a:pPr lvl="1"/>
            <a:r>
              <a:rPr lang="en-US">
                <a:solidFill>
                  <a:schemeClr val="bg1"/>
                </a:solidFill>
                <a:ea typeface="+mn-lt"/>
                <a:cs typeface="+mn-lt"/>
              </a:rPr>
              <a:t>Something you know: </a:t>
            </a:r>
            <a:r>
              <a:rPr lang="en-US" b="1">
                <a:solidFill>
                  <a:schemeClr val="bg1"/>
                </a:solidFill>
                <a:ea typeface="+mn-lt"/>
                <a:cs typeface="+mn-lt"/>
              </a:rPr>
              <a:t>a password or personal identification number</a:t>
            </a:r>
            <a:r>
              <a:rPr lang="en-US">
                <a:solidFill>
                  <a:schemeClr val="bg1"/>
                </a:solidFill>
                <a:ea typeface="+mn-lt"/>
                <a:cs typeface="+mn-lt"/>
              </a:rPr>
              <a:t> (PIN)</a:t>
            </a:r>
            <a:endParaRPr lang="en-US">
              <a:solidFill>
                <a:schemeClr val="bg1"/>
              </a:solidFill>
            </a:endParaRPr>
          </a:p>
          <a:p>
            <a:pPr lvl="1"/>
            <a:r>
              <a:rPr lang="en-US">
                <a:solidFill>
                  <a:schemeClr val="bg1"/>
                </a:solidFill>
                <a:ea typeface="+mn-lt"/>
                <a:cs typeface="+mn-lt"/>
              </a:rPr>
              <a:t> Something you have: a token, such as bank card</a:t>
            </a:r>
            <a:endParaRPr lang="en-US">
              <a:solidFill>
                <a:schemeClr val="bg1"/>
              </a:solidFill>
            </a:endParaRPr>
          </a:p>
          <a:p>
            <a:pPr lvl="1"/>
            <a:r>
              <a:rPr lang="en-US">
                <a:solidFill>
                  <a:schemeClr val="bg1"/>
                </a:solidFill>
                <a:ea typeface="+mn-lt"/>
                <a:cs typeface="+mn-lt"/>
              </a:rPr>
              <a:t>Something you are: biometrics, such as fingerprints and voice recognition</a:t>
            </a:r>
            <a:endParaRPr lang="en-US">
              <a:solidFill>
                <a:schemeClr val="bg1"/>
              </a:solidFill>
            </a:endParaRPr>
          </a:p>
          <a:p>
            <a:pPr lvl="1"/>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77122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A784C-6BCA-4878-8BF3-9724600C7AB5}"/>
              </a:ext>
            </a:extLst>
          </p:cNvPr>
          <p:cNvSpPr>
            <a:spLocks noGrp="1"/>
          </p:cNvSpPr>
          <p:nvPr>
            <p:ph type="title"/>
          </p:nvPr>
        </p:nvSpPr>
        <p:spPr>
          <a:xfrm>
            <a:off x="635000" y="634029"/>
            <a:ext cx="10921640" cy="1314698"/>
          </a:xfrm>
        </p:spPr>
        <p:txBody>
          <a:bodyPr anchor="ctr">
            <a:normAutofit/>
          </a:bodyPr>
          <a:lstStyle/>
          <a:p>
            <a:pPr algn="ctr"/>
            <a:r>
              <a:rPr lang="en-US" sz="7200" b="1">
                <a:ea typeface="+mj-lt"/>
                <a:cs typeface="+mj-lt"/>
              </a:rPr>
              <a:t>Secure Network Protocols</a:t>
            </a:r>
            <a:endParaRPr lang="en-US" sz="7200">
              <a:ea typeface="+mj-lt"/>
              <a:cs typeface="+mj-lt"/>
            </a:endParaRPr>
          </a:p>
          <a:p>
            <a:pPr algn="ctr"/>
            <a:endParaRPr lang="en-US" sz="7200"/>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B9426C0A-BCB2-49B5-A836-8DD0423B6D4A}"/>
              </a:ext>
            </a:extLst>
          </p:cNvPr>
          <p:cNvGraphicFramePr>
            <a:graphicFrameLocks noGrp="1"/>
          </p:cNvGraphicFramePr>
          <p:nvPr>
            <p:ph idx="1"/>
            <p:extLst>
              <p:ext uri="{D42A27DB-BD31-4B8C-83A1-F6EECF244321}">
                <p14:modId xmlns:p14="http://schemas.microsoft.com/office/powerpoint/2010/main" val="4066182787"/>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54686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Widescreen</PresentationFormat>
  <Paragraphs>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SketchyVTI</vt:lpstr>
      <vt:lpstr>  Summer  training presentation on comptia security+</vt:lpstr>
      <vt:lpstr>Summer Training Certificate By Comptia</vt:lpstr>
      <vt:lpstr>INTRODUCTION</vt:lpstr>
      <vt:lpstr>Course outline</vt:lpstr>
      <vt:lpstr>Security Roles and Security Controls</vt:lpstr>
      <vt:lpstr>Social Engineering </vt:lpstr>
      <vt:lpstr>Malware</vt:lpstr>
      <vt:lpstr>Authentication controls</vt:lpstr>
      <vt:lpstr>Secure Network Protocols </vt:lpstr>
      <vt:lpstr>Secure Mobile Solutions </vt:lpstr>
      <vt:lpstr> Data Privacy and Protection Concepts </vt:lpstr>
      <vt:lpstr>     summarizing Risk Management Concepts </vt:lpstr>
      <vt:lpstr>                   Physical Security </vt:lpstr>
      <vt:lpstr>Projects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Aditya  Raj</cp:lastModifiedBy>
  <cp:revision>3</cp:revision>
  <dcterms:created xsi:type="dcterms:W3CDTF">2019-10-16T03:03:10Z</dcterms:created>
  <dcterms:modified xsi:type="dcterms:W3CDTF">2022-04-28T15:26:02Z</dcterms:modified>
</cp:coreProperties>
</file>