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0" r:id="rId8"/>
    <p:sldId id="261" r:id="rId9"/>
    <p:sldId id="262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core" TargetMode="External"/><Relationship Id="rId2" Type="http://schemas.openxmlformats.org/officeDocument/2006/relationships/hyperlink" Target="https://www.microsoft.com/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uget.org/" TargetMode="External"/><Relationship Id="rId4" Type="http://schemas.openxmlformats.org/officeDocument/2006/relationships/hyperlink" Target="https://www.asp.net/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_SQL_Server" TargetMode="External"/><Relationship Id="rId2" Type="http://schemas.openxmlformats.org/officeDocument/2006/relationships/hyperlink" Target="https://www.asp.net/web-pages/overview/getting-started/introducing-razor-syntax-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is.net/learn/extensions/introduction-to-iis-express/iis-express-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tfs/" TargetMode="External"/><Relationship Id="rId2" Type="http://schemas.openxmlformats.org/officeDocument/2006/relationships/hyperlink" Target="https://msdn.microsoft.com/en-us/library/ee712907(v=vs.113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swebessentials.com/" TargetMode="External"/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resharpe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truts_2/basic_mvc_architecture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Simple blog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Tomislav sablić</a:t>
            </a:r>
          </a:p>
          <a:p>
            <a:r>
              <a:rPr lang="hr-HR" dirty="0" smtClean="0"/>
              <a:t>Veleučilište velika gorica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204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aplikacije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Prednosti MVC arhitekture</a:t>
            </a:r>
          </a:p>
          <a:p>
            <a:pPr lvl="1"/>
            <a:r>
              <a:rPr lang="hr-HR" dirty="0" smtClean="0"/>
              <a:t>Nema poslovne logike na klijentskoj strani</a:t>
            </a:r>
          </a:p>
          <a:p>
            <a:pPr lvl="1"/>
            <a:r>
              <a:rPr lang="hr-HR" dirty="0" smtClean="0"/>
              <a:t>Aplikaciju je lagano proširiti i održavati</a:t>
            </a:r>
          </a:p>
          <a:p>
            <a:pPr lvl="1"/>
            <a:r>
              <a:rPr lang="hr-HR" dirty="0" smtClean="0"/>
              <a:t>Lakši je Unit testing</a:t>
            </a:r>
            <a:endParaRPr lang="hr-HR" dirty="0"/>
          </a:p>
          <a:p>
            <a:r>
              <a:rPr lang="hr-HR" dirty="0" smtClean="0"/>
              <a:t>Nedostatci MVC arhitekture</a:t>
            </a:r>
          </a:p>
          <a:p>
            <a:pPr lvl="1"/>
            <a:r>
              <a:rPr lang="hr-HR" dirty="0" smtClean="0"/>
              <a:t>Više vremena se troši na pisanje koda, pogotovo kod korištenja IoC Containera, dependency injectiona itd...</a:t>
            </a:r>
          </a:p>
        </p:txBody>
      </p:sp>
    </p:spTree>
    <p:extLst>
      <p:ext uri="{BB962C8B-B14F-4D97-AF65-F5344CB8AC3E}">
        <p14:creationId xmlns:p14="http://schemas.microsoft.com/office/powerpoint/2010/main" val="289834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Quick start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73233"/>
          </a:xfrm>
        </p:spPr>
        <p:txBody>
          <a:bodyPr>
            <a:normAutofit/>
          </a:bodyPr>
          <a:lstStyle/>
          <a:p>
            <a:r>
              <a:rPr lang="hr-HR" dirty="0" smtClean="0"/>
              <a:t>Visual Studio</a:t>
            </a:r>
          </a:p>
          <a:p>
            <a:pPr lvl="1"/>
            <a:r>
              <a:rPr lang="hr-HR" dirty="0" smtClean="0"/>
              <a:t>NuGet package manager</a:t>
            </a:r>
          </a:p>
          <a:p>
            <a:pPr lvl="2"/>
            <a:r>
              <a:rPr lang="hr-HR" dirty="0" smtClean="0"/>
              <a:t>Razor engine</a:t>
            </a:r>
          </a:p>
          <a:p>
            <a:pPr lvl="2"/>
            <a:r>
              <a:rPr lang="hr-HR" dirty="0" smtClean="0"/>
              <a:t>ASP .NET MVC</a:t>
            </a:r>
          </a:p>
          <a:p>
            <a:pPr lvl="2"/>
            <a:r>
              <a:rPr lang="hr-HR" dirty="0" smtClean="0"/>
              <a:t>Bootstrap </a:t>
            </a:r>
          </a:p>
          <a:p>
            <a:pPr lvl="1"/>
            <a:r>
              <a:rPr lang="hr-HR" dirty="0" smtClean="0"/>
              <a:t>Support za veliki broj jezika</a:t>
            </a:r>
          </a:p>
          <a:p>
            <a:pPr lvl="1"/>
            <a:r>
              <a:rPr lang="hr-HR" dirty="0" smtClean="0"/>
              <a:t>IIS Express</a:t>
            </a:r>
          </a:p>
          <a:p>
            <a:pPr lvl="1"/>
            <a:r>
              <a:rPr lang="hr-HR" dirty="0" smtClean="0"/>
              <a:t>MSSQL Express</a:t>
            </a:r>
          </a:p>
          <a:p>
            <a:pPr lvl="1"/>
            <a:r>
              <a:rPr lang="hr-HR" dirty="0" smtClean="0"/>
              <a:t>Podržava version control (TFS, Git)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8086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66102"/>
          </a:xfrm>
        </p:spPr>
        <p:txBody>
          <a:bodyPr>
            <a:normAutofit/>
          </a:bodyPr>
          <a:lstStyle/>
          <a:p>
            <a:pPr algn="ctr"/>
            <a:r>
              <a:rPr lang="hr-HR" sz="7200" dirty="0" smtClean="0"/>
              <a:t>Pitanja?</a:t>
            </a:r>
            <a:endParaRPr lang="hr-HR" sz="7200" dirty="0"/>
          </a:p>
        </p:txBody>
      </p:sp>
    </p:spTree>
    <p:extLst>
      <p:ext uri="{BB962C8B-B14F-4D97-AF65-F5344CB8AC3E}">
        <p14:creationId xmlns:p14="http://schemas.microsoft.com/office/powerpoint/2010/main" val="148450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7697" y="2949145"/>
            <a:ext cx="870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 smtClean="0"/>
              <a:t>github.com/</a:t>
            </a:r>
            <a:r>
              <a:rPr lang="hr-HR" sz="3600" dirty="0" err="1" smtClean="0"/>
              <a:t>tsablic</a:t>
            </a:r>
            <a:r>
              <a:rPr lang="hr-HR" sz="3600" dirty="0" smtClean="0"/>
              <a:t>/</a:t>
            </a:r>
            <a:r>
              <a:rPr lang="hr-HR" sz="3600" dirty="0" err="1" smtClean="0"/>
              <a:t>SimpleBlogMVC</a:t>
            </a:r>
            <a:endParaRPr lang="hr-HR" sz="3600" dirty="0"/>
          </a:p>
        </p:txBody>
      </p:sp>
    </p:spTree>
    <p:extLst>
      <p:ext uri="{BB962C8B-B14F-4D97-AF65-F5344CB8AC3E}">
        <p14:creationId xmlns:p14="http://schemas.microsoft.com/office/powerpoint/2010/main" val="410471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1980"/>
            <a:ext cx="9905999" cy="6096000"/>
          </a:xfrm>
        </p:spPr>
        <p:txBody>
          <a:bodyPr>
            <a:normAutofit fontScale="70000" lnSpcReduction="20000"/>
          </a:bodyPr>
          <a:lstStyle/>
          <a:p>
            <a:r>
              <a:rPr lang="hr-HR" dirty="0" smtClean="0"/>
              <a:t>Odabir tehnologija</a:t>
            </a:r>
          </a:p>
          <a:p>
            <a:pPr lvl="1"/>
            <a:r>
              <a:rPr lang="hr-HR" dirty="0" smtClean="0"/>
              <a:t>.NET framework (C#)</a:t>
            </a:r>
          </a:p>
          <a:p>
            <a:pPr lvl="1"/>
            <a:r>
              <a:rPr lang="hr-HR" dirty="0" smtClean="0"/>
              <a:t>ASP .NET MVC</a:t>
            </a:r>
          </a:p>
          <a:p>
            <a:pPr lvl="1"/>
            <a:r>
              <a:rPr lang="hr-HR" dirty="0" smtClean="0"/>
              <a:t>NuGet package manager</a:t>
            </a:r>
          </a:p>
          <a:p>
            <a:pPr lvl="1"/>
            <a:r>
              <a:rPr lang="hr-HR" dirty="0" smtClean="0"/>
              <a:t>Razor engine</a:t>
            </a:r>
          </a:p>
          <a:p>
            <a:pPr lvl="1"/>
            <a:r>
              <a:rPr lang="hr-HR" dirty="0" smtClean="0"/>
              <a:t>MSSQL</a:t>
            </a:r>
          </a:p>
          <a:p>
            <a:pPr lvl="1"/>
            <a:r>
              <a:rPr lang="hr-HR" dirty="0" smtClean="0"/>
              <a:t>Entity Framework</a:t>
            </a:r>
          </a:p>
          <a:p>
            <a:pPr lvl="1"/>
            <a:r>
              <a:rPr lang="hr-HR" dirty="0" smtClean="0"/>
              <a:t>IIS Express</a:t>
            </a:r>
          </a:p>
          <a:p>
            <a:pPr lvl="1"/>
            <a:r>
              <a:rPr lang="hr-HR" dirty="0" smtClean="0"/>
              <a:t>Microsoft TFS (Team Foundation Server)</a:t>
            </a:r>
          </a:p>
          <a:p>
            <a:pPr lvl="1"/>
            <a:r>
              <a:rPr lang="hr-HR" dirty="0" smtClean="0"/>
              <a:t>Twitter Bootstrap</a:t>
            </a:r>
          </a:p>
          <a:p>
            <a:r>
              <a:rPr lang="hr-HR" dirty="0" smtClean="0"/>
              <a:t>Odabir razvojnih alata</a:t>
            </a:r>
          </a:p>
          <a:p>
            <a:pPr lvl="1"/>
            <a:r>
              <a:rPr lang="hr-HR" dirty="0" smtClean="0"/>
              <a:t>Visual Studio</a:t>
            </a:r>
          </a:p>
          <a:p>
            <a:r>
              <a:rPr lang="hr-HR" dirty="0" smtClean="0"/>
              <a:t>Arhitektura aplikacije</a:t>
            </a:r>
          </a:p>
          <a:p>
            <a:pPr lvl="1"/>
            <a:r>
              <a:rPr lang="hr-HR" dirty="0" smtClean="0"/>
              <a:t>Što je MVC?</a:t>
            </a:r>
          </a:p>
          <a:p>
            <a:pPr lvl="1"/>
            <a:r>
              <a:rPr lang="hr-HR" dirty="0" smtClean="0"/>
              <a:t>Prednosti i nedostatci MVC arhitekture</a:t>
            </a:r>
          </a:p>
          <a:p>
            <a:r>
              <a:rPr lang="hr-HR" dirty="0" smtClean="0"/>
              <a:t>Demonstracija</a:t>
            </a:r>
          </a:p>
          <a:p>
            <a:r>
              <a:rPr lang="hr-HR" dirty="0" smtClean="0"/>
              <a:t>Quickstart za početnike</a:t>
            </a:r>
          </a:p>
          <a:p>
            <a:r>
              <a:rPr lang="hr-HR" dirty="0" smtClean="0"/>
              <a:t>Literatura</a:t>
            </a:r>
          </a:p>
          <a:p>
            <a:pPr marL="0" indent="0"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8148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Odabir tehnologija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r-HR" dirty="0" smtClean="0">
                <a:hlinkClick r:id="rId2"/>
              </a:rPr>
              <a:t>.NET Framework</a:t>
            </a:r>
            <a:endParaRPr lang="hr-HR" dirty="0" smtClean="0"/>
          </a:p>
          <a:p>
            <a:pPr lvl="1"/>
            <a:r>
              <a:rPr lang="hr-HR" dirty="0" smtClean="0"/>
              <a:t>Tehnologija koja podržava izradu nove generacije aplikacija</a:t>
            </a:r>
          </a:p>
          <a:p>
            <a:pPr lvl="1"/>
            <a:r>
              <a:rPr lang="hr-HR" dirty="0" smtClean="0"/>
              <a:t>Od nedavno je i cross-platform (</a:t>
            </a:r>
            <a:r>
              <a:rPr lang="hr-HR" dirty="0" smtClean="0">
                <a:hlinkClick r:id="rId3"/>
              </a:rPr>
              <a:t>.NET Core</a:t>
            </a:r>
            <a:r>
              <a:rPr lang="hr-HR" dirty="0" smtClean="0"/>
              <a:t>)</a:t>
            </a:r>
          </a:p>
          <a:p>
            <a:r>
              <a:rPr lang="hr-HR" dirty="0" smtClean="0">
                <a:hlinkClick r:id="rId4"/>
              </a:rPr>
              <a:t>ASP .NET MVC</a:t>
            </a:r>
            <a:r>
              <a:rPr lang="hr-HR" dirty="0" smtClean="0"/>
              <a:t> </a:t>
            </a:r>
          </a:p>
          <a:p>
            <a:pPr lvl="1"/>
            <a:r>
              <a:rPr lang="hr-HR" dirty="0" smtClean="0"/>
              <a:t>Library za .NET specijaliziran za izradu web aplikacija sa naglaskom na Model-View-Controller (MVC) arhitekturu</a:t>
            </a:r>
          </a:p>
          <a:p>
            <a:r>
              <a:rPr lang="hr-HR" dirty="0" smtClean="0">
                <a:hlinkClick r:id="rId5"/>
              </a:rPr>
              <a:t>NuGet package manager</a:t>
            </a:r>
            <a:endParaRPr lang="hr-HR" dirty="0" smtClean="0"/>
          </a:p>
          <a:p>
            <a:pPr lvl="1"/>
            <a:r>
              <a:rPr lang="hr-HR" dirty="0" smtClean="0"/>
              <a:t>Plugin za Visual Studio koji omogućava brzu dostupnost drugih libraryja i frameworka</a:t>
            </a:r>
          </a:p>
          <a:p>
            <a:pPr lvl="1"/>
            <a:r>
              <a:rPr lang="hr-HR" dirty="0" smtClean="0"/>
              <a:t>Omogućava lako održavanje dodatnih libraryja i frameworka</a:t>
            </a:r>
          </a:p>
        </p:txBody>
      </p:sp>
    </p:spTree>
    <p:extLst>
      <p:ext uri="{BB962C8B-B14F-4D97-AF65-F5344CB8AC3E}">
        <p14:creationId xmlns:p14="http://schemas.microsoft.com/office/powerpoint/2010/main" val="1498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Odabir tehnologija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>
                <a:hlinkClick r:id="rId2"/>
              </a:rPr>
              <a:t>Razor engine</a:t>
            </a:r>
            <a:endParaRPr lang="hr-HR" dirty="0" smtClean="0"/>
          </a:p>
          <a:p>
            <a:pPr lvl="1"/>
            <a:r>
              <a:rPr lang="hr-HR" dirty="0" smtClean="0"/>
              <a:t>Templating engine </a:t>
            </a:r>
          </a:p>
          <a:p>
            <a:pPr lvl="1"/>
            <a:r>
              <a:rPr lang="hr-HR" dirty="0" smtClean="0"/>
              <a:t>„PHP” za .NET aplikacije</a:t>
            </a:r>
          </a:p>
          <a:p>
            <a:r>
              <a:rPr lang="hr-HR" dirty="0" smtClean="0">
                <a:hlinkClick r:id="rId3"/>
              </a:rPr>
              <a:t>MSSQL</a:t>
            </a:r>
            <a:endParaRPr lang="hr-HR" dirty="0" smtClean="0"/>
          </a:p>
          <a:p>
            <a:pPr lvl="1"/>
            <a:r>
              <a:rPr lang="hr-HR" dirty="0" smtClean="0"/>
              <a:t>Microsoft SQL baza podataka</a:t>
            </a:r>
          </a:p>
          <a:p>
            <a:r>
              <a:rPr lang="hr-HR" dirty="0">
                <a:hlinkClick r:id="rId4"/>
              </a:rPr>
              <a:t>IIS Express</a:t>
            </a:r>
            <a:endParaRPr lang="hr-HR" dirty="0"/>
          </a:p>
          <a:p>
            <a:pPr lvl="1"/>
            <a:r>
              <a:rPr lang="hr-HR" dirty="0"/>
              <a:t>Besplatni Microsoftov server za brzo pokretanje projekata</a:t>
            </a: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9131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Odabir tehnologija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6533"/>
          </a:xfrm>
        </p:spPr>
        <p:txBody>
          <a:bodyPr>
            <a:normAutofit lnSpcReduction="10000"/>
          </a:bodyPr>
          <a:lstStyle/>
          <a:p>
            <a:r>
              <a:rPr lang="hr-HR" dirty="0">
                <a:hlinkClick r:id="rId2"/>
              </a:rPr>
              <a:t>Entity framework</a:t>
            </a:r>
            <a:endParaRPr lang="hr-HR" dirty="0"/>
          </a:p>
          <a:p>
            <a:pPr lvl="1"/>
            <a:r>
              <a:rPr lang="hr-HR" dirty="0"/>
              <a:t>ORM (Object Relational Mapper) zadužen za komunikaciju aplikacije s bazom podataka</a:t>
            </a:r>
          </a:p>
          <a:p>
            <a:pPr lvl="1"/>
            <a:r>
              <a:rPr lang="hr-HR" dirty="0"/>
              <a:t>Podržava kreiranje objekata iz već napravljene baze podataka</a:t>
            </a:r>
          </a:p>
          <a:p>
            <a:pPr lvl="1"/>
            <a:r>
              <a:rPr lang="hr-HR" dirty="0"/>
              <a:t>Podržava kreiranje baze podataka iz već napisanih objekata</a:t>
            </a:r>
          </a:p>
          <a:p>
            <a:r>
              <a:rPr lang="hr-HR" dirty="0" smtClean="0">
                <a:hlinkClick r:id="rId3"/>
              </a:rPr>
              <a:t>Microsoft </a:t>
            </a:r>
            <a:r>
              <a:rPr lang="hr-HR" dirty="0">
                <a:hlinkClick r:id="rId3"/>
              </a:rPr>
              <a:t>Team Foundation Server (TFS)</a:t>
            </a:r>
            <a:endParaRPr lang="hr-HR" dirty="0"/>
          </a:p>
          <a:p>
            <a:pPr lvl="1"/>
            <a:r>
              <a:rPr lang="hr-HR" dirty="0"/>
              <a:t>Alat za korištenje version controla</a:t>
            </a:r>
          </a:p>
          <a:p>
            <a:pPr lvl="1"/>
            <a:r>
              <a:rPr lang="hr-HR" dirty="0"/>
              <a:t>Alat za release management</a:t>
            </a:r>
          </a:p>
          <a:p>
            <a:pPr lvl="1"/>
            <a:r>
              <a:rPr lang="hr-HR" dirty="0"/>
              <a:t>Alat za organizaciju posla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9883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Odabir tehnologija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>
                <a:hlinkClick r:id="rId2"/>
              </a:rPr>
              <a:t>Twitter bootstrap</a:t>
            </a:r>
            <a:endParaRPr lang="hr-HR" dirty="0" smtClean="0"/>
          </a:p>
          <a:p>
            <a:pPr lvl="1"/>
            <a:r>
              <a:rPr lang="hr-HR" dirty="0" smtClean="0"/>
              <a:t>CSS framework za lakše i brže pravljenje responzivnih web stranica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335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ODABir Alata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81793"/>
          </a:xfrm>
        </p:spPr>
        <p:txBody>
          <a:bodyPr>
            <a:normAutofit/>
          </a:bodyPr>
          <a:lstStyle/>
          <a:p>
            <a:r>
              <a:rPr lang="hr-HR" dirty="0" smtClean="0">
                <a:hlinkClick r:id="rId2"/>
              </a:rPr>
              <a:t>Microsoft Visual Studio</a:t>
            </a:r>
            <a:endParaRPr lang="hr-HR" dirty="0" smtClean="0"/>
          </a:p>
          <a:p>
            <a:pPr lvl="1"/>
            <a:r>
              <a:rPr lang="hr-HR" dirty="0" smtClean="0"/>
              <a:t>Moćni IDE koji podržava veliki broj jezika (C, C++, C#, VB, SQL , Java , Python , Ruby, Javascript, TypeScript, HTML, CSS, LESS ...)</a:t>
            </a:r>
          </a:p>
          <a:p>
            <a:pPr lvl="1"/>
            <a:r>
              <a:rPr lang="hr-HR" dirty="0" smtClean="0"/>
              <a:t>Ima ugrađen sustav za version control (Integracija sa TFS-om i Git-om)</a:t>
            </a:r>
          </a:p>
          <a:p>
            <a:pPr lvl="1"/>
            <a:r>
              <a:rPr lang="hr-HR" dirty="0" smtClean="0"/>
              <a:t>Odličan debugging .NET aplikacija</a:t>
            </a:r>
          </a:p>
          <a:p>
            <a:pPr lvl="1"/>
            <a:r>
              <a:rPr lang="hr-HR" dirty="0" smtClean="0"/>
              <a:t>Pristojna zamjena za Miscrosoft SQL server management studio</a:t>
            </a:r>
          </a:p>
          <a:p>
            <a:pPr lvl="1"/>
            <a:r>
              <a:rPr lang="hr-HR" dirty="0" smtClean="0"/>
              <a:t>Podržava veliki broj jako korisnih pluginova</a:t>
            </a:r>
          </a:p>
          <a:p>
            <a:pPr lvl="2"/>
            <a:r>
              <a:rPr lang="hr-HR" dirty="0" smtClean="0">
                <a:hlinkClick r:id="rId3"/>
              </a:rPr>
              <a:t>Web Essentials</a:t>
            </a:r>
            <a:endParaRPr lang="hr-HR" dirty="0" smtClean="0"/>
          </a:p>
          <a:p>
            <a:pPr lvl="2"/>
            <a:r>
              <a:rPr lang="hr-HR" dirty="0" smtClean="0">
                <a:hlinkClick r:id="rId4"/>
              </a:rPr>
              <a:t>ReSharper</a:t>
            </a:r>
            <a:endParaRPr lang="hr-HR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8238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aplikacije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Što je to </a:t>
            </a:r>
            <a:r>
              <a:rPr lang="hr-HR" dirty="0" smtClean="0">
                <a:hlinkClick r:id="rId2"/>
              </a:rPr>
              <a:t>MVC</a:t>
            </a:r>
            <a:r>
              <a:rPr lang="hr-HR" dirty="0" smtClean="0"/>
              <a:t>?</a:t>
            </a:r>
          </a:p>
          <a:p>
            <a:pPr lvl="1"/>
            <a:r>
              <a:rPr lang="hr-HR" dirty="0" smtClean="0"/>
              <a:t>Software design pattern za razvoj web aplikacija</a:t>
            </a:r>
          </a:p>
          <a:p>
            <a:pPr lvl="1"/>
            <a:r>
              <a:rPr lang="hr-HR" dirty="0"/>
              <a:t>Model-View-Controller</a:t>
            </a:r>
          </a:p>
          <a:p>
            <a:pPr lvl="2"/>
            <a:r>
              <a:rPr lang="hr-HR" dirty="0" smtClean="0"/>
              <a:t>Model</a:t>
            </a:r>
          </a:p>
          <a:p>
            <a:pPr lvl="3"/>
            <a:r>
              <a:rPr lang="hr-HR" dirty="0" smtClean="0"/>
              <a:t>Najniži dio aplikacije koji je odgovoran za održavanje podataka</a:t>
            </a:r>
          </a:p>
          <a:p>
            <a:pPr lvl="2"/>
            <a:r>
              <a:rPr lang="hr-HR" dirty="0" smtClean="0"/>
              <a:t>View</a:t>
            </a:r>
          </a:p>
          <a:p>
            <a:pPr lvl="3"/>
            <a:r>
              <a:rPr lang="hr-HR" dirty="0" smtClean="0"/>
              <a:t>Odgovoran za prikaz podataka</a:t>
            </a:r>
          </a:p>
          <a:p>
            <a:pPr lvl="2"/>
            <a:r>
              <a:rPr lang="hr-HR" dirty="0" smtClean="0"/>
              <a:t>Controller</a:t>
            </a:r>
          </a:p>
          <a:p>
            <a:pPr lvl="3"/>
            <a:r>
              <a:rPr lang="hr-HR" dirty="0" smtClean="0"/>
              <a:t>Kod koji održava interakciju između Modela i View-a</a:t>
            </a:r>
          </a:p>
          <a:p>
            <a:pPr marL="457200" lvl="1" indent="0">
              <a:buNone/>
            </a:pPr>
            <a:endParaRPr lang="hr-HR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3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aplikacije</a:t>
            </a:r>
          </a:p>
        </p:txBody>
      </p:sp>
      <p:pic>
        <p:nvPicPr>
          <p:cNvPr id="1028" name="Picture 4" descr="Image result for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54" y="1639252"/>
            <a:ext cx="4332605" cy="476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</TotalTime>
  <Words>408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Simple blog</vt:lpstr>
      <vt:lpstr>PowerPoint Presentation</vt:lpstr>
      <vt:lpstr>Odabir tehnologija</vt:lpstr>
      <vt:lpstr>Odabir tehnologija</vt:lpstr>
      <vt:lpstr>Odabir tehnologija</vt:lpstr>
      <vt:lpstr>Odabir tehnologija</vt:lpstr>
      <vt:lpstr>ODABir Alata</vt:lpstr>
      <vt:lpstr>Arhitektura aplikacije</vt:lpstr>
      <vt:lpstr>Arhitektura aplikacije</vt:lpstr>
      <vt:lpstr>Arhitektura aplikacije</vt:lpstr>
      <vt:lpstr>Quick start</vt:lpstr>
      <vt:lpstr>Pitanja?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blog</dc:title>
  <dc:creator>Tomislav Sablić</dc:creator>
  <cp:lastModifiedBy>Tomislav Sablić</cp:lastModifiedBy>
  <cp:revision>14</cp:revision>
  <dcterms:created xsi:type="dcterms:W3CDTF">2017-01-18T14:38:48Z</dcterms:created>
  <dcterms:modified xsi:type="dcterms:W3CDTF">2017-01-19T08:15:33Z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c5a4c952-f8dc-402f-b3bd-a5dc60abbe09</vt:lpwstr>
  </property>
</Properties>
</file>