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</p:sldIdLst>
  <p:sldSz cx="9144000" cy="5143500" type="screen16x9"/>
  <p:notesSz cx="6858000" cy="9144000"/>
  <p:embeddedFontLst>
    <p:embeddedFont>
      <p:font typeface="Bell MT" panose="02020503060305020303" pitchFamily="18" charset="0"/>
      <p:regular r:id="rId12"/>
      <p:bold r:id="rId13"/>
      <p: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ExtraBold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13BAAB-090A-4BE1-B8B7-2EDC9AE08AEA}">
  <a:tblStyle styleId="{5C13BAAB-090A-4BE1-B8B7-2EDC9AE08A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39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32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75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80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12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3" y="117484"/>
            <a:ext cx="3248145" cy="1616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1932" y="410138"/>
            <a:ext cx="4556125" cy="1323439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ll MT" panose="02020503060305020303" pitchFamily="18" charset="0"/>
              </a:rPr>
              <a:t>FACULTY OF COMPUTING</a:t>
            </a:r>
            <a:endParaRPr lang="en-MY" sz="2000" dirty="0">
              <a:solidFill>
                <a:schemeClr val="bg1">
                  <a:lumMod val="95000"/>
                </a:schemeClr>
              </a:solidFill>
              <a:latin typeface="Bell MT" panose="02020503060305020303" pitchFamily="18" charset="0"/>
            </a:endParaRPr>
          </a:p>
          <a:p>
            <a:pPr algn="ctr"/>
            <a:r>
              <a:rPr lang="en-US" sz="20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ll MT" panose="02020503060305020303" pitchFamily="18" charset="0"/>
              </a:rPr>
              <a:t>SESSION: 2020/2021 SEMESTER 2</a:t>
            </a:r>
          </a:p>
          <a:p>
            <a:pPr algn="ctr"/>
            <a:r>
              <a:rPr lang="en-US" sz="20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ell MT" panose="02020503060305020303" pitchFamily="18" charset="0"/>
              </a:rPr>
              <a:t>UHL2422 ENGLISH FOR TECHNICAL COMMUNICATION</a:t>
            </a:r>
            <a:endParaRPr lang="en-US" sz="200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0503D-047D-496E-BB02-23D9208B9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97995"/>
              </p:ext>
            </p:extLst>
          </p:nvPr>
        </p:nvGraphicFramePr>
        <p:xfrm>
          <a:off x="1032734" y="2605061"/>
          <a:ext cx="7078531" cy="1609725"/>
        </p:xfrm>
        <a:graphic>
          <a:graphicData uri="http://schemas.openxmlformats.org/drawingml/2006/table">
            <a:tbl>
              <a:tblPr firstRow="1" firstCol="1" bandRow="1">
                <a:tableStyleId>{5C13BAAB-090A-4BE1-B8B7-2EDC9AE08AEA}</a:tableStyleId>
              </a:tblPr>
              <a:tblGrid>
                <a:gridCol w="533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MY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Matric ID</a:t>
                      </a:r>
                      <a:endParaRPr lang="en-MY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CHUAH HENG YANG</a:t>
                      </a:r>
                      <a:endParaRPr lang="en-MY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CA19136</a:t>
                      </a:r>
                      <a:endParaRPr lang="en-MY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 DANIAL BIN MOHAMMAD RIZWAN</a:t>
                      </a:r>
                      <a:endParaRPr lang="en-MY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CA19143</a:t>
                      </a:r>
                      <a:endParaRPr lang="en-MY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 AIDIL SYAZWAN BIN HAMDAN</a:t>
                      </a:r>
                      <a:endParaRPr lang="en-MY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CA19144</a:t>
                      </a:r>
                      <a:endParaRPr lang="en-MY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 CHEE HOU</a:t>
                      </a:r>
                      <a:endParaRPr lang="en-MY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CA19134</a:t>
                      </a:r>
                      <a:endParaRPr lang="en-MY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026200" y="430011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Background</a:t>
            </a: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AutoShape 4">
            <a:extLst>
              <a:ext uri="{FF2B5EF4-FFF2-40B4-BE49-F238E27FC236}">
                <a16:creationId xmlns:a16="http://schemas.microsoft.com/office/drawing/2014/main" id="{4A91406D-CAB6-470D-8261-0215F03CC222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45282" y="1246187"/>
            <a:ext cx="8677273" cy="34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r>
              <a:rPr lang="en-MY" dirty="0"/>
              <a:t>	</a:t>
            </a:r>
          </a:p>
          <a:p>
            <a:pPr marL="155575" indent="0">
              <a:buNone/>
            </a:pPr>
            <a:r>
              <a:rPr lang="en-MY" sz="1200" dirty="0">
                <a:solidFill>
                  <a:schemeClr val="bg1"/>
                </a:solidFill>
                <a:latin typeface="Montserrat" panose="020B0604020202020204" charset="0"/>
                <a:cs typeface="Times New Roman" panose="02020603050405020304" pitchFamily="18" charset="0"/>
              </a:rPr>
              <a:t>- </a:t>
            </a:r>
            <a:r>
              <a:rPr lang="en-MY" sz="1800" dirty="0">
                <a:solidFill>
                  <a:schemeClr val="bg1"/>
                </a:solidFill>
                <a:latin typeface="Montserrat" panose="020B0604020202020204" charset="0"/>
                <a:cs typeface="Times New Roman" panose="02020603050405020304" pitchFamily="18" charset="0"/>
              </a:rPr>
              <a:t>Support More Traffic flow		- Better Network Performance</a:t>
            </a:r>
            <a:endParaRPr lang="en-MY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A9157-B391-4598-8C3B-5A7F3CA6C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03"/>
          <a:stretch/>
        </p:blipFill>
        <p:spPr>
          <a:xfrm>
            <a:off x="345282" y="1187337"/>
            <a:ext cx="4301467" cy="2361402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D53546F7-0CFB-4AB7-BE9F-1E9C08851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824" y="1253415"/>
            <a:ext cx="3974125" cy="22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5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026200" y="430011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Problem Statement</a:t>
            </a: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AutoShape 4">
            <a:extLst>
              <a:ext uri="{FF2B5EF4-FFF2-40B4-BE49-F238E27FC236}">
                <a16:creationId xmlns:a16="http://schemas.microsoft.com/office/drawing/2014/main" id="{4A91406D-CAB6-470D-8261-0215F03CC222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45282" y="1246187"/>
            <a:ext cx="8677273" cy="34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r>
              <a:rPr lang="en-MY" sz="1800" dirty="0"/>
              <a:t> - Storage	         - Speed	           - Cost  		     - Maintenance 								and</a:t>
            </a:r>
          </a:p>
          <a:p>
            <a:pPr marL="155575" indent="0">
              <a:buNone/>
            </a:pPr>
            <a:r>
              <a:rPr lang="en-MY" sz="1800" dirty="0"/>
              <a:t>							        Management</a:t>
            </a:r>
          </a:p>
        </p:txBody>
      </p:sp>
      <p:pic>
        <p:nvPicPr>
          <p:cNvPr id="4" name="Picture 3" descr="Calendar, whiteboard&#10;&#10;Description automatically generated">
            <a:extLst>
              <a:ext uri="{FF2B5EF4-FFF2-40B4-BE49-F238E27FC236}">
                <a16:creationId xmlns:a16="http://schemas.microsoft.com/office/drawing/2014/main" id="{B07A31C7-459D-4E77-883A-522A3B69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1" y="1409378"/>
            <a:ext cx="1563366" cy="1556418"/>
          </a:xfrm>
          <a:prstGeom prst="rect">
            <a:avLst/>
          </a:prstGeom>
        </p:spPr>
      </p:pic>
      <p:pic>
        <p:nvPicPr>
          <p:cNvPr id="7" name="Picture 6" descr="A picture containing text, gauge&#10;&#10;Description automatically generated">
            <a:extLst>
              <a:ext uri="{FF2B5EF4-FFF2-40B4-BE49-F238E27FC236}">
                <a16:creationId xmlns:a16="http://schemas.microsoft.com/office/drawing/2014/main" id="{CAFFC486-4696-4C37-81EC-ABB58F275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079" y="1371411"/>
            <a:ext cx="1553158" cy="1585516"/>
          </a:xfrm>
          <a:prstGeom prst="rect">
            <a:avLst/>
          </a:prstGeom>
        </p:spPr>
      </p:pic>
      <p:pic>
        <p:nvPicPr>
          <p:cNvPr id="10" name="Picture 9" descr="Text, whiteboard&#10;&#10;Description automatically generated">
            <a:extLst>
              <a:ext uri="{FF2B5EF4-FFF2-40B4-BE49-F238E27FC236}">
                <a16:creationId xmlns:a16="http://schemas.microsoft.com/office/drawing/2014/main" id="{25862328-7622-4DDA-B422-FA90F5F114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583" t="4060" r="11736" b="-4060"/>
          <a:stretch/>
        </p:blipFill>
        <p:spPr>
          <a:xfrm>
            <a:off x="4691842" y="1380280"/>
            <a:ext cx="1973461" cy="1585516"/>
          </a:xfrm>
          <a:prstGeom prst="rect">
            <a:avLst/>
          </a:prstGeom>
        </p:spPr>
      </p:pic>
      <p:pic>
        <p:nvPicPr>
          <p:cNvPr id="12" name="Picture 11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40C4E25-5843-4F64-97AE-1D53316E11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45" t="-1111" r="16072" b="1111"/>
          <a:stretch/>
        </p:blipFill>
        <p:spPr>
          <a:xfrm>
            <a:off x="7080016" y="1371411"/>
            <a:ext cx="1867431" cy="158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9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026200" y="430011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Options &amp; Comparison</a:t>
            </a:r>
            <a:endParaRPr lang="en-MY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AutoShape 4">
            <a:extLst>
              <a:ext uri="{FF2B5EF4-FFF2-40B4-BE49-F238E27FC236}">
                <a16:creationId xmlns:a16="http://schemas.microsoft.com/office/drawing/2014/main" id="{4A91406D-CAB6-470D-8261-0215F03CC222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45282" y="1246187"/>
            <a:ext cx="8677273" cy="34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endParaRPr lang="en-MY" dirty="0"/>
          </a:p>
          <a:p>
            <a:pPr marL="155575" indent="0">
              <a:buNone/>
            </a:pPr>
            <a:r>
              <a:rPr lang="en-MY" sz="1800" dirty="0"/>
              <a:t>- Lenovo </a:t>
            </a:r>
            <a:r>
              <a:rPr lang="en-MY" sz="1800" dirty="0" err="1"/>
              <a:t>ThinkServer</a:t>
            </a:r>
            <a:r>
              <a:rPr lang="en-MY" sz="1800" dirty="0"/>
              <a:t> TS150	  - </a:t>
            </a:r>
            <a:r>
              <a:rPr lang="en-MY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Dell PowerEdge T30</a:t>
            </a:r>
            <a:endParaRPr lang="en-MY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F00F5B-C2B8-48CE-A46D-347AFE1DB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37" y="1371411"/>
            <a:ext cx="2014248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5E1BB8-C0FF-4BBC-95FE-A1A73501C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6" t="-713" r="15270" b="713"/>
          <a:stretch/>
        </p:blipFill>
        <p:spPr bwMode="auto">
          <a:xfrm>
            <a:off x="1110757" y="1371411"/>
            <a:ext cx="2014248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38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AA2D-F195-483B-999B-A72D530F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053EB-90B9-4C44-833B-67031241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2487705"/>
            <a:ext cx="7172100" cy="1798219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5C84D-6CA6-44A9-99A8-E0DC040E3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11" y="1325913"/>
            <a:ext cx="574437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3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AA2D-F195-483B-999B-A72D530F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053EB-90B9-4C44-833B-67031241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2571749"/>
            <a:ext cx="7172100" cy="1714175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2A567-21D5-49B3-9AB7-9D746C3EC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73" y="1246025"/>
            <a:ext cx="5763429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AA2D-F195-483B-999B-A72D530F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053EB-90B9-4C44-833B-67031241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2521323"/>
            <a:ext cx="7172100" cy="1764601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F941D-E2C0-4DF9-9957-3278203F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22" y="1246025"/>
            <a:ext cx="577295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7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AA2D-F195-483B-999B-A72D530F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of management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053EB-90B9-4C44-833B-67031241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500" y="2487705"/>
            <a:ext cx="7172100" cy="1798219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DF9B4-1A77-44D8-99E4-1DA37136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43" y="1246025"/>
            <a:ext cx="583011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4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AA2D-F195-483B-999B-A72D530F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2D8D252-B482-40BE-9E1A-DC174B5C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54" y="1122640"/>
            <a:ext cx="2014248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A4DF3-BED7-481B-8D7B-604921D0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78" y="1612955"/>
            <a:ext cx="382005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09610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105</Words>
  <Application>Microsoft Office PowerPoint</Application>
  <PresentationFormat>On-screen Show (16:9)</PresentationFormat>
  <Paragraphs>63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Montserrat</vt:lpstr>
      <vt:lpstr>Montserrat ExtraBold</vt:lpstr>
      <vt:lpstr>Bell MT</vt:lpstr>
      <vt:lpstr>Futuristic Background by Slidesgo</vt:lpstr>
      <vt:lpstr>PowerPoint Presentation</vt:lpstr>
      <vt:lpstr>Background</vt:lpstr>
      <vt:lpstr>Problem Statement</vt:lpstr>
      <vt:lpstr>Options &amp; Comparison</vt:lpstr>
      <vt:lpstr>Storage</vt:lpstr>
      <vt:lpstr>Speed</vt:lpstr>
      <vt:lpstr>Cost</vt:lpstr>
      <vt:lpstr>Ease of management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Aishah Rahman</dc:creator>
  <cp:lastModifiedBy>Deal</cp:lastModifiedBy>
  <cp:revision>24</cp:revision>
  <dcterms:modified xsi:type="dcterms:W3CDTF">2021-06-11T14:46:10Z</dcterms:modified>
</cp:coreProperties>
</file>