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6D4B95C-F0BB-44DE-A19F-0E8089DAE67F}" type="datetimeFigureOut">
              <a:rPr lang="en-TT" smtClean="0"/>
              <a:t>15/04/2015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2D8E265-9DC0-41BA-BFE9-F9F0886C994B}" type="slidenum">
              <a:rPr lang="en-TT" smtClean="0"/>
              <a:t>‹#›</a:t>
            </a:fld>
            <a:endParaRPr lang="en-T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41279" cy="14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en-TT" sz="2400" dirty="0" smtClean="0">
                <a:latin typeface="Agency FB" panose="020B0503020202020204" pitchFamily="34" charset="0"/>
              </a:rPr>
              <a:t>After careful consideration, the members of SCRUMptious decided that we wanted to build an online banking application.</a:t>
            </a:r>
            <a:endParaRPr lang="en-TT" sz="24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412776"/>
            <a:ext cx="61926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T" sz="2300" b="1" dirty="0" smtClean="0">
                <a:latin typeface="Agency FB" panose="020B0503020202020204" pitchFamily="34" charset="0"/>
              </a:rPr>
              <a:t>WHAT DID WE BUILD?</a:t>
            </a:r>
            <a:endParaRPr lang="en-TT" sz="23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034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80163"/>
            <a:ext cx="6400800" cy="856456"/>
          </a:xfrm>
        </p:spPr>
        <p:txBody>
          <a:bodyPr>
            <a:noAutofit/>
          </a:bodyPr>
          <a:lstStyle/>
          <a:p>
            <a:pPr algn="just"/>
            <a:r>
              <a:rPr lang="en-TT" sz="2300" b="1" dirty="0">
                <a:latin typeface="Agency FB" panose="020B0503020202020204" pitchFamily="34" charset="0"/>
              </a:rPr>
              <a:t>Why did we choose to build an online banking application</a:t>
            </a:r>
            <a:r>
              <a:rPr lang="en-TT" sz="2300" b="1" dirty="0" smtClean="0">
                <a:latin typeface="Agency FB" panose="020B0503020202020204" pitchFamily="34" charset="0"/>
              </a:rPr>
              <a:t>?</a:t>
            </a:r>
            <a:endParaRPr lang="en-TT" sz="23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en-TT" sz="2400" dirty="0" smtClean="0">
                <a:latin typeface="Agency FB" panose="020B0503020202020204" pitchFamily="34" charset="0"/>
              </a:rPr>
              <a:t>Simply put, we wanted to build something that would be useful now and in the future.</a:t>
            </a:r>
            <a:endParaRPr lang="en-TT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36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124744"/>
            <a:ext cx="6984776" cy="928464"/>
          </a:xfrm>
        </p:spPr>
        <p:txBody>
          <a:bodyPr>
            <a:noAutofit/>
          </a:bodyPr>
          <a:lstStyle/>
          <a:p>
            <a:pPr algn="just"/>
            <a:r>
              <a:rPr lang="en-TT" sz="2300" b="1" dirty="0">
                <a:latin typeface="Agency FB" panose="020B0503020202020204" pitchFamily="34" charset="0"/>
              </a:rPr>
              <a:t>How is our application different from other </a:t>
            </a:r>
            <a:r>
              <a:rPr lang="en-TT" sz="2300" b="1" dirty="0" smtClean="0">
                <a:latin typeface="Agency FB" panose="020B0503020202020204" pitchFamily="34" charset="0"/>
              </a:rPr>
              <a:t>existing </a:t>
            </a:r>
            <a:r>
              <a:rPr lang="en-TT" sz="2300" b="1" dirty="0">
                <a:latin typeface="Agency FB" panose="020B0503020202020204" pitchFamily="34" charset="0"/>
              </a:rPr>
              <a:t>online banking applications</a:t>
            </a:r>
            <a:r>
              <a:rPr lang="en-TT" sz="2300" b="1" dirty="0" smtClean="0">
                <a:latin typeface="Agency FB" panose="020B0503020202020204" pitchFamily="34" charset="0"/>
              </a:rPr>
              <a:t>?</a:t>
            </a:r>
            <a:endParaRPr lang="en-TT" sz="23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TT" sz="2400" dirty="0" smtClean="0">
                <a:latin typeface="Agency FB" panose="020B0503020202020204" pitchFamily="34" charset="0"/>
              </a:rPr>
              <a:t>Our banking application is not restricted to one specific bank, but supports multiple banks.</a:t>
            </a:r>
            <a:endParaRPr lang="en-TT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781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TT" sz="2300" b="1" dirty="0" smtClean="0">
                <a:latin typeface="Agency FB" panose="020B0503020202020204" pitchFamily="34" charset="0"/>
              </a:rPr>
              <a:t>Will there be any additions in the future?</a:t>
            </a:r>
            <a:endParaRPr lang="en-TT" sz="23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48880"/>
            <a:ext cx="6400800" cy="3528392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TT" sz="2400" dirty="0" smtClean="0">
                <a:latin typeface="Agency FB" panose="020B0503020202020204" pitchFamily="34" charset="0"/>
              </a:rPr>
              <a:t>While our current application works fine, there are some other tasks that we would have liked to do, such as:</a:t>
            </a:r>
          </a:p>
          <a:p>
            <a:pPr marL="342900" indent="-342900" algn="just"/>
            <a:r>
              <a:rPr lang="en-TT" sz="2400" dirty="0" smtClean="0">
                <a:latin typeface="Agency FB" panose="020B0503020202020204" pitchFamily="34" charset="0"/>
              </a:rPr>
              <a:t>Implement a feature to pay bills.</a:t>
            </a:r>
          </a:p>
          <a:p>
            <a:pPr marL="342900" indent="-342900" algn="just"/>
            <a:r>
              <a:rPr lang="en-TT" sz="2400" dirty="0" smtClean="0">
                <a:latin typeface="Agency FB" panose="020B0503020202020204" pitchFamily="34" charset="0"/>
              </a:rPr>
              <a:t>Allows transfers from an account to a credit card.</a:t>
            </a:r>
          </a:p>
          <a:p>
            <a:pPr marL="342900" indent="-342900" algn="just"/>
            <a:r>
              <a:rPr lang="en-TT" sz="2400" smtClean="0">
                <a:latin typeface="Agency FB" panose="020B0503020202020204" pitchFamily="34" charset="0"/>
              </a:rPr>
              <a:t>Logout.</a:t>
            </a:r>
            <a:endParaRPr lang="en-TT" sz="2400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04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564904"/>
            <a:ext cx="2381583" cy="1000265"/>
          </a:xfrm>
        </p:spPr>
      </p:pic>
    </p:spTree>
    <p:extLst>
      <p:ext uri="{BB962C8B-B14F-4D97-AF65-F5344CB8AC3E}">
        <p14:creationId xmlns:p14="http://schemas.microsoft.com/office/powerpoint/2010/main" val="21630645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348</TotalTime>
  <Words>132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Couture</vt:lpstr>
      <vt:lpstr>PowerPoint Presentation</vt:lpstr>
      <vt:lpstr>PowerPoint Presentation</vt:lpstr>
      <vt:lpstr>Why did we choose to build an online banking application?</vt:lpstr>
      <vt:lpstr>How is our application different from other existing online banking applications?</vt:lpstr>
      <vt:lpstr>Will there be any additions in the future?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2015-04-13T23:04:05Z</dcterms:created>
  <dcterms:modified xsi:type="dcterms:W3CDTF">2015-04-15T11:42:21Z</dcterms:modified>
</cp:coreProperties>
</file>