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A107-8519-472F-9D99-E22232E51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F7D23-770A-4467-9CBA-A46693BBF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D8DAF-D31B-4921-903F-74C2169A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C973-3063-4170-97DC-D9CE24DC95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339E2-7312-48D1-A8E8-E11F5D5C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7DEEF-9695-46F7-86B5-5484C6F4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509E-7DA5-4DA7-9287-4FDF4CFF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8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2CB4-BB83-47C4-A9FE-FCB58AC2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F9AF5-7C9D-47CD-88E0-B8B8B0E7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87B6-E5B5-432B-AE63-F61FEC09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C973-3063-4170-97DC-D9CE24DC95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19666-E950-42FC-8BAE-305371C2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A580B-895F-4299-B1BB-C490A6F4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509E-7DA5-4DA7-9287-4FDF4CFF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2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F8864-143C-4C20-AF4D-5BCCF5D01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F23D5-F66F-4294-BDB1-56BDB1810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DE356-7CDE-469E-A8D2-BAD79CA9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C973-3063-4170-97DC-D9CE24DC95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3846-585C-4E12-AD5F-39EBC4C4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78E38-DEF5-4C8F-BF20-40271100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509E-7DA5-4DA7-9287-4FDF4CFF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1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3990-DD79-45F6-B032-920F55D1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D99A7-FE15-4DE8-9F6A-D8B7F389E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DE1E5-D00F-4F40-9648-96A95D3B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C973-3063-4170-97DC-D9CE24DC95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E5FB-0F10-4653-8F34-53CDC524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88ACE-A0E6-4671-85E8-79D8A80B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509E-7DA5-4DA7-9287-4FDF4CFF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0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850E-8210-4719-8D1F-8181B5B0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CE39B-6707-479D-B3A3-86BE0D469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AADD0-2A65-4FEE-ACEE-1BBFE434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C973-3063-4170-97DC-D9CE24DC95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3EDD3-F406-4C7A-A109-9DBA885E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2E3B-C174-4D94-A04E-411B03DD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509E-7DA5-4DA7-9287-4FDF4CFF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1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A367-67D7-4111-83A4-3BDB48E3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21D1-085B-4094-8CF2-BDD705464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B1603-7A7E-47C5-A5B6-A93CE0DE5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BDE90-D8F2-42F9-B6FC-CD51C66B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C973-3063-4170-97DC-D9CE24DC95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9CB3B-3042-4B79-AD1C-717E931E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5294-5921-42D5-8BB2-3770E6F1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509E-7DA5-4DA7-9287-4FDF4CFF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1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D457-F6D4-4598-9EA5-5ADD1C7E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19289-A9A6-49CB-9050-74A8069CA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4FD51-B8E9-4037-8718-73C54A97F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B098B-06CB-4DB2-8F37-6987E0179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6A79E-2056-4FCB-9973-222355F65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2CB3F-E2F2-413E-AB2D-56AB8ADE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C973-3063-4170-97DC-D9CE24DC95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A766E-86FB-414E-9E14-ACDE3D2F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D8414-9A31-484C-AEA5-CE0F39D7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509E-7DA5-4DA7-9287-4FDF4CFF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1B2F-65E0-4E3F-AAB4-3A3E78FC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CB3AD-7F49-41DC-B051-80B8BBC4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C973-3063-4170-97DC-D9CE24DC95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A1E7F-E91E-49AB-9858-D8786DAB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D7BE6-CEDC-4BEC-A81A-0A1DA430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509E-7DA5-4DA7-9287-4FDF4CFF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1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CA57C-555B-401E-9C82-B695F240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C973-3063-4170-97DC-D9CE24DC95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434F-C58A-4A37-879E-3E1A3EF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54298-F49E-4682-9EE1-E7E7D921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509E-7DA5-4DA7-9287-4FDF4CFF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0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C8AE-DC02-4FA5-BDEF-84091A50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E325-E2BF-47F3-ACFB-BC810920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2613D-C779-4E16-A3E4-2FE384AE7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673C1-CB19-43C1-86E3-9DBDDBBE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C973-3063-4170-97DC-D9CE24DC95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8F8FA-68EA-4803-91C5-2D1DE169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3D3A3-26B3-4777-BAAC-A5512511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509E-7DA5-4DA7-9287-4FDF4CFF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7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F6C7-6479-43D7-B55F-912B95A5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4028A-B23A-4D54-B2EB-A101E59BC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9C7DD-A65A-46C9-A8F5-EF88B6F75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3F0F7-1560-4AB8-B2B1-9862E9A1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C973-3063-4170-97DC-D9CE24DC95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DA6B5-6601-4F5C-BFB1-8AD7AC79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40A13-8500-4B12-85F7-9CAF338A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509E-7DA5-4DA7-9287-4FDF4CFF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56E08-D819-4E5A-BDFC-D4BBC1A4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58DA4-26FF-44B5-9627-3C06F72F4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3B6B4-BCD2-4378-A726-F8CD5DA33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0C973-3063-4170-97DC-D9CE24DC95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6EC0-7140-4D52-B19C-B799F9CB4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A8876-948B-4F5C-808C-497FDD527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C509E-7DA5-4DA7-9287-4FDF4CFF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7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0436CE-3806-4BDA-AE2D-03B4DC656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670" y="558801"/>
            <a:ext cx="3416131" cy="6101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FAA729-B2C6-462F-A415-B6E8F8B2316B}"/>
              </a:ext>
            </a:extLst>
          </p:cNvPr>
          <p:cNvSpPr txBox="1"/>
          <p:nvPr/>
        </p:nvSpPr>
        <p:spPr>
          <a:xfrm>
            <a:off x="2743203" y="959556"/>
            <a:ext cx="196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 Lesson 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03773-D7DF-420F-9E94-F6298CC0673B}"/>
              </a:ext>
            </a:extLst>
          </p:cNvPr>
          <p:cNvSpPr txBox="1"/>
          <p:nvPr/>
        </p:nvSpPr>
        <p:spPr>
          <a:xfrm>
            <a:off x="9465737" y="5051779"/>
            <a:ext cx="247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Submit Button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9D9DF-0808-4D67-8D29-3073817ED799}"/>
              </a:ext>
            </a:extLst>
          </p:cNvPr>
          <p:cNvSpPr txBox="1"/>
          <p:nvPr/>
        </p:nvSpPr>
        <p:spPr>
          <a:xfrm>
            <a:off x="2843082" y="1982801"/>
            <a:ext cx="224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Progress Bar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FB9DE-D092-4712-8844-430CF2AE270E}"/>
              </a:ext>
            </a:extLst>
          </p:cNvPr>
          <p:cNvSpPr txBox="1"/>
          <p:nvPr/>
        </p:nvSpPr>
        <p:spPr>
          <a:xfrm>
            <a:off x="9465737" y="3179422"/>
            <a:ext cx="196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AC716C-6B71-43C7-ABB1-F6D11AF43691}"/>
              </a:ext>
            </a:extLst>
          </p:cNvPr>
          <p:cNvSpPr txBox="1"/>
          <p:nvPr/>
        </p:nvSpPr>
        <p:spPr>
          <a:xfrm>
            <a:off x="9252967" y="959535"/>
            <a:ext cx="196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 Meter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187468-CC61-4773-AD7F-A88DB8CCEBBD}"/>
              </a:ext>
            </a:extLst>
          </p:cNvPr>
          <p:cNvCxnSpPr>
            <a:cxnSpLocks/>
          </p:cNvCxnSpPr>
          <p:nvPr/>
        </p:nvCxnSpPr>
        <p:spPr>
          <a:xfrm>
            <a:off x="4600225" y="1296622"/>
            <a:ext cx="1586089" cy="27253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C0CED-4BCF-44DA-94BC-CC7F020895E0}"/>
              </a:ext>
            </a:extLst>
          </p:cNvPr>
          <p:cNvCxnSpPr>
            <a:cxnSpLocks/>
          </p:cNvCxnSpPr>
          <p:nvPr/>
        </p:nvCxnSpPr>
        <p:spPr>
          <a:xfrm flipV="1">
            <a:off x="4809069" y="1783645"/>
            <a:ext cx="2111023" cy="38706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BA0CA0-EF0B-4662-8C68-03EF5C53136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071559" y="1144201"/>
            <a:ext cx="1181408" cy="2886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B89104-2080-4695-8BC6-C9A1BAACA5D2}"/>
              </a:ext>
            </a:extLst>
          </p:cNvPr>
          <p:cNvCxnSpPr>
            <a:cxnSpLocks/>
          </p:cNvCxnSpPr>
          <p:nvPr/>
        </p:nvCxnSpPr>
        <p:spPr>
          <a:xfrm flipH="1" flipV="1">
            <a:off x="8071559" y="5236445"/>
            <a:ext cx="1292577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DCC09E2-0463-4E6D-9F32-8F1EB6E394DF}"/>
              </a:ext>
            </a:extLst>
          </p:cNvPr>
          <p:cNvSpPr/>
          <p:nvPr/>
        </p:nvSpPr>
        <p:spPr>
          <a:xfrm>
            <a:off x="8944246" y="1794934"/>
            <a:ext cx="365166" cy="313830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57454F-3212-4046-8ECD-15B6509FA454}"/>
              </a:ext>
            </a:extLst>
          </p:cNvPr>
          <p:cNvSpPr txBox="1"/>
          <p:nvPr/>
        </p:nvSpPr>
        <p:spPr>
          <a:xfrm>
            <a:off x="156424" y="106402"/>
            <a:ext cx="415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</a:t>
            </a:r>
            <a:r>
              <a:rPr lang="en-US" dirty="0" err="1"/>
              <a:t>lesson_attempt_global_elements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3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2019-09-30T06:26:29Z</dcterms:created>
  <dcterms:modified xsi:type="dcterms:W3CDTF">2019-09-30T06:31:48Z</dcterms:modified>
</cp:coreProperties>
</file>