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56CC-6213-4F57-8B83-BA88BA4DA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9D970-9A72-4094-9517-CAD589C8B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19DE0-EF03-4F99-82D7-D9B5A321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58D0-B5F7-43EB-8E91-7671306A5A95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E3649-0BBA-4F23-A234-2F440395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F9C3D-1DBA-424B-9672-99B18464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AB65-C0AE-430E-880B-F988DBD9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2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80D08-0E03-4473-84ED-2A4A772AB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56034-E711-470E-91F8-D0A9D2CAF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C01C9-DA54-4F65-B525-D2AAE9495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58D0-B5F7-43EB-8E91-7671306A5A95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4231E-3710-4099-B543-DE1135180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8673D-17A3-488A-B5F6-7813542D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AB65-C0AE-430E-880B-F988DBD9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1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592225-2E46-45FD-BDAC-F764CA0B7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1FFAE-CCB3-406D-9A4F-BA6F03D81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6EF8E-FCAE-4DFC-BF66-817D4671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58D0-B5F7-43EB-8E91-7671306A5A95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696C3-DE09-4332-A825-05406311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3A7A2-3EE9-4383-92D7-F9CED5A8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AB65-C0AE-430E-880B-F988DBD9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1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F46E-C971-43CA-910D-EB047AB09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45F08-D4C0-4E38-9D03-E1C24D95B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B18E0-AA82-41FA-B182-1DF43FAF0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58D0-B5F7-43EB-8E91-7671306A5A95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F4C6B-11C7-432C-864E-6A0E7737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EEA54-8E00-452B-AEC8-19DE4B7F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AB65-C0AE-430E-880B-F988DBD9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0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163F-64D6-4F6F-87EB-98CA26AF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AF439-D3F3-4171-A529-3DD2A719B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83126-4FB1-4E09-A820-ED410BD2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58D0-B5F7-43EB-8E91-7671306A5A95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D553B-DCEF-492A-921C-4237491B6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CAEAB-F41B-4E6F-B5A0-8B5A8476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AB65-C0AE-430E-880B-F988DBD9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9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D1BE-AC30-40F6-B062-177219BEB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1D2C8-0D7E-435A-9CE2-AC75BD572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3C143-A76E-48A7-9612-4D2C031CF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69864-BE1E-4D1E-A9E1-62C04818E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58D0-B5F7-43EB-8E91-7671306A5A95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3F0FE-6434-407F-A6AB-AF2EC7EB2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9C189-D62C-4231-93F9-CBAA5F26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AB65-C0AE-430E-880B-F988DBD9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3169A-A8A9-4200-B7F3-FCF83B1B4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C32CF-632D-49E9-85C0-85497A501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8D003-9039-4C70-9865-666F18E1C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B94AE-88D2-4F11-9B61-AB969B96E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530E8-5EA9-4FE0-B146-53BAFB34D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AFD3A-B10A-4638-ACF7-D0E586E15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58D0-B5F7-43EB-8E91-7671306A5A95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0166F5-CB69-4554-AD9E-5F1EF5A2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F4FE28-865D-41DE-B22B-50CBB6AD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AB65-C0AE-430E-880B-F988DBD9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5D98-B716-428A-AFA9-46C28EE0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38B73-C9F9-48F2-B589-9E587BDF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58D0-B5F7-43EB-8E91-7671306A5A95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9179D-C1C2-4AA3-9738-AE5DA48F5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E9FC5-6263-4604-89B4-E07B5EAE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AB65-C0AE-430E-880B-F988DBD9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3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BEE53B-9F50-4611-82AF-CA749E18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58D0-B5F7-43EB-8E91-7671306A5A95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D12F4-332F-4C98-B73C-FC99A7E4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392A1-3C5F-4A91-A588-AFFFC712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AB65-C0AE-430E-880B-F988DBD9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3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1A23-D939-4870-8F01-1735EA771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24185-1891-486D-A00A-293308B1F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5602C-E298-43C3-A480-1B95FF5C8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830BB-A9BB-4347-ACF4-413CE163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58D0-B5F7-43EB-8E91-7671306A5A95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F4123-AD3D-4D8C-B6BB-BFB726E9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6713A-33D7-4459-B55F-54B0F705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AB65-C0AE-430E-880B-F988DBD9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9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4D78-C2CF-4472-8B9C-1ECE2EB9C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9F269B-D0C2-4FD5-A23E-BE769FAFE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604FD-0306-4D4B-BC86-6802EEE3C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A0B23-74DF-4B86-8459-E9D525A8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58D0-B5F7-43EB-8E91-7671306A5A95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9F8CE-7C9F-4985-94A5-8586B7AE1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252FE-D24B-43A9-95F4-9F63EBED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AB65-C0AE-430E-880B-F988DBD9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6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DAC4E-2EDA-493F-A90D-5F2D78613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B770F-CBAA-4652-8959-842F8D4A7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7B2ED-BB35-4919-A21C-A66DC8585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C58D0-B5F7-43EB-8E91-7671306A5A95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9FE78-0F2E-4F50-87D1-5DE0CD050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15373-B8E6-4E8F-AE33-24DB611D3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1AB65-C0AE-430E-880B-F988DBD9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4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430F22-70CB-47FB-A15D-7EBC6584EE6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312" y="1031455"/>
            <a:ext cx="3138311" cy="56078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B43B61-5EC1-418F-9202-A0F946744816}"/>
              </a:ext>
            </a:extLst>
          </p:cNvPr>
          <p:cNvSpPr txBox="1"/>
          <p:nvPr/>
        </p:nvSpPr>
        <p:spPr>
          <a:xfrm>
            <a:off x="4763911" y="203200"/>
            <a:ext cx="2901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Diagram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49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</cp:revision>
  <dcterms:created xsi:type="dcterms:W3CDTF">2019-09-30T02:34:33Z</dcterms:created>
  <dcterms:modified xsi:type="dcterms:W3CDTF">2019-09-30T02:53:18Z</dcterms:modified>
</cp:coreProperties>
</file>