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E2F6-395A-43FF-955A-893DA473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2E37-5A06-4E2F-9B4B-9B5F64CD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EA69-B703-45C0-96C6-E916B98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4ECE-1C85-4CC9-AF93-C04E70AA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B387-9235-40AA-9DAF-37BF26A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C72D-8B07-4352-BE9B-014A88B1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81BFE-01A3-430F-9587-45AB6BB8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CA8F-C77E-458E-A9A6-967B8611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A4F3-11FA-435E-9A0F-51F84D4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D5B-7868-4053-AC19-4B3AD6CD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CFD77-CF05-47DE-A8AA-686848C4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E59F-F1DB-4DCC-92E8-1E9D7AB3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79A4-8F8E-4BE2-BB24-98125DA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CA6F-72EE-409E-987C-A6C412A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6CD8-C1B1-496B-A303-303D56CD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EBDD-F4B5-4585-B491-4B65F73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F5DA-8860-45DD-BC05-A4BC0ECE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B162-2F88-4F98-87CC-C3E540D7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449F-F9E3-403C-B1CE-2288223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B4A4-2E77-40C0-925B-DAA58C20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875-2628-49F9-9221-353D355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66D0-FB36-4A3D-B088-73875FA9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0B98-01C9-4374-8DD3-9C46E75D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027A-1AFA-4BD1-8574-5CBAA914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A46A-7397-49F2-9B01-18A8BC53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65C3-B4D4-40EF-8FB8-356407E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57C8-F75C-4C1B-9471-B08204DD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4EE0-AD41-4C64-BF8B-BF81591B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DD6-88BB-4294-8C16-5A3B13A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E4A63-6DEB-4668-954B-A11F874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C9-42B5-4B72-88F6-707C6B3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6939-5E6D-4BCE-9FA7-8A1A163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F1FC-811A-4897-8203-30F0FEA2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49F7-0E6D-4B80-ABBC-9CC61FEE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CA89-D683-44F8-955D-151FAD592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CDCAA-D0AB-417E-A244-D3954071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E40F7-A562-414E-B3C9-53AE32F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9D83-D69F-4BA1-B74F-5CABEC9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89C49-875A-412D-A443-5490E0D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8AF-C630-4462-8F93-76B401F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31A26-7B91-4645-B544-A489C21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663F-B302-4226-9587-CAB7F845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5DC3-6AC2-4954-9C5F-424894BA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567EC-8930-423F-BE92-F262BC51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2DF15-9446-4261-A045-5008253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EF64-22C8-491C-8A28-C3D8A21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2FED-1AD2-49FD-973B-A3525E78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5469-1421-4216-94E1-CAA162AF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AA2A-2B4C-4224-B774-ACCEAED8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FBB9-03A2-4856-AE73-AF69548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8067-881F-4209-8CD8-0523645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D80A-B812-4B5D-B421-55D7615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9FB-A89A-41B6-B6B1-8EDDCF5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3C430-5434-4310-B755-C7E18A44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CEE9F-B30C-4AF8-9574-346C79BB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BA52-B997-4ECD-B537-41837878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304F-AB9F-49B2-A277-01289D14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C667-F895-4EEB-8841-55A3ADA1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242B-B4E3-4BC7-B007-6DC95E26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872A-0310-4741-BA5E-B2FF2522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B5FB-E34F-4DB6-9F13-D575B093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100B-9A8E-4E6B-ADA5-EBBC90B1967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F274-1C0C-4840-A401-35DA9393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F425-EF92-4520-884F-58B9D7FC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673F-2161-4761-A8FD-0B42B84A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E9FA2-A2C5-4CAD-A391-AFF2AF068027}"/>
              </a:ext>
            </a:extLst>
          </p:cNvPr>
          <p:cNvCxnSpPr>
            <a:cxnSpLocks/>
          </p:cNvCxnSpPr>
          <p:nvPr/>
        </p:nvCxnSpPr>
        <p:spPr>
          <a:xfrm flipV="1">
            <a:off x="4804233" y="1611086"/>
            <a:ext cx="2251050" cy="17743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444411-79C1-434A-8F20-311D4918B556}"/>
              </a:ext>
            </a:extLst>
          </p:cNvPr>
          <p:cNvCxnSpPr>
            <a:cxnSpLocks/>
          </p:cNvCxnSpPr>
          <p:nvPr/>
        </p:nvCxnSpPr>
        <p:spPr>
          <a:xfrm>
            <a:off x="4794588" y="3529577"/>
            <a:ext cx="2269289" cy="154186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F4094A-B2A0-46D2-9663-1901812B891A}"/>
              </a:ext>
            </a:extLst>
          </p:cNvPr>
          <p:cNvSpPr txBox="1"/>
          <p:nvPr/>
        </p:nvSpPr>
        <p:spPr>
          <a:xfrm rot="19362998">
            <a:off x="4463660" y="1814286"/>
            <a:ext cx="29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Response Given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931A16-B057-4303-9F17-5C4E47B34318}"/>
              </a:ext>
            </a:extLst>
          </p:cNvPr>
          <p:cNvSpPr txBox="1"/>
          <p:nvPr/>
        </p:nvSpPr>
        <p:spPr>
          <a:xfrm rot="2005112">
            <a:off x="4559281" y="4741687"/>
            <a:ext cx="29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Response Given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31C4B-AD40-4152-BE40-666A1EC0FBDF}"/>
              </a:ext>
            </a:extLst>
          </p:cNvPr>
          <p:cNvSpPr txBox="1"/>
          <p:nvPr/>
        </p:nvSpPr>
        <p:spPr>
          <a:xfrm>
            <a:off x="0" y="191249"/>
            <a:ext cx="514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Diagram </a:t>
            </a:r>
            <a:r>
              <a:rPr lang="en-US" dirty="0" err="1"/>
              <a:t>textual_challenge_mult_choice_response_results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B0337-714B-4080-854B-E9AA5CDF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56" y="1812605"/>
            <a:ext cx="1839108" cy="328488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61141-8EE9-4BBC-8214-D36BBB02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91" y="100578"/>
            <a:ext cx="1839108" cy="328488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767F26-D232-436F-87CA-709F944E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27" y="3479422"/>
            <a:ext cx="1839108" cy="32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2019-09-30T04:32:47Z</dcterms:created>
  <dcterms:modified xsi:type="dcterms:W3CDTF">2019-09-30T06:15:15Z</dcterms:modified>
</cp:coreProperties>
</file>