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3D5-54E6-423E-937A-C971AA4B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4188-E1D4-4F66-988D-6E9DE0B3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61E0-AA23-4A79-9074-E31475D0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AF30-70A7-4061-8F60-2AC150D1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CC1D-36A7-4365-9E3A-3CFA1FC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35A9-2CE6-4CA4-8793-BED3006D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90E8-CAE5-4862-ABFC-988EBEB3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1E40-A03D-4A1D-B5DD-99BCD4A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FAE7-7EBF-4DE8-B2AF-9A1EB49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F9DA-014A-44B3-AD7D-34F5D283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3F583-68C3-4781-8A8F-0542A0D55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B3CE-26F8-4315-8BA6-B137DB6C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C1A8-F8A6-458D-970E-F2F4293C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5E32-450B-4FC7-A3B4-904C1DF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0A55-D4D9-4772-893D-8F9D0170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844-A9EB-431F-9891-CF55662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83D6-1C1E-4936-AB87-FAC5F0CB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E482-E70D-4939-93BC-64D7D3ED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76B5-758A-434D-8A85-B7EFD268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8CF4-9C12-4EB0-BF74-C8CFD7B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5F51-BF13-4430-B639-52C2DC42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5C6B-64F1-42DA-9C2A-8393B2FC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5CF4-FB07-4AA9-B72C-E32C14B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BCD8-A436-4203-BC2E-8C906C7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1416-FE19-403B-B2F3-BB954B2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8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0F91-C611-4595-91A6-89B1CCEA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7957-0697-4208-BDBA-F81786BDC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E832-D215-4D6E-9224-B5F584E8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7EBB-D10C-40C5-BA70-9C5E6DA7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DCB2-81D2-4004-8F3C-7F50345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3EF7-FA85-49AD-AC1A-3F9A6B6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79E7-3225-49E9-9319-7CF9A6CC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C842-72DB-4F95-9EFC-0B92017C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1B371-02C5-4BDB-9DF1-DB83562D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05708-7B8B-4D2D-BBDE-CD43874DB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B030C-5CDA-477E-9C3B-E5B63672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644F4-8876-4886-B169-C48ABE4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DF56E-E3E6-4748-B0FF-7B058227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24609-4AA9-4C6B-8518-E75C510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7C8-7871-46AB-8862-4A63DF27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791D-E82C-401D-AB82-6947DDE7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4B86-19AC-48A3-B17D-ABA3E16C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0050-A1F7-4BBC-891C-ABFF1325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58AE6-6989-42CB-BA19-6843915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DACF-27ED-4503-A9BA-99A7E52B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00D4-AAEE-4EE0-AF16-3EEE0299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0F31-611B-4BB0-8DA8-903BBF1B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952D-7698-419C-9CC4-0F1F9F2F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5CF93-63CB-4765-A35C-E5491899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1276-C865-4F01-86F1-05373D28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B676-F467-4C19-8B31-6613612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4003-704D-4B74-9B03-CA40B61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D58-65A3-403B-983D-0A6BA17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2C5C4-9051-4305-AAF0-0821E240D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ED540-203D-47AC-90E2-4B3F4206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B595-3F7D-4E65-AE3C-8BBD9E37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0668E-A477-481F-AC30-166B29D4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09AD-3B4B-42FC-9F6C-8F988E78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78470-92B0-429B-A48E-C3342314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6F7B-44AB-46C4-BD79-A48B9130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E4E8-A159-43AE-BD8F-42003DC3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750F-F6D7-439D-80C7-DFF44725B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7AB6-4FCD-4FB1-B673-91F9EA80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4D819-07B1-40C1-AEA0-1A46F308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45" y="1349829"/>
            <a:ext cx="2880710" cy="51453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135538-51A4-4DD7-9B1C-46CAD16E5B41}"/>
              </a:ext>
            </a:extLst>
          </p:cNvPr>
          <p:cNvSpPr txBox="1"/>
          <p:nvPr/>
        </p:nvSpPr>
        <p:spPr>
          <a:xfrm>
            <a:off x="3236686" y="188686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Diagram </a:t>
            </a:r>
            <a:r>
              <a:rPr lang="en-US" dirty="0" err="1"/>
              <a:t>exercise_tools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72F1A-7D93-4EFE-8436-F23903E0BF1B}"/>
              </a:ext>
            </a:extLst>
          </p:cNvPr>
          <p:cNvSpPr txBox="1"/>
          <p:nvPr/>
        </p:nvSpPr>
        <p:spPr>
          <a:xfrm>
            <a:off x="7765143" y="3553154"/>
            <a:ext cx="32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Cognizant Tutor Button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E771F-6B98-4EA9-B7F0-01AF5C91D0F2}"/>
              </a:ext>
            </a:extLst>
          </p:cNvPr>
          <p:cNvSpPr txBox="1"/>
          <p:nvPr/>
        </p:nvSpPr>
        <p:spPr>
          <a:xfrm>
            <a:off x="7765143" y="4329668"/>
            <a:ext cx="320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as problematic exercise Button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B2C327-CAE6-402D-8A1D-C0935E297B69}"/>
              </a:ext>
            </a:extLst>
          </p:cNvPr>
          <p:cNvCxnSpPr>
            <a:stCxn id="26" idx="1"/>
          </p:cNvCxnSpPr>
          <p:nvPr/>
        </p:nvCxnSpPr>
        <p:spPr>
          <a:xfrm flipH="1">
            <a:off x="6705600" y="3737820"/>
            <a:ext cx="1059543" cy="10228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43BED0-7F1E-4F16-9D70-9D12FF78D71E}"/>
              </a:ext>
            </a:extLst>
          </p:cNvPr>
          <p:cNvCxnSpPr>
            <a:cxnSpLocks/>
          </p:cNvCxnSpPr>
          <p:nvPr/>
        </p:nvCxnSpPr>
        <p:spPr>
          <a:xfrm flipH="1">
            <a:off x="7048500" y="4464566"/>
            <a:ext cx="745675" cy="3677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2019-09-30T06:35:44Z</dcterms:created>
  <dcterms:modified xsi:type="dcterms:W3CDTF">2019-09-30T06:44:50Z</dcterms:modified>
</cp:coreProperties>
</file>