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E083-99CE-47D7-9B16-45A31EAD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C7EEA-7DD2-4519-B7A5-036022BD1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BD9FE-0F55-452D-B17A-C9647D92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95B-B174-4CB9-8418-63166CAF36C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D372-4417-4BFB-BD3A-57AEFC3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E51D-B052-4594-982D-CEF6FBD1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3595-A4AE-4B86-B8BE-00CC8F77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5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9227-F064-48D8-ACB5-0FDF6F2F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D9331-7D7D-403E-8278-6F643E0C3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F83A-244F-4733-B7EF-15F7313A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95B-B174-4CB9-8418-63166CAF36C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E289B-4E38-4D78-8239-5B17F3CD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91DB-36F8-44B4-B749-32EFA436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3595-A4AE-4B86-B8BE-00CC8F77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0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5C840-707F-4E5B-9725-65921278B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BA11A-3297-496C-90FD-264023BB9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C2A89-2F79-4B1C-9A17-79C5082B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95B-B174-4CB9-8418-63166CAF36C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8151A-E023-4D9E-A599-3D15C0AA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AA71-E79E-44CE-9AA0-BD3AFA8E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3595-A4AE-4B86-B8BE-00CC8F77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2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A76E-147A-4AA1-B611-ADFEA9AE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A147-AC12-4039-83EA-C61EDC425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2879-373E-461A-B31D-3D9F77F9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95B-B174-4CB9-8418-63166CAF36C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19E90-B266-4E46-BEBF-9B38E129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E222D-C0D3-4B94-AF66-403AD518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3595-A4AE-4B86-B8BE-00CC8F77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5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32C4-6587-480C-97B9-8BAEEA62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78286-7AE6-4445-B6BA-BDAC4F6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CFC9-7A7F-4066-92F9-463EF44C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95B-B174-4CB9-8418-63166CAF36C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B919-3491-4210-9297-09C3985C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BD31D-93F7-44B8-86C9-DC973DB5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3595-A4AE-4B86-B8BE-00CC8F77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0BF0-838A-4154-9AAC-9D88E724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DCDA-DB1A-4AE5-BFB8-64FA8B15E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737CE-9029-4D2A-A00B-DB657E774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C7DC-6714-4DCF-B3AC-93C2247B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95B-B174-4CB9-8418-63166CAF36C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8C419-69DD-46DF-8D82-7DA64488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F9914-B698-4D60-B50F-2BEF8901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3595-A4AE-4B86-B8BE-00CC8F77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3A3C-6594-4FF8-BD5A-310CC87B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44DD4-D225-41F9-9EE6-3364082B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C3A15-45E2-4885-8705-109F25CC3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FDCAD-D02F-4B86-8885-909C5865B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6AA3C-112D-4BF4-979F-54D96FE0D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C6285-F0F0-4CD2-AF02-96814D5E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95B-B174-4CB9-8418-63166CAF36C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9F376-464D-4C8E-AA69-D16917C1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C4B48-81B5-492F-AE21-CB9A9CFE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3595-A4AE-4B86-B8BE-00CC8F77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0D04-B327-4D27-AE9E-90480A58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7A26A-DB50-4E82-BA85-CCACE8A1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95B-B174-4CB9-8418-63166CAF36C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9224E-841C-41AB-8CE8-F6BEA05E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31D22-162E-4EE8-B799-8A56A848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3595-A4AE-4B86-B8BE-00CC8F77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2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4676C-63A2-42D5-96C6-EAC32B1B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95B-B174-4CB9-8418-63166CAF36C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2D5EA-4B98-4CEC-AEDB-C820BB7F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6786-85F8-4E01-8AEF-C84F09EE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3595-A4AE-4B86-B8BE-00CC8F77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8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E79B-057E-4747-BB86-08F66CA3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FD89-9D9C-4896-B6C2-4721A66A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58FEB-9A8E-4678-94AF-823DAC321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0CA84-F06A-456D-AE62-A0B85901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95B-B174-4CB9-8418-63166CAF36C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7F144-C4D9-4A3C-A3FF-B9DA96A1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2AA1-EEDA-44D5-8CEC-88C8CE66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3595-A4AE-4B86-B8BE-00CC8F77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7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0F12-BD86-48A3-8DE6-024B41B0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BEB3E-4468-4017-8629-40CA30157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72DF7-CE34-473A-898B-D67C87611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C4B0E-B866-4544-9185-FC0A266A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95B-B174-4CB9-8418-63166CAF36C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0493D-9D8C-451B-B9B6-E577BF5E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397AB-8DF9-43B6-909F-28E2305B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3595-A4AE-4B86-B8BE-00CC8F77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932F9-1842-404A-861B-E304B658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5A860-C199-4CA4-B149-EEE2DE5E3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51F4-C2BD-4E3F-BFAF-FA61A51D5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C95B-B174-4CB9-8418-63166CAF36C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FE35-7CCD-4913-BF7C-8331C88B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D3151-DEA9-4A15-B3C1-E825B74CD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3595-A4AE-4B86-B8BE-00CC8F77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8026E498-3715-4C34-8879-533BE911E9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01" y="1045027"/>
            <a:ext cx="3118953" cy="5572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C82B6F-EEB4-4F7C-8417-4075DD544248}"/>
              </a:ext>
            </a:extLst>
          </p:cNvPr>
          <p:cNvSpPr txBox="1"/>
          <p:nvPr/>
        </p:nvSpPr>
        <p:spPr>
          <a:xfrm>
            <a:off x="4151086" y="159657"/>
            <a:ext cx="4760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Diagram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9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hricik</dc:creator>
  <cp:lastModifiedBy> </cp:lastModifiedBy>
  <cp:revision>1</cp:revision>
  <dcterms:created xsi:type="dcterms:W3CDTF">2019-09-30T01:31:18Z</dcterms:created>
  <dcterms:modified xsi:type="dcterms:W3CDTF">2019-09-30T01:33:27Z</dcterms:modified>
</cp:coreProperties>
</file>