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50" d="100"/>
          <a:sy n="50" d="100"/>
        </p:scale>
        <p:origin x="708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DF9201-A827-488C-BAEF-8500080BB3AD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0D6F57-375B-4E74-BB9C-D9D0DE515469}">
      <dgm:prSet phldrT="[Text]"/>
      <dgm:spPr/>
      <dgm:t>
        <a:bodyPr/>
        <a:lstStyle/>
        <a:p>
          <a:r>
            <a:rPr lang="en-US" dirty="0"/>
            <a:t>Basics</a:t>
          </a:r>
        </a:p>
      </dgm:t>
    </dgm:pt>
    <dgm:pt modelId="{F481DDAC-8F65-41BA-94B3-875EC83B5392}" type="parTrans" cxnId="{460945DA-DE10-4C4A-808F-B7E6A8678427}">
      <dgm:prSet/>
      <dgm:spPr/>
      <dgm:t>
        <a:bodyPr/>
        <a:lstStyle/>
        <a:p>
          <a:endParaRPr lang="en-US"/>
        </a:p>
      </dgm:t>
    </dgm:pt>
    <dgm:pt modelId="{B15F3A4D-8DC5-4600-9E68-E22104EB43C5}" type="sibTrans" cxnId="{460945DA-DE10-4C4A-808F-B7E6A8678427}">
      <dgm:prSet/>
      <dgm:spPr>
        <a:solidFill>
          <a:srgbClr val="FFFF00"/>
        </a:solidFill>
      </dgm:spPr>
      <dgm:t>
        <a:bodyPr/>
        <a:lstStyle/>
        <a:p>
          <a:endParaRPr lang="en-US"/>
        </a:p>
      </dgm:t>
    </dgm:pt>
    <dgm:pt modelId="{07F94883-EA7C-4B56-BF31-84EC596FFBD9}">
      <dgm:prSet phldrT="[Text]"/>
      <dgm:spPr/>
      <dgm:t>
        <a:bodyPr/>
        <a:lstStyle/>
        <a:p>
          <a:r>
            <a:rPr lang="en-US" dirty="0"/>
            <a:t>Basics II</a:t>
          </a:r>
        </a:p>
      </dgm:t>
    </dgm:pt>
    <dgm:pt modelId="{940F7E67-5BAC-42F7-8A1D-B00391DFA654}" type="parTrans" cxnId="{85845891-A894-4B7F-8ABF-A04F498667C9}">
      <dgm:prSet/>
      <dgm:spPr/>
      <dgm:t>
        <a:bodyPr/>
        <a:lstStyle/>
        <a:p>
          <a:endParaRPr lang="en-US"/>
        </a:p>
      </dgm:t>
    </dgm:pt>
    <dgm:pt modelId="{EBA78E5A-E4AF-4A03-89D9-405EA255F4AD}" type="sibTrans" cxnId="{85845891-A894-4B7F-8ABF-A04F498667C9}">
      <dgm:prSet/>
      <dgm:spPr>
        <a:solidFill>
          <a:srgbClr val="FFFF00"/>
        </a:solidFill>
      </dgm:spPr>
      <dgm:t>
        <a:bodyPr/>
        <a:lstStyle/>
        <a:p>
          <a:endParaRPr lang="en-US"/>
        </a:p>
      </dgm:t>
    </dgm:pt>
    <dgm:pt modelId="{26CEFDBD-3C7C-4498-8E57-819B568E21D7}">
      <dgm:prSet phldrT="[Text]"/>
      <dgm:spPr/>
      <dgm:t>
        <a:bodyPr/>
        <a:lstStyle/>
        <a:p>
          <a:r>
            <a:rPr lang="en-US" dirty="0"/>
            <a:t>Food</a:t>
          </a:r>
        </a:p>
      </dgm:t>
    </dgm:pt>
    <dgm:pt modelId="{84815781-C1F7-461A-B29A-18FAE4339FD9}" type="parTrans" cxnId="{CFE17A12-7AA9-44BC-846F-D425374D00E2}">
      <dgm:prSet/>
      <dgm:spPr/>
      <dgm:t>
        <a:bodyPr/>
        <a:lstStyle/>
        <a:p>
          <a:endParaRPr lang="en-US"/>
        </a:p>
      </dgm:t>
    </dgm:pt>
    <dgm:pt modelId="{0B4170D3-F279-41E6-AE2A-AAFCDBF7349E}" type="sibTrans" cxnId="{CFE17A12-7AA9-44BC-846F-D425374D00E2}">
      <dgm:prSet/>
      <dgm:spPr>
        <a:solidFill>
          <a:srgbClr val="FFFF00"/>
        </a:solidFill>
      </dgm:spPr>
      <dgm:t>
        <a:bodyPr/>
        <a:lstStyle/>
        <a:p>
          <a:endParaRPr lang="en-US"/>
        </a:p>
      </dgm:t>
    </dgm:pt>
    <dgm:pt modelId="{10B0FF71-FAE1-4673-AF8A-3C0AE58CF62E}">
      <dgm:prSet phldrT="[Text]"/>
      <dgm:spPr/>
      <dgm:t>
        <a:bodyPr/>
        <a:lstStyle/>
        <a:p>
          <a:r>
            <a:rPr lang="en-US" dirty="0"/>
            <a:t>Plurals</a:t>
          </a:r>
        </a:p>
      </dgm:t>
    </dgm:pt>
    <dgm:pt modelId="{F3958339-0572-4A60-B7E3-83D3E1CA9968}" type="parTrans" cxnId="{2C2AB216-93E5-4F2C-8CCF-3C0E4EAE2D68}">
      <dgm:prSet/>
      <dgm:spPr/>
      <dgm:t>
        <a:bodyPr/>
        <a:lstStyle/>
        <a:p>
          <a:endParaRPr lang="en-US"/>
        </a:p>
      </dgm:t>
    </dgm:pt>
    <dgm:pt modelId="{DAD7E0D7-5904-4BA5-8142-D799FCBADB97}" type="sibTrans" cxnId="{2C2AB216-93E5-4F2C-8CCF-3C0E4EAE2D68}">
      <dgm:prSet/>
      <dgm:spPr/>
      <dgm:t>
        <a:bodyPr/>
        <a:lstStyle/>
        <a:p>
          <a:endParaRPr lang="en-US"/>
        </a:p>
      </dgm:t>
    </dgm:pt>
    <dgm:pt modelId="{8EB2D346-F6DD-40B2-8D23-7C6F3A7C1D31}">
      <dgm:prSet phldrT="[Text]"/>
      <dgm:spPr/>
      <dgm:t>
        <a:bodyPr/>
        <a:lstStyle/>
        <a:p>
          <a:r>
            <a:rPr lang="en-US" dirty="0"/>
            <a:t>Animals</a:t>
          </a:r>
        </a:p>
      </dgm:t>
    </dgm:pt>
    <dgm:pt modelId="{E1C55A0A-FDF8-4F85-991E-53231D36FFD4}" type="parTrans" cxnId="{F3CEC701-91B4-4722-BDC7-123869F64B5F}">
      <dgm:prSet/>
      <dgm:spPr/>
      <dgm:t>
        <a:bodyPr/>
        <a:lstStyle/>
        <a:p>
          <a:endParaRPr lang="en-US"/>
        </a:p>
      </dgm:t>
    </dgm:pt>
    <dgm:pt modelId="{2F550A3E-B770-4DAC-AD3E-2BBF3EF355C8}" type="sibTrans" cxnId="{F3CEC701-91B4-4722-BDC7-123869F64B5F}">
      <dgm:prSet/>
      <dgm:spPr/>
      <dgm:t>
        <a:bodyPr/>
        <a:lstStyle/>
        <a:p>
          <a:endParaRPr lang="en-US"/>
        </a:p>
      </dgm:t>
    </dgm:pt>
    <dgm:pt modelId="{A1E57F04-239E-4D63-A600-FBDBD5B6A505}">
      <dgm:prSet phldrT="[Text]"/>
      <dgm:spPr/>
      <dgm:t>
        <a:bodyPr/>
        <a:lstStyle/>
        <a:p>
          <a:r>
            <a:rPr lang="en-US" dirty="0"/>
            <a:t>Food II</a:t>
          </a:r>
        </a:p>
      </dgm:t>
    </dgm:pt>
    <dgm:pt modelId="{1C915BAB-7A19-4AAF-BFEB-1A8285CB509D}" type="parTrans" cxnId="{34939291-08ED-4020-84C2-89CBFE14C3F7}">
      <dgm:prSet/>
      <dgm:spPr/>
      <dgm:t>
        <a:bodyPr/>
        <a:lstStyle/>
        <a:p>
          <a:endParaRPr lang="en-US"/>
        </a:p>
      </dgm:t>
    </dgm:pt>
    <dgm:pt modelId="{42B44DC0-DFE8-4047-BBCA-0659B0D8A2FE}" type="sibTrans" cxnId="{34939291-08ED-4020-84C2-89CBFE14C3F7}">
      <dgm:prSet/>
      <dgm:spPr/>
      <dgm:t>
        <a:bodyPr/>
        <a:lstStyle/>
        <a:p>
          <a:endParaRPr lang="en-US"/>
        </a:p>
      </dgm:t>
    </dgm:pt>
    <dgm:pt modelId="{0BB8B0F1-23E7-4F43-B33E-40C7962FC240}">
      <dgm:prSet phldrT="[Text]"/>
      <dgm:spPr/>
      <dgm:t>
        <a:bodyPr/>
        <a:lstStyle/>
        <a:p>
          <a:r>
            <a:rPr lang="en-US" dirty="0"/>
            <a:t>Possession</a:t>
          </a:r>
        </a:p>
      </dgm:t>
    </dgm:pt>
    <dgm:pt modelId="{8DD1A045-C8A3-43E1-B02A-ACEE206A0AC9}" type="parTrans" cxnId="{80A528DC-2D86-4F18-AD90-CC7312FFDD8B}">
      <dgm:prSet/>
      <dgm:spPr/>
      <dgm:t>
        <a:bodyPr/>
        <a:lstStyle/>
        <a:p>
          <a:endParaRPr lang="en-US"/>
        </a:p>
      </dgm:t>
    </dgm:pt>
    <dgm:pt modelId="{8BE6D824-3F87-487C-AD4D-90952880D220}" type="sibTrans" cxnId="{80A528DC-2D86-4F18-AD90-CC7312FFDD8B}">
      <dgm:prSet/>
      <dgm:spPr/>
      <dgm:t>
        <a:bodyPr/>
        <a:lstStyle/>
        <a:p>
          <a:endParaRPr lang="en-US"/>
        </a:p>
      </dgm:t>
    </dgm:pt>
    <dgm:pt modelId="{16DFF69D-B7F6-4BA4-9116-A1CA0DD99602}">
      <dgm:prSet phldrT="[Text]"/>
      <dgm:spPr/>
      <dgm:t>
        <a:bodyPr/>
        <a:lstStyle/>
        <a:p>
          <a:r>
            <a:rPr lang="en-US" dirty="0"/>
            <a:t>Clothing</a:t>
          </a:r>
        </a:p>
      </dgm:t>
    </dgm:pt>
    <dgm:pt modelId="{9371EF6D-A21A-46E8-97DF-80EED28DC263}" type="parTrans" cxnId="{CE9CAEC5-6ECA-4F3A-8080-1E0B3B09334F}">
      <dgm:prSet/>
      <dgm:spPr/>
      <dgm:t>
        <a:bodyPr/>
        <a:lstStyle/>
        <a:p>
          <a:endParaRPr lang="en-US"/>
        </a:p>
      </dgm:t>
    </dgm:pt>
    <dgm:pt modelId="{B98D8E45-141B-4382-968A-CDC0BF97C374}" type="sibTrans" cxnId="{CE9CAEC5-6ECA-4F3A-8080-1E0B3B09334F}">
      <dgm:prSet/>
      <dgm:spPr/>
      <dgm:t>
        <a:bodyPr/>
        <a:lstStyle/>
        <a:p>
          <a:endParaRPr lang="en-US"/>
        </a:p>
      </dgm:t>
    </dgm:pt>
    <dgm:pt modelId="{CB1C0E20-CD25-46F4-A04E-B409FAE544CC}">
      <dgm:prSet phldrT="[Text]"/>
      <dgm:spPr/>
      <dgm:t>
        <a:bodyPr/>
        <a:lstStyle/>
        <a:p>
          <a:r>
            <a:rPr lang="en-US" dirty="0"/>
            <a:t>Questions</a:t>
          </a:r>
        </a:p>
      </dgm:t>
    </dgm:pt>
    <dgm:pt modelId="{C24F9D47-EBF8-4FBE-8252-DBA5F0B5A719}" type="parTrans" cxnId="{BCAE1214-1E35-4C32-BDEE-BD237946B1C1}">
      <dgm:prSet/>
      <dgm:spPr/>
      <dgm:t>
        <a:bodyPr/>
        <a:lstStyle/>
        <a:p>
          <a:endParaRPr lang="en-US"/>
        </a:p>
      </dgm:t>
    </dgm:pt>
    <dgm:pt modelId="{74D7A24E-38FD-458C-A315-6507A17FB270}" type="sibTrans" cxnId="{BCAE1214-1E35-4C32-BDEE-BD237946B1C1}">
      <dgm:prSet/>
      <dgm:spPr/>
      <dgm:t>
        <a:bodyPr/>
        <a:lstStyle/>
        <a:p>
          <a:endParaRPr lang="en-US"/>
        </a:p>
      </dgm:t>
    </dgm:pt>
    <dgm:pt modelId="{9A0B75A4-AF3A-4354-B519-C6D776487D43}" type="pres">
      <dgm:prSet presAssocID="{F6DF9201-A827-488C-BAEF-8500080BB3AD}" presName="Name0" presStyleCnt="0">
        <dgm:presLayoutVars>
          <dgm:dir/>
          <dgm:resizeHandles/>
        </dgm:presLayoutVars>
      </dgm:prSet>
      <dgm:spPr/>
    </dgm:pt>
    <dgm:pt modelId="{5B619D9A-2C0A-429E-8059-16E9E483C856}" type="pres">
      <dgm:prSet presAssocID="{270D6F57-375B-4E74-BB9C-D9D0DE515469}" presName="compNode" presStyleCnt="0"/>
      <dgm:spPr/>
    </dgm:pt>
    <dgm:pt modelId="{859A0013-B300-4394-A649-4078A578DA33}" type="pres">
      <dgm:prSet presAssocID="{270D6F57-375B-4E74-BB9C-D9D0DE515469}" presName="dummyConnPt" presStyleCnt="0"/>
      <dgm:spPr/>
    </dgm:pt>
    <dgm:pt modelId="{6EE9B836-49EB-4CFA-910A-3DCE5F7E85CB}" type="pres">
      <dgm:prSet presAssocID="{270D6F57-375B-4E74-BB9C-D9D0DE515469}" presName="node" presStyleLbl="node1" presStyleIdx="0" presStyleCnt="9">
        <dgm:presLayoutVars>
          <dgm:bulletEnabled val="1"/>
        </dgm:presLayoutVars>
      </dgm:prSet>
      <dgm:spPr/>
    </dgm:pt>
    <dgm:pt modelId="{4C3A310F-9F85-4DD2-96D9-5761C3A8440F}" type="pres">
      <dgm:prSet presAssocID="{B15F3A4D-8DC5-4600-9E68-E22104EB43C5}" presName="sibTrans" presStyleLbl="bgSibTrans2D1" presStyleIdx="0" presStyleCnt="8"/>
      <dgm:spPr/>
    </dgm:pt>
    <dgm:pt modelId="{92D4DC9B-4CED-43EB-B98A-74B7A5F330C9}" type="pres">
      <dgm:prSet presAssocID="{07F94883-EA7C-4B56-BF31-84EC596FFBD9}" presName="compNode" presStyleCnt="0"/>
      <dgm:spPr/>
    </dgm:pt>
    <dgm:pt modelId="{13CCE16F-1405-4CC8-9237-7925D98C7B10}" type="pres">
      <dgm:prSet presAssocID="{07F94883-EA7C-4B56-BF31-84EC596FFBD9}" presName="dummyConnPt" presStyleCnt="0"/>
      <dgm:spPr/>
    </dgm:pt>
    <dgm:pt modelId="{8D89C242-006D-457B-A5D1-FF3EC43EEE28}" type="pres">
      <dgm:prSet presAssocID="{07F94883-EA7C-4B56-BF31-84EC596FFBD9}" presName="node" presStyleLbl="node1" presStyleIdx="1" presStyleCnt="9">
        <dgm:presLayoutVars>
          <dgm:bulletEnabled val="1"/>
        </dgm:presLayoutVars>
      </dgm:prSet>
      <dgm:spPr/>
    </dgm:pt>
    <dgm:pt modelId="{EA4C931E-D52B-4231-BFEC-D1E3096103CD}" type="pres">
      <dgm:prSet presAssocID="{EBA78E5A-E4AF-4A03-89D9-405EA255F4AD}" presName="sibTrans" presStyleLbl="bgSibTrans2D1" presStyleIdx="1" presStyleCnt="8"/>
      <dgm:spPr/>
    </dgm:pt>
    <dgm:pt modelId="{8B60EF90-36BC-44B5-87BF-0B5AB51E3B2C}" type="pres">
      <dgm:prSet presAssocID="{26CEFDBD-3C7C-4498-8E57-819B568E21D7}" presName="compNode" presStyleCnt="0"/>
      <dgm:spPr/>
    </dgm:pt>
    <dgm:pt modelId="{744B90F4-861B-48DD-B874-F49237185339}" type="pres">
      <dgm:prSet presAssocID="{26CEFDBD-3C7C-4498-8E57-819B568E21D7}" presName="dummyConnPt" presStyleCnt="0"/>
      <dgm:spPr/>
    </dgm:pt>
    <dgm:pt modelId="{501361F4-7D2A-47E8-B5D0-CCA97D2984EE}" type="pres">
      <dgm:prSet presAssocID="{26CEFDBD-3C7C-4498-8E57-819B568E21D7}" presName="node" presStyleLbl="node1" presStyleIdx="2" presStyleCnt="9">
        <dgm:presLayoutVars>
          <dgm:bulletEnabled val="1"/>
        </dgm:presLayoutVars>
      </dgm:prSet>
      <dgm:spPr/>
    </dgm:pt>
    <dgm:pt modelId="{2173FCD2-9A8A-449B-9336-5B257A818300}" type="pres">
      <dgm:prSet presAssocID="{0B4170D3-F279-41E6-AE2A-AAFCDBF7349E}" presName="sibTrans" presStyleLbl="bgSibTrans2D1" presStyleIdx="2" presStyleCnt="8"/>
      <dgm:spPr/>
    </dgm:pt>
    <dgm:pt modelId="{411E3D91-43D8-4E80-AD4E-9B757BFBD818}" type="pres">
      <dgm:prSet presAssocID="{10B0FF71-FAE1-4673-AF8A-3C0AE58CF62E}" presName="compNode" presStyleCnt="0"/>
      <dgm:spPr/>
    </dgm:pt>
    <dgm:pt modelId="{D409D9A0-5FB1-43E5-8EBF-0AD9D5B1D5D9}" type="pres">
      <dgm:prSet presAssocID="{10B0FF71-FAE1-4673-AF8A-3C0AE58CF62E}" presName="dummyConnPt" presStyleCnt="0"/>
      <dgm:spPr/>
    </dgm:pt>
    <dgm:pt modelId="{58599425-1672-40C9-A616-B6E378FF9429}" type="pres">
      <dgm:prSet presAssocID="{10B0FF71-FAE1-4673-AF8A-3C0AE58CF62E}" presName="node" presStyleLbl="node1" presStyleIdx="3" presStyleCnt="9">
        <dgm:presLayoutVars>
          <dgm:bulletEnabled val="1"/>
        </dgm:presLayoutVars>
      </dgm:prSet>
      <dgm:spPr/>
    </dgm:pt>
    <dgm:pt modelId="{4FBA7864-C90A-49C2-9F80-71E86711680C}" type="pres">
      <dgm:prSet presAssocID="{DAD7E0D7-5904-4BA5-8142-D799FCBADB97}" presName="sibTrans" presStyleLbl="bgSibTrans2D1" presStyleIdx="3" presStyleCnt="8"/>
      <dgm:spPr/>
    </dgm:pt>
    <dgm:pt modelId="{5A54FE23-E9B5-4EAB-BDA7-094BCAC56373}" type="pres">
      <dgm:prSet presAssocID="{8EB2D346-F6DD-40B2-8D23-7C6F3A7C1D31}" presName="compNode" presStyleCnt="0"/>
      <dgm:spPr/>
    </dgm:pt>
    <dgm:pt modelId="{9B0E26A5-A500-4E7B-B437-4C6A17E1FC72}" type="pres">
      <dgm:prSet presAssocID="{8EB2D346-F6DD-40B2-8D23-7C6F3A7C1D31}" presName="dummyConnPt" presStyleCnt="0"/>
      <dgm:spPr/>
    </dgm:pt>
    <dgm:pt modelId="{49E14403-D92E-4CD1-81CA-3981E931EC19}" type="pres">
      <dgm:prSet presAssocID="{8EB2D346-F6DD-40B2-8D23-7C6F3A7C1D31}" presName="node" presStyleLbl="node1" presStyleIdx="4" presStyleCnt="9">
        <dgm:presLayoutVars>
          <dgm:bulletEnabled val="1"/>
        </dgm:presLayoutVars>
      </dgm:prSet>
      <dgm:spPr/>
    </dgm:pt>
    <dgm:pt modelId="{BA7FA63B-A8E9-48BF-97B4-465AB4472ECA}" type="pres">
      <dgm:prSet presAssocID="{2F550A3E-B770-4DAC-AD3E-2BBF3EF355C8}" presName="sibTrans" presStyleLbl="bgSibTrans2D1" presStyleIdx="4" presStyleCnt="8"/>
      <dgm:spPr/>
    </dgm:pt>
    <dgm:pt modelId="{A6903119-F278-49C0-9529-D6A94629DD3E}" type="pres">
      <dgm:prSet presAssocID="{A1E57F04-239E-4D63-A600-FBDBD5B6A505}" presName="compNode" presStyleCnt="0"/>
      <dgm:spPr/>
    </dgm:pt>
    <dgm:pt modelId="{D622D6B7-93B4-474C-86AE-03299638E058}" type="pres">
      <dgm:prSet presAssocID="{A1E57F04-239E-4D63-A600-FBDBD5B6A505}" presName="dummyConnPt" presStyleCnt="0"/>
      <dgm:spPr/>
    </dgm:pt>
    <dgm:pt modelId="{8DD87359-51C4-4C41-A41B-A2265E9E6AF7}" type="pres">
      <dgm:prSet presAssocID="{A1E57F04-239E-4D63-A600-FBDBD5B6A505}" presName="node" presStyleLbl="node1" presStyleIdx="5" presStyleCnt="9">
        <dgm:presLayoutVars>
          <dgm:bulletEnabled val="1"/>
        </dgm:presLayoutVars>
      </dgm:prSet>
      <dgm:spPr/>
    </dgm:pt>
    <dgm:pt modelId="{9F6DDA3B-1CD6-4F24-B4EA-C67A26C3A508}" type="pres">
      <dgm:prSet presAssocID="{42B44DC0-DFE8-4047-BBCA-0659B0D8A2FE}" presName="sibTrans" presStyleLbl="bgSibTrans2D1" presStyleIdx="5" presStyleCnt="8"/>
      <dgm:spPr/>
    </dgm:pt>
    <dgm:pt modelId="{1681B16E-DAD1-4528-AA43-646C04A7F568}" type="pres">
      <dgm:prSet presAssocID="{0BB8B0F1-23E7-4F43-B33E-40C7962FC240}" presName="compNode" presStyleCnt="0"/>
      <dgm:spPr/>
    </dgm:pt>
    <dgm:pt modelId="{8EB89914-062C-4A6C-9C38-33DCB764E403}" type="pres">
      <dgm:prSet presAssocID="{0BB8B0F1-23E7-4F43-B33E-40C7962FC240}" presName="dummyConnPt" presStyleCnt="0"/>
      <dgm:spPr/>
    </dgm:pt>
    <dgm:pt modelId="{DD06417A-B5C6-46D7-B9D9-2579B49A1DF3}" type="pres">
      <dgm:prSet presAssocID="{0BB8B0F1-23E7-4F43-B33E-40C7962FC240}" presName="node" presStyleLbl="node1" presStyleIdx="6" presStyleCnt="9">
        <dgm:presLayoutVars>
          <dgm:bulletEnabled val="1"/>
        </dgm:presLayoutVars>
      </dgm:prSet>
      <dgm:spPr/>
    </dgm:pt>
    <dgm:pt modelId="{DEEA6470-6088-4D25-806E-2C9C7AF30537}" type="pres">
      <dgm:prSet presAssocID="{8BE6D824-3F87-487C-AD4D-90952880D220}" presName="sibTrans" presStyleLbl="bgSibTrans2D1" presStyleIdx="6" presStyleCnt="8"/>
      <dgm:spPr/>
    </dgm:pt>
    <dgm:pt modelId="{936C5541-A588-40CC-955E-3B04FF136447}" type="pres">
      <dgm:prSet presAssocID="{16DFF69D-B7F6-4BA4-9116-A1CA0DD99602}" presName="compNode" presStyleCnt="0"/>
      <dgm:spPr/>
    </dgm:pt>
    <dgm:pt modelId="{4406AD1F-3CC1-49D9-AC82-2DF5D51922F8}" type="pres">
      <dgm:prSet presAssocID="{16DFF69D-B7F6-4BA4-9116-A1CA0DD99602}" presName="dummyConnPt" presStyleCnt="0"/>
      <dgm:spPr/>
    </dgm:pt>
    <dgm:pt modelId="{8E801F7F-6D1E-4407-9B7A-F0D3FB20F005}" type="pres">
      <dgm:prSet presAssocID="{16DFF69D-B7F6-4BA4-9116-A1CA0DD99602}" presName="node" presStyleLbl="node1" presStyleIdx="7" presStyleCnt="9">
        <dgm:presLayoutVars>
          <dgm:bulletEnabled val="1"/>
        </dgm:presLayoutVars>
      </dgm:prSet>
      <dgm:spPr/>
    </dgm:pt>
    <dgm:pt modelId="{68EA7C83-95D4-4F0A-A166-DF67DA9340EE}" type="pres">
      <dgm:prSet presAssocID="{B98D8E45-141B-4382-968A-CDC0BF97C374}" presName="sibTrans" presStyleLbl="bgSibTrans2D1" presStyleIdx="7" presStyleCnt="8"/>
      <dgm:spPr/>
    </dgm:pt>
    <dgm:pt modelId="{0171D01E-3D06-4D9D-B8F3-A1D28027215D}" type="pres">
      <dgm:prSet presAssocID="{CB1C0E20-CD25-46F4-A04E-B409FAE544CC}" presName="compNode" presStyleCnt="0"/>
      <dgm:spPr/>
    </dgm:pt>
    <dgm:pt modelId="{3F456167-4CAE-4426-86C0-5D2A9E111CE4}" type="pres">
      <dgm:prSet presAssocID="{CB1C0E20-CD25-46F4-A04E-B409FAE544CC}" presName="dummyConnPt" presStyleCnt="0"/>
      <dgm:spPr/>
    </dgm:pt>
    <dgm:pt modelId="{339BFFDB-34B8-4844-B62E-5DE443A3DAC9}" type="pres">
      <dgm:prSet presAssocID="{CB1C0E20-CD25-46F4-A04E-B409FAE544CC}" presName="node" presStyleLbl="node1" presStyleIdx="8" presStyleCnt="9">
        <dgm:presLayoutVars>
          <dgm:bulletEnabled val="1"/>
        </dgm:presLayoutVars>
      </dgm:prSet>
      <dgm:spPr/>
    </dgm:pt>
  </dgm:ptLst>
  <dgm:cxnLst>
    <dgm:cxn modelId="{F3CEC701-91B4-4722-BDC7-123869F64B5F}" srcId="{F6DF9201-A827-488C-BAEF-8500080BB3AD}" destId="{8EB2D346-F6DD-40B2-8D23-7C6F3A7C1D31}" srcOrd="4" destOrd="0" parTransId="{E1C55A0A-FDF8-4F85-991E-53231D36FFD4}" sibTransId="{2F550A3E-B770-4DAC-AD3E-2BBF3EF355C8}"/>
    <dgm:cxn modelId="{4D84B20C-B1C7-45BB-A567-F44A9FCF227C}" type="presOf" srcId="{42B44DC0-DFE8-4047-BBCA-0659B0D8A2FE}" destId="{9F6DDA3B-1CD6-4F24-B4EA-C67A26C3A508}" srcOrd="0" destOrd="0" presId="urn:microsoft.com/office/officeart/2005/8/layout/bProcess4"/>
    <dgm:cxn modelId="{CFE17A12-7AA9-44BC-846F-D425374D00E2}" srcId="{F6DF9201-A827-488C-BAEF-8500080BB3AD}" destId="{26CEFDBD-3C7C-4498-8E57-819B568E21D7}" srcOrd="2" destOrd="0" parTransId="{84815781-C1F7-461A-B29A-18FAE4339FD9}" sibTransId="{0B4170D3-F279-41E6-AE2A-AAFCDBF7349E}"/>
    <dgm:cxn modelId="{BCAE1214-1E35-4C32-BDEE-BD237946B1C1}" srcId="{F6DF9201-A827-488C-BAEF-8500080BB3AD}" destId="{CB1C0E20-CD25-46F4-A04E-B409FAE544CC}" srcOrd="8" destOrd="0" parTransId="{C24F9D47-EBF8-4FBE-8252-DBA5F0B5A719}" sibTransId="{74D7A24E-38FD-458C-A315-6507A17FB270}"/>
    <dgm:cxn modelId="{2C2AB216-93E5-4F2C-8CCF-3C0E4EAE2D68}" srcId="{F6DF9201-A827-488C-BAEF-8500080BB3AD}" destId="{10B0FF71-FAE1-4673-AF8A-3C0AE58CF62E}" srcOrd="3" destOrd="0" parTransId="{F3958339-0572-4A60-B7E3-83D3E1CA9968}" sibTransId="{DAD7E0D7-5904-4BA5-8142-D799FCBADB97}"/>
    <dgm:cxn modelId="{9F89DF3B-BD60-441C-9EBB-DCEDCBA4D543}" type="presOf" srcId="{F6DF9201-A827-488C-BAEF-8500080BB3AD}" destId="{9A0B75A4-AF3A-4354-B519-C6D776487D43}" srcOrd="0" destOrd="0" presId="urn:microsoft.com/office/officeart/2005/8/layout/bProcess4"/>
    <dgm:cxn modelId="{3BAB4969-C125-4232-9147-C6C08474FAE4}" type="presOf" srcId="{EBA78E5A-E4AF-4A03-89D9-405EA255F4AD}" destId="{EA4C931E-D52B-4231-BFEC-D1E3096103CD}" srcOrd="0" destOrd="0" presId="urn:microsoft.com/office/officeart/2005/8/layout/bProcess4"/>
    <dgm:cxn modelId="{5216F449-6B48-4F85-B38B-44BF5173CD57}" type="presOf" srcId="{0B4170D3-F279-41E6-AE2A-AAFCDBF7349E}" destId="{2173FCD2-9A8A-449B-9336-5B257A818300}" srcOrd="0" destOrd="0" presId="urn:microsoft.com/office/officeart/2005/8/layout/bProcess4"/>
    <dgm:cxn modelId="{2FE33679-3644-41A7-92B6-BE58E5833B9D}" type="presOf" srcId="{DAD7E0D7-5904-4BA5-8142-D799FCBADB97}" destId="{4FBA7864-C90A-49C2-9F80-71E86711680C}" srcOrd="0" destOrd="0" presId="urn:microsoft.com/office/officeart/2005/8/layout/bProcess4"/>
    <dgm:cxn modelId="{E7F29581-7F56-4589-8EDF-8FE1848FE3D3}" type="presOf" srcId="{8EB2D346-F6DD-40B2-8D23-7C6F3A7C1D31}" destId="{49E14403-D92E-4CD1-81CA-3981E931EC19}" srcOrd="0" destOrd="0" presId="urn:microsoft.com/office/officeart/2005/8/layout/bProcess4"/>
    <dgm:cxn modelId="{8982CA86-4003-446F-ACF9-91597B8406EF}" type="presOf" srcId="{8BE6D824-3F87-487C-AD4D-90952880D220}" destId="{DEEA6470-6088-4D25-806E-2C9C7AF30537}" srcOrd="0" destOrd="0" presId="urn:microsoft.com/office/officeart/2005/8/layout/bProcess4"/>
    <dgm:cxn modelId="{85845891-A894-4B7F-8ABF-A04F498667C9}" srcId="{F6DF9201-A827-488C-BAEF-8500080BB3AD}" destId="{07F94883-EA7C-4B56-BF31-84EC596FFBD9}" srcOrd="1" destOrd="0" parTransId="{940F7E67-5BAC-42F7-8A1D-B00391DFA654}" sibTransId="{EBA78E5A-E4AF-4A03-89D9-405EA255F4AD}"/>
    <dgm:cxn modelId="{34939291-08ED-4020-84C2-89CBFE14C3F7}" srcId="{F6DF9201-A827-488C-BAEF-8500080BB3AD}" destId="{A1E57F04-239E-4D63-A600-FBDBD5B6A505}" srcOrd="5" destOrd="0" parTransId="{1C915BAB-7A19-4AAF-BFEB-1A8285CB509D}" sibTransId="{42B44DC0-DFE8-4047-BBCA-0659B0D8A2FE}"/>
    <dgm:cxn modelId="{F7A18AA5-84E6-4D54-B62C-D80DFF94F383}" type="presOf" srcId="{B98D8E45-141B-4382-968A-CDC0BF97C374}" destId="{68EA7C83-95D4-4F0A-A166-DF67DA9340EE}" srcOrd="0" destOrd="0" presId="urn:microsoft.com/office/officeart/2005/8/layout/bProcess4"/>
    <dgm:cxn modelId="{E704AFB4-4FFB-4C1E-B53B-529CB6C75B4A}" type="presOf" srcId="{270D6F57-375B-4E74-BB9C-D9D0DE515469}" destId="{6EE9B836-49EB-4CFA-910A-3DCE5F7E85CB}" srcOrd="0" destOrd="0" presId="urn:microsoft.com/office/officeart/2005/8/layout/bProcess4"/>
    <dgm:cxn modelId="{F1B90CB5-96B7-4CF3-A209-112EFC625512}" type="presOf" srcId="{CB1C0E20-CD25-46F4-A04E-B409FAE544CC}" destId="{339BFFDB-34B8-4844-B62E-5DE443A3DAC9}" srcOrd="0" destOrd="0" presId="urn:microsoft.com/office/officeart/2005/8/layout/bProcess4"/>
    <dgm:cxn modelId="{F9768FBB-12E2-4EA6-8595-4E8C3EBBC9E0}" type="presOf" srcId="{B15F3A4D-8DC5-4600-9E68-E22104EB43C5}" destId="{4C3A310F-9F85-4DD2-96D9-5761C3A8440F}" srcOrd="0" destOrd="0" presId="urn:microsoft.com/office/officeart/2005/8/layout/bProcess4"/>
    <dgm:cxn modelId="{653B7DC2-59C0-4D40-9DB2-98EE2F454F6A}" type="presOf" srcId="{A1E57F04-239E-4D63-A600-FBDBD5B6A505}" destId="{8DD87359-51C4-4C41-A41B-A2265E9E6AF7}" srcOrd="0" destOrd="0" presId="urn:microsoft.com/office/officeart/2005/8/layout/bProcess4"/>
    <dgm:cxn modelId="{CE9CAEC5-6ECA-4F3A-8080-1E0B3B09334F}" srcId="{F6DF9201-A827-488C-BAEF-8500080BB3AD}" destId="{16DFF69D-B7F6-4BA4-9116-A1CA0DD99602}" srcOrd="7" destOrd="0" parTransId="{9371EF6D-A21A-46E8-97DF-80EED28DC263}" sibTransId="{B98D8E45-141B-4382-968A-CDC0BF97C374}"/>
    <dgm:cxn modelId="{B914CDC8-8D0F-4990-AF9E-AF6559227AA5}" type="presOf" srcId="{16DFF69D-B7F6-4BA4-9116-A1CA0DD99602}" destId="{8E801F7F-6D1E-4407-9B7A-F0D3FB20F005}" srcOrd="0" destOrd="0" presId="urn:microsoft.com/office/officeart/2005/8/layout/bProcess4"/>
    <dgm:cxn modelId="{8F82B1D3-ED32-4AE2-86F4-B15B04D09A09}" type="presOf" srcId="{07F94883-EA7C-4B56-BF31-84EC596FFBD9}" destId="{8D89C242-006D-457B-A5D1-FF3EC43EEE28}" srcOrd="0" destOrd="0" presId="urn:microsoft.com/office/officeart/2005/8/layout/bProcess4"/>
    <dgm:cxn modelId="{CE3B5FD7-AF18-4299-865C-A157A49DDB80}" type="presOf" srcId="{2F550A3E-B770-4DAC-AD3E-2BBF3EF355C8}" destId="{BA7FA63B-A8E9-48BF-97B4-465AB4472ECA}" srcOrd="0" destOrd="0" presId="urn:microsoft.com/office/officeart/2005/8/layout/bProcess4"/>
    <dgm:cxn modelId="{DE3375D7-DC85-4C3A-8191-CD6B0CC269BD}" type="presOf" srcId="{26CEFDBD-3C7C-4498-8E57-819B568E21D7}" destId="{501361F4-7D2A-47E8-B5D0-CCA97D2984EE}" srcOrd="0" destOrd="0" presId="urn:microsoft.com/office/officeart/2005/8/layout/bProcess4"/>
    <dgm:cxn modelId="{460945DA-DE10-4C4A-808F-B7E6A8678427}" srcId="{F6DF9201-A827-488C-BAEF-8500080BB3AD}" destId="{270D6F57-375B-4E74-BB9C-D9D0DE515469}" srcOrd="0" destOrd="0" parTransId="{F481DDAC-8F65-41BA-94B3-875EC83B5392}" sibTransId="{B15F3A4D-8DC5-4600-9E68-E22104EB43C5}"/>
    <dgm:cxn modelId="{80A528DC-2D86-4F18-AD90-CC7312FFDD8B}" srcId="{F6DF9201-A827-488C-BAEF-8500080BB3AD}" destId="{0BB8B0F1-23E7-4F43-B33E-40C7962FC240}" srcOrd="6" destOrd="0" parTransId="{8DD1A045-C8A3-43E1-B02A-ACEE206A0AC9}" sibTransId="{8BE6D824-3F87-487C-AD4D-90952880D220}"/>
    <dgm:cxn modelId="{AE5AC2EC-F862-4149-A0BB-C94158F23EA1}" type="presOf" srcId="{0BB8B0F1-23E7-4F43-B33E-40C7962FC240}" destId="{DD06417A-B5C6-46D7-B9D9-2579B49A1DF3}" srcOrd="0" destOrd="0" presId="urn:microsoft.com/office/officeart/2005/8/layout/bProcess4"/>
    <dgm:cxn modelId="{C3D1A8F5-D09E-4CB0-9AA8-BE799C87EE54}" type="presOf" srcId="{10B0FF71-FAE1-4673-AF8A-3C0AE58CF62E}" destId="{58599425-1672-40C9-A616-B6E378FF9429}" srcOrd="0" destOrd="0" presId="urn:microsoft.com/office/officeart/2005/8/layout/bProcess4"/>
    <dgm:cxn modelId="{526904A0-5CC4-4436-B0B4-8E7C6C906356}" type="presParOf" srcId="{9A0B75A4-AF3A-4354-B519-C6D776487D43}" destId="{5B619D9A-2C0A-429E-8059-16E9E483C856}" srcOrd="0" destOrd="0" presId="urn:microsoft.com/office/officeart/2005/8/layout/bProcess4"/>
    <dgm:cxn modelId="{0432FAB1-EBDD-4D1E-9C49-87C92A2D4724}" type="presParOf" srcId="{5B619D9A-2C0A-429E-8059-16E9E483C856}" destId="{859A0013-B300-4394-A649-4078A578DA33}" srcOrd="0" destOrd="0" presId="urn:microsoft.com/office/officeart/2005/8/layout/bProcess4"/>
    <dgm:cxn modelId="{A98CB735-F830-4EE1-A56A-36B707418E5C}" type="presParOf" srcId="{5B619D9A-2C0A-429E-8059-16E9E483C856}" destId="{6EE9B836-49EB-4CFA-910A-3DCE5F7E85CB}" srcOrd="1" destOrd="0" presId="urn:microsoft.com/office/officeart/2005/8/layout/bProcess4"/>
    <dgm:cxn modelId="{F66733DC-129E-4078-A49B-7270D2C8586F}" type="presParOf" srcId="{9A0B75A4-AF3A-4354-B519-C6D776487D43}" destId="{4C3A310F-9F85-4DD2-96D9-5761C3A8440F}" srcOrd="1" destOrd="0" presId="urn:microsoft.com/office/officeart/2005/8/layout/bProcess4"/>
    <dgm:cxn modelId="{D96CF1AB-8EB5-43ED-AB77-38450AB95077}" type="presParOf" srcId="{9A0B75A4-AF3A-4354-B519-C6D776487D43}" destId="{92D4DC9B-4CED-43EB-B98A-74B7A5F330C9}" srcOrd="2" destOrd="0" presId="urn:microsoft.com/office/officeart/2005/8/layout/bProcess4"/>
    <dgm:cxn modelId="{0420D062-17BD-4505-BFD1-F1917F59B38C}" type="presParOf" srcId="{92D4DC9B-4CED-43EB-B98A-74B7A5F330C9}" destId="{13CCE16F-1405-4CC8-9237-7925D98C7B10}" srcOrd="0" destOrd="0" presId="urn:microsoft.com/office/officeart/2005/8/layout/bProcess4"/>
    <dgm:cxn modelId="{F6E29AD9-C0CC-4BF0-931C-2184A3CB5B96}" type="presParOf" srcId="{92D4DC9B-4CED-43EB-B98A-74B7A5F330C9}" destId="{8D89C242-006D-457B-A5D1-FF3EC43EEE28}" srcOrd="1" destOrd="0" presId="urn:microsoft.com/office/officeart/2005/8/layout/bProcess4"/>
    <dgm:cxn modelId="{4361C55B-4781-4BC1-9524-096377A5E9C4}" type="presParOf" srcId="{9A0B75A4-AF3A-4354-B519-C6D776487D43}" destId="{EA4C931E-D52B-4231-BFEC-D1E3096103CD}" srcOrd="3" destOrd="0" presId="urn:microsoft.com/office/officeart/2005/8/layout/bProcess4"/>
    <dgm:cxn modelId="{C4739033-A819-4604-80FC-7B194048BCF8}" type="presParOf" srcId="{9A0B75A4-AF3A-4354-B519-C6D776487D43}" destId="{8B60EF90-36BC-44B5-87BF-0B5AB51E3B2C}" srcOrd="4" destOrd="0" presId="urn:microsoft.com/office/officeart/2005/8/layout/bProcess4"/>
    <dgm:cxn modelId="{15933F3A-D64D-497A-AD33-8592F43B68CD}" type="presParOf" srcId="{8B60EF90-36BC-44B5-87BF-0B5AB51E3B2C}" destId="{744B90F4-861B-48DD-B874-F49237185339}" srcOrd="0" destOrd="0" presId="urn:microsoft.com/office/officeart/2005/8/layout/bProcess4"/>
    <dgm:cxn modelId="{48A2ABEA-AC03-4BB4-B1C6-88F97A9DDDC9}" type="presParOf" srcId="{8B60EF90-36BC-44B5-87BF-0B5AB51E3B2C}" destId="{501361F4-7D2A-47E8-B5D0-CCA97D2984EE}" srcOrd="1" destOrd="0" presId="urn:microsoft.com/office/officeart/2005/8/layout/bProcess4"/>
    <dgm:cxn modelId="{777510EF-7486-404D-9CC9-E07BAD5FEE1B}" type="presParOf" srcId="{9A0B75A4-AF3A-4354-B519-C6D776487D43}" destId="{2173FCD2-9A8A-449B-9336-5B257A818300}" srcOrd="5" destOrd="0" presId="urn:microsoft.com/office/officeart/2005/8/layout/bProcess4"/>
    <dgm:cxn modelId="{D5E70EBD-9307-4BC6-9515-F1F3054ABF7F}" type="presParOf" srcId="{9A0B75A4-AF3A-4354-B519-C6D776487D43}" destId="{411E3D91-43D8-4E80-AD4E-9B757BFBD818}" srcOrd="6" destOrd="0" presId="urn:microsoft.com/office/officeart/2005/8/layout/bProcess4"/>
    <dgm:cxn modelId="{A541F08B-75AD-4F33-BE3D-7C0B97146A20}" type="presParOf" srcId="{411E3D91-43D8-4E80-AD4E-9B757BFBD818}" destId="{D409D9A0-5FB1-43E5-8EBF-0AD9D5B1D5D9}" srcOrd="0" destOrd="0" presId="urn:microsoft.com/office/officeart/2005/8/layout/bProcess4"/>
    <dgm:cxn modelId="{433C4919-F3AD-4137-8069-2C5487BBA3AC}" type="presParOf" srcId="{411E3D91-43D8-4E80-AD4E-9B757BFBD818}" destId="{58599425-1672-40C9-A616-B6E378FF9429}" srcOrd="1" destOrd="0" presId="urn:microsoft.com/office/officeart/2005/8/layout/bProcess4"/>
    <dgm:cxn modelId="{2B824BD5-DF1D-48A8-9AF9-CC783324B153}" type="presParOf" srcId="{9A0B75A4-AF3A-4354-B519-C6D776487D43}" destId="{4FBA7864-C90A-49C2-9F80-71E86711680C}" srcOrd="7" destOrd="0" presId="urn:microsoft.com/office/officeart/2005/8/layout/bProcess4"/>
    <dgm:cxn modelId="{DEC2DC0C-26B7-4719-BD93-BC7DEF5B5E37}" type="presParOf" srcId="{9A0B75A4-AF3A-4354-B519-C6D776487D43}" destId="{5A54FE23-E9B5-4EAB-BDA7-094BCAC56373}" srcOrd="8" destOrd="0" presId="urn:microsoft.com/office/officeart/2005/8/layout/bProcess4"/>
    <dgm:cxn modelId="{3F00A0BF-AC65-4E74-B29C-6FAF8CECF60C}" type="presParOf" srcId="{5A54FE23-E9B5-4EAB-BDA7-094BCAC56373}" destId="{9B0E26A5-A500-4E7B-B437-4C6A17E1FC72}" srcOrd="0" destOrd="0" presId="urn:microsoft.com/office/officeart/2005/8/layout/bProcess4"/>
    <dgm:cxn modelId="{D98FCFED-B1FE-4887-A81C-813DCD402C4A}" type="presParOf" srcId="{5A54FE23-E9B5-4EAB-BDA7-094BCAC56373}" destId="{49E14403-D92E-4CD1-81CA-3981E931EC19}" srcOrd="1" destOrd="0" presId="urn:microsoft.com/office/officeart/2005/8/layout/bProcess4"/>
    <dgm:cxn modelId="{825AB441-0D83-4BD7-A4A9-572B268CD3BB}" type="presParOf" srcId="{9A0B75A4-AF3A-4354-B519-C6D776487D43}" destId="{BA7FA63B-A8E9-48BF-97B4-465AB4472ECA}" srcOrd="9" destOrd="0" presId="urn:microsoft.com/office/officeart/2005/8/layout/bProcess4"/>
    <dgm:cxn modelId="{6C470C03-A530-4A62-A7C0-F4E5B05D44E0}" type="presParOf" srcId="{9A0B75A4-AF3A-4354-B519-C6D776487D43}" destId="{A6903119-F278-49C0-9529-D6A94629DD3E}" srcOrd="10" destOrd="0" presId="urn:microsoft.com/office/officeart/2005/8/layout/bProcess4"/>
    <dgm:cxn modelId="{C15C2C97-3B31-47D3-98F1-308867F074ED}" type="presParOf" srcId="{A6903119-F278-49C0-9529-D6A94629DD3E}" destId="{D622D6B7-93B4-474C-86AE-03299638E058}" srcOrd="0" destOrd="0" presId="urn:microsoft.com/office/officeart/2005/8/layout/bProcess4"/>
    <dgm:cxn modelId="{C9C69E2D-CEB3-40A3-B010-621A5E3993E7}" type="presParOf" srcId="{A6903119-F278-49C0-9529-D6A94629DD3E}" destId="{8DD87359-51C4-4C41-A41B-A2265E9E6AF7}" srcOrd="1" destOrd="0" presId="urn:microsoft.com/office/officeart/2005/8/layout/bProcess4"/>
    <dgm:cxn modelId="{9E6EB831-2ACE-4EFA-99D7-175893A55F29}" type="presParOf" srcId="{9A0B75A4-AF3A-4354-B519-C6D776487D43}" destId="{9F6DDA3B-1CD6-4F24-B4EA-C67A26C3A508}" srcOrd="11" destOrd="0" presId="urn:microsoft.com/office/officeart/2005/8/layout/bProcess4"/>
    <dgm:cxn modelId="{FD6697D6-3A5F-43BC-ACF8-8329313842AE}" type="presParOf" srcId="{9A0B75A4-AF3A-4354-B519-C6D776487D43}" destId="{1681B16E-DAD1-4528-AA43-646C04A7F568}" srcOrd="12" destOrd="0" presId="urn:microsoft.com/office/officeart/2005/8/layout/bProcess4"/>
    <dgm:cxn modelId="{80338812-118B-4F7F-907E-88495E387076}" type="presParOf" srcId="{1681B16E-DAD1-4528-AA43-646C04A7F568}" destId="{8EB89914-062C-4A6C-9C38-33DCB764E403}" srcOrd="0" destOrd="0" presId="urn:microsoft.com/office/officeart/2005/8/layout/bProcess4"/>
    <dgm:cxn modelId="{4C123D79-61D6-4A3B-A6B0-9397E7EC7BD8}" type="presParOf" srcId="{1681B16E-DAD1-4528-AA43-646C04A7F568}" destId="{DD06417A-B5C6-46D7-B9D9-2579B49A1DF3}" srcOrd="1" destOrd="0" presId="urn:microsoft.com/office/officeart/2005/8/layout/bProcess4"/>
    <dgm:cxn modelId="{82C5CFF3-D102-43D5-8FBF-E5A10173986A}" type="presParOf" srcId="{9A0B75A4-AF3A-4354-B519-C6D776487D43}" destId="{DEEA6470-6088-4D25-806E-2C9C7AF30537}" srcOrd="13" destOrd="0" presId="urn:microsoft.com/office/officeart/2005/8/layout/bProcess4"/>
    <dgm:cxn modelId="{F60C22B8-55E3-453E-9563-1E1AE3A41CA5}" type="presParOf" srcId="{9A0B75A4-AF3A-4354-B519-C6D776487D43}" destId="{936C5541-A588-40CC-955E-3B04FF136447}" srcOrd="14" destOrd="0" presId="urn:microsoft.com/office/officeart/2005/8/layout/bProcess4"/>
    <dgm:cxn modelId="{08FF7D94-DAE9-459C-9A2D-39CC285B5AEC}" type="presParOf" srcId="{936C5541-A588-40CC-955E-3B04FF136447}" destId="{4406AD1F-3CC1-49D9-AC82-2DF5D51922F8}" srcOrd="0" destOrd="0" presId="urn:microsoft.com/office/officeart/2005/8/layout/bProcess4"/>
    <dgm:cxn modelId="{6A3C5DE9-D85E-4D02-A723-CDE3F6125FEB}" type="presParOf" srcId="{936C5541-A588-40CC-955E-3B04FF136447}" destId="{8E801F7F-6D1E-4407-9B7A-F0D3FB20F005}" srcOrd="1" destOrd="0" presId="urn:microsoft.com/office/officeart/2005/8/layout/bProcess4"/>
    <dgm:cxn modelId="{DDBAA483-10FE-410C-8BA0-608DB3EC00BE}" type="presParOf" srcId="{9A0B75A4-AF3A-4354-B519-C6D776487D43}" destId="{68EA7C83-95D4-4F0A-A166-DF67DA9340EE}" srcOrd="15" destOrd="0" presId="urn:microsoft.com/office/officeart/2005/8/layout/bProcess4"/>
    <dgm:cxn modelId="{BEF196AD-C919-45F0-B118-EDE60D5E2385}" type="presParOf" srcId="{9A0B75A4-AF3A-4354-B519-C6D776487D43}" destId="{0171D01E-3D06-4D9D-B8F3-A1D28027215D}" srcOrd="16" destOrd="0" presId="urn:microsoft.com/office/officeart/2005/8/layout/bProcess4"/>
    <dgm:cxn modelId="{BD9DCB4F-C6E9-4109-9884-77DE2AAC9999}" type="presParOf" srcId="{0171D01E-3D06-4D9D-B8F3-A1D28027215D}" destId="{3F456167-4CAE-4426-86C0-5D2A9E111CE4}" srcOrd="0" destOrd="0" presId="urn:microsoft.com/office/officeart/2005/8/layout/bProcess4"/>
    <dgm:cxn modelId="{DE78C20A-0F32-4DCB-B627-36D5085C2BC2}" type="presParOf" srcId="{0171D01E-3D06-4D9D-B8F3-A1D28027215D}" destId="{339BFFDB-34B8-4844-B62E-5DE443A3DAC9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DF9201-A827-488C-BAEF-8500080BB3AD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0D6F57-375B-4E74-BB9C-D9D0DE515469}">
      <dgm:prSet phldrT="[Text]"/>
      <dgm:spPr/>
      <dgm:t>
        <a:bodyPr/>
        <a:lstStyle/>
        <a:p>
          <a:r>
            <a:rPr lang="en-US" dirty="0"/>
            <a:t>Present</a:t>
          </a:r>
        </a:p>
      </dgm:t>
    </dgm:pt>
    <dgm:pt modelId="{F481DDAC-8F65-41BA-94B3-875EC83B5392}" type="parTrans" cxnId="{460945DA-DE10-4C4A-808F-B7E6A8678427}">
      <dgm:prSet/>
      <dgm:spPr/>
      <dgm:t>
        <a:bodyPr/>
        <a:lstStyle/>
        <a:p>
          <a:endParaRPr lang="en-US"/>
        </a:p>
      </dgm:t>
    </dgm:pt>
    <dgm:pt modelId="{B15F3A4D-8DC5-4600-9E68-E22104EB43C5}" type="sibTrans" cxnId="{460945DA-DE10-4C4A-808F-B7E6A8678427}">
      <dgm:prSet/>
      <dgm:spPr/>
      <dgm:t>
        <a:bodyPr/>
        <a:lstStyle/>
        <a:p>
          <a:endParaRPr lang="en-US"/>
        </a:p>
      </dgm:t>
    </dgm:pt>
    <dgm:pt modelId="{07F94883-EA7C-4B56-BF31-84EC596FFBD9}">
      <dgm:prSet phldrT="[Text]"/>
      <dgm:spPr/>
      <dgm:t>
        <a:bodyPr/>
        <a:lstStyle/>
        <a:p>
          <a:r>
            <a:rPr lang="en-US" dirty="0"/>
            <a:t>Colors</a:t>
          </a:r>
        </a:p>
      </dgm:t>
    </dgm:pt>
    <dgm:pt modelId="{940F7E67-5BAC-42F7-8A1D-B00391DFA654}" type="parTrans" cxnId="{85845891-A894-4B7F-8ABF-A04F498667C9}">
      <dgm:prSet/>
      <dgm:spPr/>
      <dgm:t>
        <a:bodyPr/>
        <a:lstStyle/>
        <a:p>
          <a:endParaRPr lang="en-US"/>
        </a:p>
      </dgm:t>
    </dgm:pt>
    <dgm:pt modelId="{EBA78E5A-E4AF-4A03-89D9-405EA255F4AD}" type="sibTrans" cxnId="{85845891-A894-4B7F-8ABF-A04F498667C9}">
      <dgm:prSet/>
      <dgm:spPr/>
      <dgm:t>
        <a:bodyPr/>
        <a:lstStyle/>
        <a:p>
          <a:endParaRPr lang="en-US"/>
        </a:p>
      </dgm:t>
    </dgm:pt>
    <dgm:pt modelId="{26CEFDBD-3C7C-4498-8E57-819B568E21D7}">
      <dgm:prSet phldrT="[Text]"/>
      <dgm:spPr/>
      <dgm:t>
        <a:bodyPr/>
        <a:lstStyle/>
        <a:p>
          <a:r>
            <a:rPr lang="en-US" dirty="0"/>
            <a:t>Food</a:t>
          </a:r>
        </a:p>
      </dgm:t>
    </dgm:pt>
    <dgm:pt modelId="{84815781-C1F7-461A-B29A-18FAE4339FD9}" type="parTrans" cxnId="{CFE17A12-7AA9-44BC-846F-D425374D00E2}">
      <dgm:prSet/>
      <dgm:spPr/>
      <dgm:t>
        <a:bodyPr/>
        <a:lstStyle/>
        <a:p>
          <a:endParaRPr lang="en-US"/>
        </a:p>
      </dgm:t>
    </dgm:pt>
    <dgm:pt modelId="{0B4170D3-F279-41E6-AE2A-AAFCDBF7349E}" type="sibTrans" cxnId="{CFE17A12-7AA9-44BC-846F-D425374D00E2}">
      <dgm:prSet/>
      <dgm:spPr/>
      <dgm:t>
        <a:bodyPr/>
        <a:lstStyle/>
        <a:p>
          <a:endParaRPr lang="en-US"/>
        </a:p>
      </dgm:t>
    </dgm:pt>
    <dgm:pt modelId="{10B0FF71-FAE1-4673-AF8A-3C0AE58CF62E}">
      <dgm:prSet phldrT="[Text]"/>
      <dgm:spPr/>
      <dgm:t>
        <a:bodyPr/>
        <a:lstStyle/>
        <a:p>
          <a:r>
            <a:rPr lang="en-US" dirty="0"/>
            <a:t>Plurals</a:t>
          </a:r>
        </a:p>
      </dgm:t>
    </dgm:pt>
    <dgm:pt modelId="{F3958339-0572-4A60-B7E3-83D3E1CA9968}" type="parTrans" cxnId="{2C2AB216-93E5-4F2C-8CCF-3C0E4EAE2D68}">
      <dgm:prSet/>
      <dgm:spPr/>
      <dgm:t>
        <a:bodyPr/>
        <a:lstStyle/>
        <a:p>
          <a:endParaRPr lang="en-US"/>
        </a:p>
      </dgm:t>
    </dgm:pt>
    <dgm:pt modelId="{DAD7E0D7-5904-4BA5-8142-D799FCBADB97}" type="sibTrans" cxnId="{2C2AB216-93E5-4F2C-8CCF-3C0E4EAE2D68}">
      <dgm:prSet/>
      <dgm:spPr/>
      <dgm:t>
        <a:bodyPr/>
        <a:lstStyle/>
        <a:p>
          <a:endParaRPr lang="en-US"/>
        </a:p>
      </dgm:t>
    </dgm:pt>
    <dgm:pt modelId="{8EB2D346-F6DD-40B2-8D23-7C6F3A7C1D31}">
      <dgm:prSet phldrT="[Text]"/>
      <dgm:spPr/>
      <dgm:t>
        <a:bodyPr/>
        <a:lstStyle/>
        <a:p>
          <a:r>
            <a:rPr lang="en-US" dirty="0" err="1"/>
            <a:t>Conjuntctions</a:t>
          </a:r>
          <a:endParaRPr lang="en-US" dirty="0"/>
        </a:p>
      </dgm:t>
    </dgm:pt>
    <dgm:pt modelId="{E1C55A0A-FDF8-4F85-991E-53231D36FFD4}" type="parTrans" cxnId="{F3CEC701-91B4-4722-BDC7-123869F64B5F}">
      <dgm:prSet/>
      <dgm:spPr/>
      <dgm:t>
        <a:bodyPr/>
        <a:lstStyle/>
        <a:p>
          <a:endParaRPr lang="en-US"/>
        </a:p>
      </dgm:t>
    </dgm:pt>
    <dgm:pt modelId="{2F550A3E-B770-4DAC-AD3E-2BBF3EF355C8}" type="sibTrans" cxnId="{F3CEC701-91B4-4722-BDC7-123869F64B5F}">
      <dgm:prSet/>
      <dgm:spPr/>
      <dgm:t>
        <a:bodyPr/>
        <a:lstStyle/>
        <a:p>
          <a:endParaRPr lang="en-US"/>
        </a:p>
      </dgm:t>
    </dgm:pt>
    <dgm:pt modelId="{A1E57F04-239E-4D63-A600-FBDBD5B6A505}">
      <dgm:prSet phldrT="[Text]"/>
      <dgm:spPr/>
      <dgm:t>
        <a:bodyPr/>
        <a:lstStyle/>
        <a:p>
          <a:r>
            <a:rPr lang="en-US" dirty="0"/>
            <a:t>Prepositions</a:t>
          </a:r>
        </a:p>
      </dgm:t>
    </dgm:pt>
    <dgm:pt modelId="{1C915BAB-7A19-4AAF-BFEB-1A8285CB509D}" type="parTrans" cxnId="{34939291-08ED-4020-84C2-89CBFE14C3F7}">
      <dgm:prSet/>
      <dgm:spPr/>
      <dgm:t>
        <a:bodyPr/>
        <a:lstStyle/>
        <a:p>
          <a:endParaRPr lang="en-US"/>
        </a:p>
      </dgm:t>
    </dgm:pt>
    <dgm:pt modelId="{42B44DC0-DFE8-4047-BBCA-0659B0D8A2FE}" type="sibTrans" cxnId="{34939291-08ED-4020-84C2-89CBFE14C3F7}">
      <dgm:prSet/>
      <dgm:spPr/>
      <dgm:t>
        <a:bodyPr/>
        <a:lstStyle/>
        <a:p>
          <a:endParaRPr lang="en-US"/>
        </a:p>
      </dgm:t>
    </dgm:pt>
    <dgm:pt modelId="{0BB8B0F1-23E7-4F43-B33E-40C7962FC240}">
      <dgm:prSet phldrT="[Text]"/>
      <dgm:spPr/>
      <dgm:t>
        <a:bodyPr/>
        <a:lstStyle/>
        <a:p>
          <a:r>
            <a:rPr lang="en-US" dirty="0"/>
            <a:t>Time</a:t>
          </a:r>
        </a:p>
      </dgm:t>
    </dgm:pt>
    <dgm:pt modelId="{8DD1A045-C8A3-43E1-B02A-ACEE206A0AC9}" type="parTrans" cxnId="{80A528DC-2D86-4F18-AD90-CC7312FFDD8B}">
      <dgm:prSet/>
      <dgm:spPr/>
      <dgm:t>
        <a:bodyPr/>
        <a:lstStyle/>
        <a:p>
          <a:endParaRPr lang="en-US"/>
        </a:p>
      </dgm:t>
    </dgm:pt>
    <dgm:pt modelId="{8BE6D824-3F87-487C-AD4D-90952880D220}" type="sibTrans" cxnId="{80A528DC-2D86-4F18-AD90-CC7312FFDD8B}">
      <dgm:prSet/>
      <dgm:spPr/>
      <dgm:t>
        <a:bodyPr/>
        <a:lstStyle/>
        <a:p>
          <a:endParaRPr lang="en-US"/>
        </a:p>
      </dgm:t>
    </dgm:pt>
    <dgm:pt modelId="{16DFF69D-B7F6-4BA4-9116-A1CA0DD99602}">
      <dgm:prSet phldrT="[Text]"/>
      <dgm:spPr/>
      <dgm:t>
        <a:bodyPr/>
        <a:lstStyle/>
        <a:p>
          <a:r>
            <a:rPr lang="en-US" dirty="0"/>
            <a:t>Family</a:t>
          </a:r>
        </a:p>
      </dgm:t>
    </dgm:pt>
    <dgm:pt modelId="{9371EF6D-A21A-46E8-97DF-80EED28DC263}" type="parTrans" cxnId="{CE9CAEC5-6ECA-4F3A-8080-1E0B3B09334F}">
      <dgm:prSet/>
      <dgm:spPr/>
      <dgm:t>
        <a:bodyPr/>
        <a:lstStyle/>
        <a:p>
          <a:endParaRPr lang="en-US"/>
        </a:p>
      </dgm:t>
    </dgm:pt>
    <dgm:pt modelId="{B98D8E45-141B-4382-968A-CDC0BF97C374}" type="sibTrans" cxnId="{CE9CAEC5-6ECA-4F3A-8080-1E0B3B09334F}">
      <dgm:prSet/>
      <dgm:spPr/>
      <dgm:t>
        <a:bodyPr/>
        <a:lstStyle/>
        <a:p>
          <a:endParaRPr lang="en-US"/>
        </a:p>
      </dgm:t>
    </dgm:pt>
    <dgm:pt modelId="{CB1C0E20-CD25-46F4-A04E-B409FAE544CC}">
      <dgm:prSet phldrT="[Text]"/>
      <dgm:spPr/>
      <dgm:t>
        <a:bodyPr/>
        <a:lstStyle/>
        <a:p>
          <a:r>
            <a:rPr lang="en-US" dirty="0"/>
            <a:t>Questions</a:t>
          </a:r>
        </a:p>
      </dgm:t>
    </dgm:pt>
    <dgm:pt modelId="{C24F9D47-EBF8-4FBE-8252-DBA5F0B5A719}" type="parTrans" cxnId="{BCAE1214-1E35-4C32-BDEE-BD237946B1C1}">
      <dgm:prSet/>
      <dgm:spPr/>
      <dgm:t>
        <a:bodyPr/>
        <a:lstStyle/>
        <a:p>
          <a:endParaRPr lang="en-US"/>
        </a:p>
      </dgm:t>
    </dgm:pt>
    <dgm:pt modelId="{74D7A24E-38FD-458C-A315-6507A17FB270}" type="sibTrans" cxnId="{BCAE1214-1E35-4C32-BDEE-BD237946B1C1}">
      <dgm:prSet/>
      <dgm:spPr/>
      <dgm:t>
        <a:bodyPr/>
        <a:lstStyle/>
        <a:p>
          <a:endParaRPr lang="en-US"/>
        </a:p>
      </dgm:t>
    </dgm:pt>
    <dgm:pt modelId="{9A0B75A4-AF3A-4354-B519-C6D776487D43}" type="pres">
      <dgm:prSet presAssocID="{F6DF9201-A827-488C-BAEF-8500080BB3AD}" presName="Name0" presStyleCnt="0">
        <dgm:presLayoutVars>
          <dgm:dir/>
          <dgm:resizeHandles/>
        </dgm:presLayoutVars>
      </dgm:prSet>
      <dgm:spPr/>
    </dgm:pt>
    <dgm:pt modelId="{5B619D9A-2C0A-429E-8059-16E9E483C856}" type="pres">
      <dgm:prSet presAssocID="{270D6F57-375B-4E74-BB9C-D9D0DE515469}" presName="compNode" presStyleCnt="0"/>
      <dgm:spPr/>
    </dgm:pt>
    <dgm:pt modelId="{859A0013-B300-4394-A649-4078A578DA33}" type="pres">
      <dgm:prSet presAssocID="{270D6F57-375B-4E74-BB9C-D9D0DE515469}" presName="dummyConnPt" presStyleCnt="0"/>
      <dgm:spPr/>
    </dgm:pt>
    <dgm:pt modelId="{6EE9B836-49EB-4CFA-910A-3DCE5F7E85CB}" type="pres">
      <dgm:prSet presAssocID="{270D6F57-375B-4E74-BB9C-D9D0DE515469}" presName="node" presStyleLbl="node1" presStyleIdx="0" presStyleCnt="9">
        <dgm:presLayoutVars>
          <dgm:bulletEnabled val="1"/>
        </dgm:presLayoutVars>
      </dgm:prSet>
      <dgm:spPr/>
    </dgm:pt>
    <dgm:pt modelId="{4C3A310F-9F85-4DD2-96D9-5761C3A8440F}" type="pres">
      <dgm:prSet presAssocID="{B15F3A4D-8DC5-4600-9E68-E22104EB43C5}" presName="sibTrans" presStyleLbl="bgSibTrans2D1" presStyleIdx="0" presStyleCnt="8"/>
      <dgm:spPr/>
    </dgm:pt>
    <dgm:pt modelId="{92D4DC9B-4CED-43EB-B98A-74B7A5F330C9}" type="pres">
      <dgm:prSet presAssocID="{07F94883-EA7C-4B56-BF31-84EC596FFBD9}" presName="compNode" presStyleCnt="0"/>
      <dgm:spPr/>
    </dgm:pt>
    <dgm:pt modelId="{13CCE16F-1405-4CC8-9237-7925D98C7B10}" type="pres">
      <dgm:prSet presAssocID="{07F94883-EA7C-4B56-BF31-84EC596FFBD9}" presName="dummyConnPt" presStyleCnt="0"/>
      <dgm:spPr/>
    </dgm:pt>
    <dgm:pt modelId="{8D89C242-006D-457B-A5D1-FF3EC43EEE28}" type="pres">
      <dgm:prSet presAssocID="{07F94883-EA7C-4B56-BF31-84EC596FFBD9}" presName="node" presStyleLbl="node1" presStyleIdx="1" presStyleCnt="9">
        <dgm:presLayoutVars>
          <dgm:bulletEnabled val="1"/>
        </dgm:presLayoutVars>
      </dgm:prSet>
      <dgm:spPr/>
    </dgm:pt>
    <dgm:pt modelId="{EA4C931E-D52B-4231-BFEC-D1E3096103CD}" type="pres">
      <dgm:prSet presAssocID="{EBA78E5A-E4AF-4A03-89D9-405EA255F4AD}" presName="sibTrans" presStyleLbl="bgSibTrans2D1" presStyleIdx="1" presStyleCnt="8"/>
      <dgm:spPr/>
    </dgm:pt>
    <dgm:pt modelId="{8B60EF90-36BC-44B5-87BF-0B5AB51E3B2C}" type="pres">
      <dgm:prSet presAssocID="{26CEFDBD-3C7C-4498-8E57-819B568E21D7}" presName="compNode" presStyleCnt="0"/>
      <dgm:spPr/>
    </dgm:pt>
    <dgm:pt modelId="{744B90F4-861B-48DD-B874-F49237185339}" type="pres">
      <dgm:prSet presAssocID="{26CEFDBD-3C7C-4498-8E57-819B568E21D7}" presName="dummyConnPt" presStyleCnt="0"/>
      <dgm:spPr/>
    </dgm:pt>
    <dgm:pt modelId="{501361F4-7D2A-47E8-B5D0-CCA97D2984EE}" type="pres">
      <dgm:prSet presAssocID="{26CEFDBD-3C7C-4498-8E57-819B568E21D7}" presName="node" presStyleLbl="node1" presStyleIdx="2" presStyleCnt="9">
        <dgm:presLayoutVars>
          <dgm:bulletEnabled val="1"/>
        </dgm:presLayoutVars>
      </dgm:prSet>
      <dgm:spPr/>
    </dgm:pt>
    <dgm:pt modelId="{2173FCD2-9A8A-449B-9336-5B257A818300}" type="pres">
      <dgm:prSet presAssocID="{0B4170D3-F279-41E6-AE2A-AAFCDBF7349E}" presName="sibTrans" presStyleLbl="bgSibTrans2D1" presStyleIdx="2" presStyleCnt="8"/>
      <dgm:spPr/>
    </dgm:pt>
    <dgm:pt modelId="{411E3D91-43D8-4E80-AD4E-9B757BFBD818}" type="pres">
      <dgm:prSet presAssocID="{10B0FF71-FAE1-4673-AF8A-3C0AE58CF62E}" presName="compNode" presStyleCnt="0"/>
      <dgm:spPr/>
    </dgm:pt>
    <dgm:pt modelId="{D409D9A0-5FB1-43E5-8EBF-0AD9D5B1D5D9}" type="pres">
      <dgm:prSet presAssocID="{10B0FF71-FAE1-4673-AF8A-3C0AE58CF62E}" presName="dummyConnPt" presStyleCnt="0"/>
      <dgm:spPr/>
    </dgm:pt>
    <dgm:pt modelId="{58599425-1672-40C9-A616-B6E378FF9429}" type="pres">
      <dgm:prSet presAssocID="{10B0FF71-FAE1-4673-AF8A-3C0AE58CF62E}" presName="node" presStyleLbl="node1" presStyleIdx="3" presStyleCnt="9">
        <dgm:presLayoutVars>
          <dgm:bulletEnabled val="1"/>
        </dgm:presLayoutVars>
      </dgm:prSet>
      <dgm:spPr/>
    </dgm:pt>
    <dgm:pt modelId="{4FBA7864-C90A-49C2-9F80-71E86711680C}" type="pres">
      <dgm:prSet presAssocID="{DAD7E0D7-5904-4BA5-8142-D799FCBADB97}" presName="sibTrans" presStyleLbl="bgSibTrans2D1" presStyleIdx="3" presStyleCnt="8"/>
      <dgm:spPr/>
    </dgm:pt>
    <dgm:pt modelId="{5A54FE23-E9B5-4EAB-BDA7-094BCAC56373}" type="pres">
      <dgm:prSet presAssocID="{8EB2D346-F6DD-40B2-8D23-7C6F3A7C1D31}" presName="compNode" presStyleCnt="0"/>
      <dgm:spPr/>
    </dgm:pt>
    <dgm:pt modelId="{9B0E26A5-A500-4E7B-B437-4C6A17E1FC72}" type="pres">
      <dgm:prSet presAssocID="{8EB2D346-F6DD-40B2-8D23-7C6F3A7C1D31}" presName="dummyConnPt" presStyleCnt="0"/>
      <dgm:spPr/>
    </dgm:pt>
    <dgm:pt modelId="{49E14403-D92E-4CD1-81CA-3981E931EC19}" type="pres">
      <dgm:prSet presAssocID="{8EB2D346-F6DD-40B2-8D23-7C6F3A7C1D31}" presName="node" presStyleLbl="node1" presStyleIdx="4" presStyleCnt="9">
        <dgm:presLayoutVars>
          <dgm:bulletEnabled val="1"/>
        </dgm:presLayoutVars>
      </dgm:prSet>
      <dgm:spPr/>
    </dgm:pt>
    <dgm:pt modelId="{BA7FA63B-A8E9-48BF-97B4-465AB4472ECA}" type="pres">
      <dgm:prSet presAssocID="{2F550A3E-B770-4DAC-AD3E-2BBF3EF355C8}" presName="sibTrans" presStyleLbl="bgSibTrans2D1" presStyleIdx="4" presStyleCnt="8"/>
      <dgm:spPr/>
    </dgm:pt>
    <dgm:pt modelId="{A6903119-F278-49C0-9529-D6A94629DD3E}" type="pres">
      <dgm:prSet presAssocID="{A1E57F04-239E-4D63-A600-FBDBD5B6A505}" presName="compNode" presStyleCnt="0"/>
      <dgm:spPr/>
    </dgm:pt>
    <dgm:pt modelId="{D622D6B7-93B4-474C-86AE-03299638E058}" type="pres">
      <dgm:prSet presAssocID="{A1E57F04-239E-4D63-A600-FBDBD5B6A505}" presName="dummyConnPt" presStyleCnt="0"/>
      <dgm:spPr/>
    </dgm:pt>
    <dgm:pt modelId="{8DD87359-51C4-4C41-A41B-A2265E9E6AF7}" type="pres">
      <dgm:prSet presAssocID="{A1E57F04-239E-4D63-A600-FBDBD5B6A505}" presName="node" presStyleLbl="node1" presStyleIdx="5" presStyleCnt="9">
        <dgm:presLayoutVars>
          <dgm:bulletEnabled val="1"/>
        </dgm:presLayoutVars>
      </dgm:prSet>
      <dgm:spPr/>
    </dgm:pt>
    <dgm:pt modelId="{9F6DDA3B-1CD6-4F24-B4EA-C67A26C3A508}" type="pres">
      <dgm:prSet presAssocID="{42B44DC0-DFE8-4047-BBCA-0659B0D8A2FE}" presName="sibTrans" presStyleLbl="bgSibTrans2D1" presStyleIdx="5" presStyleCnt="8"/>
      <dgm:spPr/>
    </dgm:pt>
    <dgm:pt modelId="{1681B16E-DAD1-4528-AA43-646C04A7F568}" type="pres">
      <dgm:prSet presAssocID="{0BB8B0F1-23E7-4F43-B33E-40C7962FC240}" presName="compNode" presStyleCnt="0"/>
      <dgm:spPr/>
    </dgm:pt>
    <dgm:pt modelId="{8EB89914-062C-4A6C-9C38-33DCB764E403}" type="pres">
      <dgm:prSet presAssocID="{0BB8B0F1-23E7-4F43-B33E-40C7962FC240}" presName="dummyConnPt" presStyleCnt="0"/>
      <dgm:spPr/>
    </dgm:pt>
    <dgm:pt modelId="{DD06417A-B5C6-46D7-B9D9-2579B49A1DF3}" type="pres">
      <dgm:prSet presAssocID="{0BB8B0F1-23E7-4F43-B33E-40C7962FC240}" presName="node" presStyleLbl="node1" presStyleIdx="6" presStyleCnt="9">
        <dgm:presLayoutVars>
          <dgm:bulletEnabled val="1"/>
        </dgm:presLayoutVars>
      </dgm:prSet>
      <dgm:spPr/>
    </dgm:pt>
    <dgm:pt modelId="{DEEA6470-6088-4D25-806E-2C9C7AF30537}" type="pres">
      <dgm:prSet presAssocID="{8BE6D824-3F87-487C-AD4D-90952880D220}" presName="sibTrans" presStyleLbl="bgSibTrans2D1" presStyleIdx="6" presStyleCnt="8"/>
      <dgm:spPr/>
    </dgm:pt>
    <dgm:pt modelId="{936C5541-A588-40CC-955E-3B04FF136447}" type="pres">
      <dgm:prSet presAssocID="{16DFF69D-B7F6-4BA4-9116-A1CA0DD99602}" presName="compNode" presStyleCnt="0"/>
      <dgm:spPr/>
    </dgm:pt>
    <dgm:pt modelId="{4406AD1F-3CC1-49D9-AC82-2DF5D51922F8}" type="pres">
      <dgm:prSet presAssocID="{16DFF69D-B7F6-4BA4-9116-A1CA0DD99602}" presName="dummyConnPt" presStyleCnt="0"/>
      <dgm:spPr/>
    </dgm:pt>
    <dgm:pt modelId="{8E801F7F-6D1E-4407-9B7A-F0D3FB20F005}" type="pres">
      <dgm:prSet presAssocID="{16DFF69D-B7F6-4BA4-9116-A1CA0DD99602}" presName="node" presStyleLbl="node1" presStyleIdx="7" presStyleCnt="9">
        <dgm:presLayoutVars>
          <dgm:bulletEnabled val="1"/>
        </dgm:presLayoutVars>
      </dgm:prSet>
      <dgm:spPr/>
    </dgm:pt>
    <dgm:pt modelId="{68EA7C83-95D4-4F0A-A166-DF67DA9340EE}" type="pres">
      <dgm:prSet presAssocID="{B98D8E45-141B-4382-968A-CDC0BF97C374}" presName="sibTrans" presStyleLbl="bgSibTrans2D1" presStyleIdx="7" presStyleCnt="8"/>
      <dgm:spPr/>
    </dgm:pt>
    <dgm:pt modelId="{0171D01E-3D06-4D9D-B8F3-A1D28027215D}" type="pres">
      <dgm:prSet presAssocID="{CB1C0E20-CD25-46F4-A04E-B409FAE544CC}" presName="compNode" presStyleCnt="0"/>
      <dgm:spPr/>
    </dgm:pt>
    <dgm:pt modelId="{3F456167-4CAE-4426-86C0-5D2A9E111CE4}" type="pres">
      <dgm:prSet presAssocID="{CB1C0E20-CD25-46F4-A04E-B409FAE544CC}" presName="dummyConnPt" presStyleCnt="0"/>
      <dgm:spPr/>
    </dgm:pt>
    <dgm:pt modelId="{339BFFDB-34B8-4844-B62E-5DE443A3DAC9}" type="pres">
      <dgm:prSet presAssocID="{CB1C0E20-CD25-46F4-A04E-B409FAE544CC}" presName="node" presStyleLbl="node1" presStyleIdx="8" presStyleCnt="9">
        <dgm:presLayoutVars>
          <dgm:bulletEnabled val="1"/>
        </dgm:presLayoutVars>
      </dgm:prSet>
      <dgm:spPr/>
    </dgm:pt>
  </dgm:ptLst>
  <dgm:cxnLst>
    <dgm:cxn modelId="{F3CEC701-91B4-4722-BDC7-123869F64B5F}" srcId="{F6DF9201-A827-488C-BAEF-8500080BB3AD}" destId="{8EB2D346-F6DD-40B2-8D23-7C6F3A7C1D31}" srcOrd="4" destOrd="0" parTransId="{E1C55A0A-FDF8-4F85-991E-53231D36FFD4}" sibTransId="{2F550A3E-B770-4DAC-AD3E-2BBF3EF355C8}"/>
    <dgm:cxn modelId="{4D84B20C-B1C7-45BB-A567-F44A9FCF227C}" type="presOf" srcId="{42B44DC0-DFE8-4047-BBCA-0659B0D8A2FE}" destId="{9F6DDA3B-1CD6-4F24-B4EA-C67A26C3A508}" srcOrd="0" destOrd="0" presId="urn:microsoft.com/office/officeart/2005/8/layout/bProcess4"/>
    <dgm:cxn modelId="{CFE17A12-7AA9-44BC-846F-D425374D00E2}" srcId="{F6DF9201-A827-488C-BAEF-8500080BB3AD}" destId="{26CEFDBD-3C7C-4498-8E57-819B568E21D7}" srcOrd="2" destOrd="0" parTransId="{84815781-C1F7-461A-B29A-18FAE4339FD9}" sibTransId="{0B4170D3-F279-41E6-AE2A-AAFCDBF7349E}"/>
    <dgm:cxn modelId="{BCAE1214-1E35-4C32-BDEE-BD237946B1C1}" srcId="{F6DF9201-A827-488C-BAEF-8500080BB3AD}" destId="{CB1C0E20-CD25-46F4-A04E-B409FAE544CC}" srcOrd="8" destOrd="0" parTransId="{C24F9D47-EBF8-4FBE-8252-DBA5F0B5A719}" sibTransId="{74D7A24E-38FD-458C-A315-6507A17FB270}"/>
    <dgm:cxn modelId="{2C2AB216-93E5-4F2C-8CCF-3C0E4EAE2D68}" srcId="{F6DF9201-A827-488C-BAEF-8500080BB3AD}" destId="{10B0FF71-FAE1-4673-AF8A-3C0AE58CF62E}" srcOrd="3" destOrd="0" parTransId="{F3958339-0572-4A60-B7E3-83D3E1CA9968}" sibTransId="{DAD7E0D7-5904-4BA5-8142-D799FCBADB97}"/>
    <dgm:cxn modelId="{9F89DF3B-BD60-441C-9EBB-DCEDCBA4D543}" type="presOf" srcId="{F6DF9201-A827-488C-BAEF-8500080BB3AD}" destId="{9A0B75A4-AF3A-4354-B519-C6D776487D43}" srcOrd="0" destOrd="0" presId="urn:microsoft.com/office/officeart/2005/8/layout/bProcess4"/>
    <dgm:cxn modelId="{3BAB4969-C125-4232-9147-C6C08474FAE4}" type="presOf" srcId="{EBA78E5A-E4AF-4A03-89D9-405EA255F4AD}" destId="{EA4C931E-D52B-4231-BFEC-D1E3096103CD}" srcOrd="0" destOrd="0" presId="urn:microsoft.com/office/officeart/2005/8/layout/bProcess4"/>
    <dgm:cxn modelId="{5216F449-6B48-4F85-B38B-44BF5173CD57}" type="presOf" srcId="{0B4170D3-F279-41E6-AE2A-AAFCDBF7349E}" destId="{2173FCD2-9A8A-449B-9336-5B257A818300}" srcOrd="0" destOrd="0" presId="urn:microsoft.com/office/officeart/2005/8/layout/bProcess4"/>
    <dgm:cxn modelId="{2FE33679-3644-41A7-92B6-BE58E5833B9D}" type="presOf" srcId="{DAD7E0D7-5904-4BA5-8142-D799FCBADB97}" destId="{4FBA7864-C90A-49C2-9F80-71E86711680C}" srcOrd="0" destOrd="0" presId="urn:microsoft.com/office/officeart/2005/8/layout/bProcess4"/>
    <dgm:cxn modelId="{E7F29581-7F56-4589-8EDF-8FE1848FE3D3}" type="presOf" srcId="{8EB2D346-F6DD-40B2-8D23-7C6F3A7C1D31}" destId="{49E14403-D92E-4CD1-81CA-3981E931EC19}" srcOrd="0" destOrd="0" presId="urn:microsoft.com/office/officeart/2005/8/layout/bProcess4"/>
    <dgm:cxn modelId="{8982CA86-4003-446F-ACF9-91597B8406EF}" type="presOf" srcId="{8BE6D824-3F87-487C-AD4D-90952880D220}" destId="{DEEA6470-6088-4D25-806E-2C9C7AF30537}" srcOrd="0" destOrd="0" presId="urn:microsoft.com/office/officeart/2005/8/layout/bProcess4"/>
    <dgm:cxn modelId="{85845891-A894-4B7F-8ABF-A04F498667C9}" srcId="{F6DF9201-A827-488C-BAEF-8500080BB3AD}" destId="{07F94883-EA7C-4B56-BF31-84EC596FFBD9}" srcOrd="1" destOrd="0" parTransId="{940F7E67-5BAC-42F7-8A1D-B00391DFA654}" sibTransId="{EBA78E5A-E4AF-4A03-89D9-405EA255F4AD}"/>
    <dgm:cxn modelId="{34939291-08ED-4020-84C2-89CBFE14C3F7}" srcId="{F6DF9201-A827-488C-BAEF-8500080BB3AD}" destId="{A1E57F04-239E-4D63-A600-FBDBD5B6A505}" srcOrd="5" destOrd="0" parTransId="{1C915BAB-7A19-4AAF-BFEB-1A8285CB509D}" sibTransId="{42B44DC0-DFE8-4047-BBCA-0659B0D8A2FE}"/>
    <dgm:cxn modelId="{F7A18AA5-84E6-4D54-B62C-D80DFF94F383}" type="presOf" srcId="{B98D8E45-141B-4382-968A-CDC0BF97C374}" destId="{68EA7C83-95D4-4F0A-A166-DF67DA9340EE}" srcOrd="0" destOrd="0" presId="urn:microsoft.com/office/officeart/2005/8/layout/bProcess4"/>
    <dgm:cxn modelId="{E704AFB4-4FFB-4C1E-B53B-529CB6C75B4A}" type="presOf" srcId="{270D6F57-375B-4E74-BB9C-D9D0DE515469}" destId="{6EE9B836-49EB-4CFA-910A-3DCE5F7E85CB}" srcOrd="0" destOrd="0" presId="urn:microsoft.com/office/officeart/2005/8/layout/bProcess4"/>
    <dgm:cxn modelId="{F1B90CB5-96B7-4CF3-A209-112EFC625512}" type="presOf" srcId="{CB1C0E20-CD25-46F4-A04E-B409FAE544CC}" destId="{339BFFDB-34B8-4844-B62E-5DE443A3DAC9}" srcOrd="0" destOrd="0" presId="urn:microsoft.com/office/officeart/2005/8/layout/bProcess4"/>
    <dgm:cxn modelId="{F9768FBB-12E2-4EA6-8595-4E8C3EBBC9E0}" type="presOf" srcId="{B15F3A4D-8DC5-4600-9E68-E22104EB43C5}" destId="{4C3A310F-9F85-4DD2-96D9-5761C3A8440F}" srcOrd="0" destOrd="0" presId="urn:microsoft.com/office/officeart/2005/8/layout/bProcess4"/>
    <dgm:cxn modelId="{653B7DC2-59C0-4D40-9DB2-98EE2F454F6A}" type="presOf" srcId="{A1E57F04-239E-4D63-A600-FBDBD5B6A505}" destId="{8DD87359-51C4-4C41-A41B-A2265E9E6AF7}" srcOrd="0" destOrd="0" presId="urn:microsoft.com/office/officeart/2005/8/layout/bProcess4"/>
    <dgm:cxn modelId="{CE9CAEC5-6ECA-4F3A-8080-1E0B3B09334F}" srcId="{F6DF9201-A827-488C-BAEF-8500080BB3AD}" destId="{16DFF69D-B7F6-4BA4-9116-A1CA0DD99602}" srcOrd="7" destOrd="0" parTransId="{9371EF6D-A21A-46E8-97DF-80EED28DC263}" sibTransId="{B98D8E45-141B-4382-968A-CDC0BF97C374}"/>
    <dgm:cxn modelId="{B914CDC8-8D0F-4990-AF9E-AF6559227AA5}" type="presOf" srcId="{16DFF69D-B7F6-4BA4-9116-A1CA0DD99602}" destId="{8E801F7F-6D1E-4407-9B7A-F0D3FB20F005}" srcOrd="0" destOrd="0" presId="urn:microsoft.com/office/officeart/2005/8/layout/bProcess4"/>
    <dgm:cxn modelId="{8F82B1D3-ED32-4AE2-86F4-B15B04D09A09}" type="presOf" srcId="{07F94883-EA7C-4B56-BF31-84EC596FFBD9}" destId="{8D89C242-006D-457B-A5D1-FF3EC43EEE28}" srcOrd="0" destOrd="0" presId="urn:microsoft.com/office/officeart/2005/8/layout/bProcess4"/>
    <dgm:cxn modelId="{CE3B5FD7-AF18-4299-865C-A157A49DDB80}" type="presOf" srcId="{2F550A3E-B770-4DAC-AD3E-2BBF3EF355C8}" destId="{BA7FA63B-A8E9-48BF-97B4-465AB4472ECA}" srcOrd="0" destOrd="0" presId="urn:microsoft.com/office/officeart/2005/8/layout/bProcess4"/>
    <dgm:cxn modelId="{DE3375D7-DC85-4C3A-8191-CD6B0CC269BD}" type="presOf" srcId="{26CEFDBD-3C7C-4498-8E57-819B568E21D7}" destId="{501361F4-7D2A-47E8-B5D0-CCA97D2984EE}" srcOrd="0" destOrd="0" presId="urn:microsoft.com/office/officeart/2005/8/layout/bProcess4"/>
    <dgm:cxn modelId="{460945DA-DE10-4C4A-808F-B7E6A8678427}" srcId="{F6DF9201-A827-488C-BAEF-8500080BB3AD}" destId="{270D6F57-375B-4E74-BB9C-D9D0DE515469}" srcOrd="0" destOrd="0" parTransId="{F481DDAC-8F65-41BA-94B3-875EC83B5392}" sibTransId="{B15F3A4D-8DC5-4600-9E68-E22104EB43C5}"/>
    <dgm:cxn modelId="{80A528DC-2D86-4F18-AD90-CC7312FFDD8B}" srcId="{F6DF9201-A827-488C-BAEF-8500080BB3AD}" destId="{0BB8B0F1-23E7-4F43-B33E-40C7962FC240}" srcOrd="6" destOrd="0" parTransId="{8DD1A045-C8A3-43E1-B02A-ACEE206A0AC9}" sibTransId="{8BE6D824-3F87-487C-AD4D-90952880D220}"/>
    <dgm:cxn modelId="{AE5AC2EC-F862-4149-A0BB-C94158F23EA1}" type="presOf" srcId="{0BB8B0F1-23E7-4F43-B33E-40C7962FC240}" destId="{DD06417A-B5C6-46D7-B9D9-2579B49A1DF3}" srcOrd="0" destOrd="0" presId="urn:microsoft.com/office/officeart/2005/8/layout/bProcess4"/>
    <dgm:cxn modelId="{C3D1A8F5-D09E-4CB0-9AA8-BE799C87EE54}" type="presOf" srcId="{10B0FF71-FAE1-4673-AF8A-3C0AE58CF62E}" destId="{58599425-1672-40C9-A616-B6E378FF9429}" srcOrd="0" destOrd="0" presId="urn:microsoft.com/office/officeart/2005/8/layout/bProcess4"/>
    <dgm:cxn modelId="{526904A0-5CC4-4436-B0B4-8E7C6C906356}" type="presParOf" srcId="{9A0B75A4-AF3A-4354-B519-C6D776487D43}" destId="{5B619D9A-2C0A-429E-8059-16E9E483C856}" srcOrd="0" destOrd="0" presId="urn:microsoft.com/office/officeart/2005/8/layout/bProcess4"/>
    <dgm:cxn modelId="{0432FAB1-EBDD-4D1E-9C49-87C92A2D4724}" type="presParOf" srcId="{5B619D9A-2C0A-429E-8059-16E9E483C856}" destId="{859A0013-B300-4394-A649-4078A578DA33}" srcOrd="0" destOrd="0" presId="urn:microsoft.com/office/officeart/2005/8/layout/bProcess4"/>
    <dgm:cxn modelId="{A98CB735-F830-4EE1-A56A-36B707418E5C}" type="presParOf" srcId="{5B619D9A-2C0A-429E-8059-16E9E483C856}" destId="{6EE9B836-49EB-4CFA-910A-3DCE5F7E85CB}" srcOrd="1" destOrd="0" presId="urn:microsoft.com/office/officeart/2005/8/layout/bProcess4"/>
    <dgm:cxn modelId="{F66733DC-129E-4078-A49B-7270D2C8586F}" type="presParOf" srcId="{9A0B75A4-AF3A-4354-B519-C6D776487D43}" destId="{4C3A310F-9F85-4DD2-96D9-5761C3A8440F}" srcOrd="1" destOrd="0" presId="urn:microsoft.com/office/officeart/2005/8/layout/bProcess4"/>
    <dgm:cxn modelId="{D96CF1AB-8EB5-43ED-AB77-38450AB95077}" type="presParOf" srcId="{9A0B75A4-AF3A-4354-B519-C6D776487D43}" destId="{92D4DC9B-4CED-43EB-B98A-74B7A5F330C9}" srcOrd="2" destOrd="0" presId="urn:microsoft.com/office/officeart/2005/8/layout/bProcess4"/>
    <dgm:cxn modelId="{0420D062-17BD-4505-BFD1-F1917F59B38C}" type="presParOf" srcId="{92D4DC9B-4CED-43EB-B98A-74B7A5F330C9}" destId="{13CCE16F-1405-4CC8-9237-7925D98C7B10}" srcOrd="0" destOrd="0" presId="urn:microsoft.com/office/officeart/2005/8/layout/bProcess4"/>
    <dgm:cxn modelId="{F6E29AD9-C0CC-4BF0-931C-2184A3CB5B96}" type="presParOf" srcId="{92D4DC9B-4CED-43EB-B98A-74B7A5F330C9}" destId="{8D89C242-006D-457B-A5D1-FF3EC43EEE28}" srcOrd="1" destOrd="0" presId="urn:microsoft.com/office/officeart/2005/8/layout/bProcess4"/>
    <dgm:cxn modelId="{4361C55B-4781-4BC1-9524-096377A5E9C4}" type="presParOf" srcId="{9A0B75A4-AF3A-4354-B519-C6D776487D43}" destId="{EA4C931E-D52B-4231-BFEC-D1E3096103CD}" srcOrd="3" destOrd="0" presId="urn:microsoft.com/office/officeart/2005/8/layout/bProcess4"/>
    <dgm:cxn modelId="{C4739033-A819-4604-80FC-7B194048BCF8}" type="presParOf" srcId="{9A0B75A4-AF3A-4354-B519-C6D776487D43}" destId="{8B60EF90-36BC-44B5-87BF-0B5AB51E3B2C}" srcOrd="4" destOrd="0" presId="urn:microsoft.com/office/officeart/2005/8/layout/bProcess4"/>
    <dgm:cxn modelId="{15933F3A-D64D-497A-AD33-8592F43B68CD}" type="presParOf" srcId="{8B60EF90-36BC-44B5-87BF-0B5AB51E3B2C}" destId="{744B90F4-861B-48DD-B874-F49237185339}" srcOrd="0" destOrd="0" presId="urn:microsoft.com/office/officeart/2005/8/layout/bProcess4"/>
    <dgm:cxn modelId="{48A2ABEA-AC03-4BB4-B1C6-88F97A9DDDC9}" type="presParOf" srcId="{8B60EF90-36BC-44B5-87BF-0B5AB51E3B2C}" destId="{501361F4-7D2A-47E8-B5D0-CCA97D2984EE}" srcOrd="1" destOrd="0" presId="urn:microsoft.com/office/officeart/2005/8/layout/bProcess4"/>
    <dgm:cxn modelId="{777510EF-7486-404D-9CC9-E07BAD5FEE1B}" type="presParOf" srcId="{9A0B75A4-AF3A-4354-B519-C6D776487D43}" destId="{2173FCD2-9A8A-449B-9336-5B257A818300}" srcOrd="5" destOrd="0" presId="urn:microsoft.com/office/officeart/2005/8/layout/bProcess4"/>
    <dgm:cxn modelId="{D5E70EBD-9307-4BC6-9515-F1F3054ABF7F}" type="presParOf" srcId="{9A0B75A4-AF3A-4354-B519-C6D776487D43}" destId="{411E3D91-43D8-4E80-AD4E-9B757BFBD818}" srcOrd="6" destOrd="0" presId="urn:microsoft.com/office/officeart/2005/8/layout/bProcess4"/>
    <dgm:cxn modelId="{A541F08B-75AD-4F33-BE3D-7C0B97146A20}" type="presParOf" srcId="{411E3D91-43D8-4E80-AD4E-9B757BFBD818}" destId="{D409D9A0-5FB1-43E5-8EBF-0AD9D5B1D5D9}" srcOrd="0" destOrd="0" presId="urn:microsoft.com/office/officeart/2005/8/layout/bProcess4"/>
    <dgm:cxn modelId="{433C4919-F3AD-4137-8069-2C5487BBA3AC}" type="presParOf" srcId="{411E3D91-43D8-4E80-AD4E-9B757BFBD818}" destId="{58599425-1672-40C9-A616-B6E378FF9429}" srcOrd="1" destOrd="0" presId="urn:microsoft.com/office/officeart/2005/8/layout/bProcess4"/>
    <dgm:cxn modelId="{2B824BD5-DF1D-48A8-9AF9-CC783324B153}" type="presParOf" srcId="{9A0B75A4-AF3A-4354-B519-C6D776487D43}" destId="{4FBA7864-C90A-49C2-9F80-71E86711680C}" srcOrd="7" destOrd="0" presId="urn:microsoft.com/office/officeart/2005/8/layout/bProcess4"/>
    <dgm:cxn modelId="{DEC2DC0C-26B7-4719-BD93-BC7DEF5B5E37}" type="presParOf" srcId="{9A0B75A4-AF3A-4354-B519-C6D776487D43}" destId="{5A54FE23-E9B5-4EAB-BDA7-094BCAC56373}" srcOrd="8" destOrd="0" presId="urn:microsoft.com/office/officeart/2005/8/layout/bProcess4"/>
    <dgm:cxn modelId="{3F00A0BF-AC65-4E74-B29C-6FAF8CECF60C}" type="presParOf" srcId="{5A54FE23-E9B5-4EAB-BDA7-094BCAC56373}" destId="{9B0E26A5-A500-4E7B-B437-4C6A17E1FC72}" srcOrd="0" destOrd="0" presId="urn:microsoft.com/office/officeart/2005/8/layout/bProcess4"/>
    <dgm:cxn modelId="{D98FCFED-B1FE-4887-A81C-813DCD402C4A}" type="presParOf" srcId="{5A54FE23-E9B5-4EAB-BDA7-094BCAC56373}" destId="{49E14403-D92E-4CD1-81CA-3981E931EC19}" srcOrd="1" destOrd="0" presId="urn:microsoft.com/office/officeart/2005/8/layout/bProcess4"/>
    <dgm:cxn modelId="{825AB441-0D83-4BD7-A4A9-572B268CD3BB}" type="presParOf" srcId="{9A0B75A4-AF3A-4354-B519-C6D776487D43}" destId="{BA7FA63B-A8E9-48BF-97B4-465AB4472ECA}" srcOrd="9" destOrd="0" presId="urn:microsoft.com/office/officeart/2005/8/layout/bProcess4"/>
    <dgm:cxn modelId="{6C470C03-A530-4A62-A7C0-F4E5B05D44E0}" type="presParOf" srcId="{9A0B75A4-AF3A-4354-B519-C6D776487D43}" destId="{A6903119-F278-49C0-9529-D6A94629DD3E}" srcOrd="10" destOrd="0" presId="urn:microsoft.com/office/officeart/2005/8/layout/bProcess4"/>
    <dgm:cxn modelId="{C15C2C97-3B31-47D3-98F1-308867F074ED}" type="presParOf" srcId="{A6903119-F278-49C0-9529-D6A94629DD3E}" destId="{D622D6B7-93B4-474C-86AE-03299638E058}" srcOrd="0" destOrd="0" presId="urn:microsoft.com/office/officeart/2005/8/layout/bProcess4"/>
    <dgm:cxn modelId="{C9C69E2D-CEB3-40A3-B010-621A5E3993E7}" type="presParOf" srcId="{A6903119-F278-49C0-9529-D6A94629DD3E}" destId="{8DD87359-51C4-4C41-A41B-A2265E9E6AF7}" srcOrd="1" destOrd="0" presId="urn:microsoft.com/office/officeart/2005/8/layout/bProcess4"/>
    <dgm:cxn modelId="{9E6EB831-2ACE-4EFA-99D7-175893A55F29}" type="presParOf" srcId="{9A0B75A4-AF3A-4354-B519-C6D776487D43}" destId="{9F6DDA3B-1CD6-4F24-B4EA-C67A26C3A508}" srcOrd="11" destOrd="0" presId="urn:microsoft.com/office/officeart/2005/8/layout/bProcess4"/>
    <dgm:cxn modelId="{FD6697D6-3A5F-43BC-ACF8-8329313842AE}" type="presParOf" srcId="{9A0B75A4-AF3A-4354-B519-C6D776487D43}" destId="{1681B16E-DAD1-4528-AA43-646C04A7F568}" srcOrd="12" destOrd="0" presId="urn:microsoft.com/office/officeart/2005/8/layout/bProcess4"/>
    <dgm:cxn modelId="{80338812-118B-4F7F-907E-88495E387076}" type="presParOf" srcId="{1681B16E-DAD1-4528-AA43-646C04A7F568}" destId="{8EB89914-062C-4A6C-9C38-33DCB764E403}" srcOrd="0" destOrd="0" presId="urn:microsoft.com/office/officeart/2005/8/layout/bProcess4"/>
    <dgm:cxn modelId="{4C123D79-61D6-4A3B-A6B0-9397E7EC7BD8}" type="presParOf" srcId="{1681B16E-DAD1-4528-AA43-646C04A7F568}" destId="{DD06417A-B5C6-46D7-B9D9-2579B49A1DF3}" srcOrd="1" destOrd="0" presId="urn:microsoft.com/office/officeart/2005/8/layout/bProcess4"/>
    <dgm:cxn modelId="{82C5CFF3-D102-43D5-8FBF-E5A10173986A}" type="presParOf" srcId="{9A0B75A4-AF3A-4354-B519-C6D776487D43}" destId="{DEEA6470-6088-4D25-806E-2C9C7AF30537}" srcOrd="13" destOrd="0" presId="urn:microsoft.com/office/officeart/2005/8/layout/bProcess4"/>
    <dgm:cxn modelId="{F60C22B8-55E3-453E-9563-1E1AE3A41CA5}" type="presParOf" srcId="{9A0B75A4-AF3A-4354-B519-C6D776487D43}" destId="{936C5541-A588-40CC-955E-3B04FF136447}" srcOrd="14" destOrd="0" presId="urn:microsoft.com/office/officeart/2005/8/layout/bProcess4"/>
    <dgm:cxn modelId="{08FF7D94-DAE9-459C-9A2D-39CC285B5AEC}" type="presParOf" srcId="{936C5541-A588-40CC-955E-3B04FF136447}" destId="{4406AD1F-3CC1-49D9-AC82-2DF5D51922F8}" srcOrd="0" destOrd="0" presId="urn:microsoft.com/office/officeart/2005/8/layout/bProcess4"/>
    <dgm:cxn modelId="{6A3C5DE9-D85E-4D02-A723-CDE3F6125FEB}" type="presParOf" srcId="{936C5541-A588-40CC-955E-3B04FF136447}" destId="{8E801F7F-6D1E-4407-9B7A-F0D3FB20F005}" srcOrd="1" destOrd="0" presId="urn:microsoft.com/office/officeart/2005/8/layout/bProcess4"/>
    <dgm:cxn modelId="{DDBAA483-10FE-410C-8BA0-608DB3EC00BE}" type="presParOf" srcId="{9A0B75A4-AF3A-4354-B519-C6D776487D43}" destId="{68EA7C83-95D4-4F0A-A166-DF67DA9340EE}" srcOrd="15" destOrd="0" presId="urn:microsoft.com/office/officeart/2005/8/layout/bProcess4"/>
    <dgm:cxn modelId="{BEF196AD-C919-45F0-B118-EDE60D5E2385}" type="presParOf" srcId="{9A0B75A4-AF3A-4354-B519-C6D776487D43}" destId="{0171D01E-3D06-4D9D-B8F3-A1D28027215D}" srcOrd="16" destOrd="0" presId="urn:microsoft.com/office/officeart/2005/8/layout/bProcess4"/>
    <dgm:cxn modelId="{BD9DCB4F-C6E9-4109-9884-77DE2AAC9999}" type="presParOf" srcId="{0171D01E-3D06-4D9D-B8F3-A1D28027215D}" destId="{3F456167-4CAE-4426-86C0-5D2A9E111CE4}" srcOrd="0" destOrd="0" presId="urn:microsoft.com/office/officeart/2005/8/layout/bProcess4"/>
    <dgm:cxn modelId="{DE78C20A-0F32-4DCB-B627-36D5085C2BC2}" type="presParOf" srcId="{0171D01E-3D06-4D9D-B8F3-A1D28027215D}" destId="{339BFFDB-34B8-4844-B62E-5DE443A3DAC9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A310F-9F85-4DD2-96D9-5761C3A8440F}">
      <dsp:nvSpPr>
        <dsp:cNvPr id="0" name=""/>
        <dsp:cNvSpPr/>
      </dsp:nvSpPr>
      <dsp:spPr>
        <a:xfrm rot="5400000">
          <a:off x="-110782" y="455027"/>
          <a:ext cx="512568" cy="62687"/>
        </a:xfrm>
        <a:prstGeom prst="rect">
          <a:avLst/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9B836-49EB-4CFA-910A-3DCE5F7E85CB}">
      <dsp:nvSpPr>
        <dsp:cNvPr id="0" name=""/>
        <dsp:cNvSpPr/>
      </dsp:nvSpPr>
      <dsp:spPr>
        <a:xfrm>
          <a:off x="1283" y="119264"/>
          <a:ext cx="696525" cy="417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Basics</a:t>
          </a:r>
        </a:p>
      </dsp:txBody>
      <dsp:txXfrm>
        <a:off x="13523" y="131504"/>
        <a:ext cx="672045" cy="393435"/>
      </dsp:txXfrm>
    </dsp:sp>
    <dsp:sp modelId="{EA4C931E-D52B-4231-BFEC-D1E3096103CD}">
      <dsp:nvSpPr>
        <dsp:cNvPr id="0" name=""/>
        <dsp:cNvSpPr/>
      </dsp:nvSpPr>
      <dsp:spPr>
        <a:xfrm rot="5400000">
          <a:off x="-110782" y="977422"/>
          <a:ext cx="512568" cy="62687"/>
        </a:xfrm>
        <a:prstGeom prst="rect">
          <a:avLst/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9C242-006D-457B-A5D1-FF3EC43EEE28}">
      <dsp:nvSpPr>
        <dsp:cNvPr id="0" name=""/>
        <dsp:cNvSpPr/>
      </dsp:nvSpPr>
      <dsp:spPr>
        <a:xfrm>
          <a:off x="1283" y="641659"/>
          <a:ext cx="696525" cy="417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Basics II</a:t>
          </a:r>
        </a:p>
      </dsp:txBody>
      <dsp:txXfrm>
        <a:off x="13523" y="653899"/>
        <a:ext cx="672045" cy="393435"/>
      </dsp:txXfrm>
    </dsp:sp>
    <dsp:sp modelId="{2173FCD2-9A8A-449B-9336-5B257A818300}">
      <dsp:nvSpPr>
        <dsp:cNvPr id="0" name=""/>
        <dsp:cNvSpPr/>
      </dsp:nvSpPr>
      <dsp:spPr>
        <a:xfrm>
          <a:off x="150414" y="1238619"/>
          <a:ext cx="916553" cy="62687"/>
        </a:xfrm>
        <a:prstGeom prst="rect">
          <a:avLst/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361F4-7D2A-47E8-B5D0-CCA97D2984EE}">
      <dsp:nvSpPr>
        <dsp:cNvPr id="0" name=""/>
        <dsp:cNvSpPr/>
      </dsp:nvSpPr>
      <dsp:spPr>
        <a:xfrm>
          <a:off x="1283" y="1164053"/>
          <a:ext cx="696525" cy="417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Food</a:t>
          </a:r>
        </a:p>
      </dsp:txBody>
      <dsp:txXfrm>
        <a:off x="13523" y="1176293"/>
        <a:ext cx="672045" cy="393435"/>
      </dsp:txXfrm>
    </dsp:sp>
    <dsp:sp modelId="{4FBA7864-C90A-49C2-9F80-71E86711680C}">
      <dsp:nvSpPr>
        <dsp:cNvPr id="0" name=""/>
        <dsp:cNvSpPr/>
      </dsp:nvSpPr>
      <dsp:spPr>
        <a:xfrm rot="16200000">
          <a:off x="815596" y="977422"/>
          <a:ext cx="512568" cy="6268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99425-1672-40C9-A616-B6E378FF9429}">
      <dsp:nvSpPr>
        <dsp:cNvPr id="0" name=""/>
        <dsp:cNvSpPr/>
      </dsp:nvSpPr>
      <dsp:spPr>
        <a:xfrm>
          <a:off x="927662" y="1164053"/>
          <a:ext cx="696525" cy="417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Plurals</a:t>
          </a:r>
        </a:p>
      </dsp:txBody>
      <dsp:txXfrm>
        <a:off x="939902" y="1176293"/>
        <a:ext cx="672045" cy="393435"/>
      </dsp:txXfrm>
    </dsp:sp>
    <dsp:sp modelId="{BA7FA63B-A8E9-48BF-97B4-465AB4472ECA}">
      <dsp:nvSpPr>
        <dsp:cNvPr id="0" name=""/>
        <dsp:cNvSpPr/>
      </dsp:nvSpPr>
      <dsp:spPr>
        <a:xfrm rot="16200000">
          <a:off x="815596" y="455027"/>
          <a:ext cx="512568" cy="6268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14403-D92E-4CD1-81CA-3981E931EC19}">
      <dsp:nvSpPr>
        <dsp:cNvPr id="0" name=""/>
        <dsp:cNvSpPr/>
      </dsp:nvSpPr>
      <dsp:spPr>
        <a:xfrm>
          <a:off x="927662" y="641659"/>
          <a:ext cx="696525" cy="417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Animals</a:t>
          </a:r>
        </a:p>
      </dsp:txBody>
      <dsp:txXfrm>
        <a:off x="939902" y="653899"/>
        <a:ext cx="672045" cy="393435"/>
      </dsp:txXfrm>
    </dsp:sp>
    <dsp:sp modelId="{9F6DDA3B-1CD6-4F24-B4EA-C67A26C3A508}">
      <dsp:nvSpPr>
        <dsp:cNvPr id="0" name=""/>
        <dsp:cNvSpPr/>
      </dsp:nvSpPr>
      <dsp:spPr>
        <a:xfrm>
          <a:off x="1076793" y="193830"/>
          <a:ext cx="916553" cy="6268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87359-51C4-4C41-A41B-A2265E9E6AF7}">
      <dsp:nvSpPr>
        <dsp:cNvPr id="0" name=""/>
        <dsp:cNvSpPr/>
      </dsp:nvSpPr>
      <dsp:spPr>
        <a:xfrm>
          <a:off x="927662" y="119264"/>
          <a:ext cx="696525" cy="417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Food II</a:t>
          </a:r>
        </a:p>
      </dsp:txBody>
      <dsp:txXfrm>
        <a:off x="939902" y="131504"/>
        <a:ext cx="672045" cy="393435"/>
      </dsp:txXfrm>
    </dsp:sp>
    <dsp:sp modelId="{DEEA6470-6088-4D25-806E-2C9C7AF30537}">
      <dsp:nvSpPr>
        <dsp:cNvPr id="0" name=""/>
        <dsp:cNvSpPr/>
      </dsp:nvSpPr>
      <dsp:spPr>
        <a:xfrm rot="5400000">
          <a:off x="1741976" y="455027"/>
          <a:ext cx="512568" cy="6268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6417A-B5C6-46D7-B9D9-2579B49A1DF3}">
      <dsp:nvSpPr>
        <dsp:cNvPr id="0" name=""/>
        <dsp:cNvSpPr/>
      </dsp:nvSpPr>
      <dsp:spPr>
        <a:xfrm>
          <a:off x="1854041" y="119264"/>
          <a:ext cx="696525" cy="417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Possession</a:t>
          </a:r>
        </a:p>
      </dsp:txBody>
      <dsp:txXfrm>
        <a:off x="1866281" y="131504"/>
        <a:ext cx="672045" cy="393435"/>
      </dsp:txXfrm>
    </dsp:sp>
    <dsp:sp modelId="{68EA7C83-95D4-4F0A-A166-DF67DA9340EE}">
      <dsp:nvSpPr>
        <dsp:cNvPr id="0" name=""/>
        <dsp:cNvSpPr/>
      </dsp:nvSpPr>
      <dsp:spPr>
        <a:xfrm rot="5400000">
          <a:off x="1741976" y="977422"/>
          <a:ext cx="512568" cy="6268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01F7F-6D1E-4407-9B7A-F0D3FB20F005}">
      <dsp:nvSpPr>
        <dsp:cNvPr id="0" name=""/>
        <dsp:cNvSpPr/>
      </dsp:nvSpPr>
      <dsp:spPr>
        <a:xfrm>
          <a:off x="1854041" y="641659"/>
          <a:ext cx="696525" cy="417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Clothing</a:t>
          </a:r>
        </a:p>
      </dsp:txBody>
      <dsp:txXfrm>
        <a:off x="1866281" y="653899"/>
        <a:ext cx="672045" cy="393435"/>
      </dsp:txXfrm>
    </dsp:sp>
    <dsp:sp modelId="{339BFFDB-34B8-4844-B62E-5DE443A3DAC9}">
      <dsp:nvSpPr>
        <dsp:cNvPr id="0" name=""/>
        <dsp:cNvSpPr/>
      </dsp:nvSpPr>
      <dsp:spPr>
        <a:xfrm>
          <a:off x="1854041" y="1164053"/>
          <a:ext cx="696525" cy="417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Questions</a:t>
          </a:r>
        </a:p>
      </dsp:txBody>
      <dsp:txXfrm>
        <a:off x="1866281" y="1176293"/>
        <a:ext cx="672045" cy="3934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A310F-9F85-4DD2-96D9-5761C3A8440F}">
      <dsp:nvSpPr>
        <dsp:cNvPr id="0" name=""/>
        <dsp:cNvSpPr/>
      </dsp:nvSpPr>
      <dsp:spPr>
        <a:xfrm rot="5400000">
          <a:off x="-110782" y="455027"/>
          <a:ext cx="512568" cy="6268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9B836-49EB-4CFA-910A-3DCE5F7E85CB}">
      <dsp:nvSpPr>
        <dsp:cNvPr id="0" name=""/>
        <dsp:cNvSpPr/>
      </dsp:nvSpPr>
      <dsp:spPr>
        <a:xfrm>
          <a:off x="1283" y="119264"/>
          <a:ext cx="696526" cy="417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Present</a:t>
          </a:r>
        </a:p>
      </dsp:txBody>
      <dsp:txXfrm>
        <a:off x="13523" y="131504"/>
        <a:ext cx="672046" cy="393435"/>
      </dsp:txXfrm>
    </dsp:sp>
    <dsp:sp modelId="{EA4C931E-D52B-4231-BFEC-D1E3096103CD}">
      <dsp:nvSpPr>
        <dsp:cNvPr id="0" name=""/>
        <dsp:cNvSpPr/>
      </dsp:nvSpPr>
      <dsp:spPr>
        <a:xfrm rot="5400000">
          <a:off x="-110782" y="977422"/>
          <a:ext cx="512568" cy="6268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9C242-006D-457B-A5D1-FF3EC43EEE28}">
      <dsp:nvSpPr>
        <dsp:cNvPr id="0" name=""/>
        <dsp:cNvSpPr/>
      </dsp:nvSpPr>
      <dsp:spPr>
        <a:xfrm>
          <a:off x="1283" y="641659"/>
          <a:ext cx="696526" cy="417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Colors</a:t>
          </a:r>
        </a:p>
      </dsp:txBody>
      <dsp:txXfrm>
        <a:off x="13523" y="653899"/>
        <a:ext cx="672046" cy="393435"/>
      </dsp:txXfrm>
    </dsp:sp>
    <dsp:sp modelId="{2173FCD2-9A8A-449B-9336-5B257A818300}">
      <dsp:nvSpPr>
        <dsp:cNvPr id="0" name=""/>
        <dsp:cNvSpPr/>
      </dsp:nvSpPr>
      <dsp:spPr>
        <a:xfrm>
          <a:off x="150414" y="1238619"/>
          <a:ext cx="916553" cy="6268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361F4-7D2A-47E8-B5D0-CCA97D2984EE}">
      <dsp:nvSpPr>
        <dsp:cNvPr id="0" name=""/>
        <dsp:cNvSpPr/>
      </dsp:nvSpPr>
      <dsp:spPr>
        <a:xfrm>
          <a:off x="1283" y="1164053"/>
          <a:ext cx="696526" cy="417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Food</a:t>
          </a:r>
        </a:p>
      </dsp:txBody>
      <dsp:txXfrm>
        <a:off x="13523" y="1176293"/>
        <a:ext cx="672046" cy="393435"/>
      </dsp:txXfrm>
    </dsp:sp>
    <dsp:sp modelId="{4FBA7864-C90A-49C2-9F80-71E86711680C}">
      <dsp:nvSpPr>
        <dsp:cNvPr id="0" name=""/>
        <dsp:cNvSpPr/>
      </dsp:nvSpPr>
      <dsp:spPr>
        <a:xfrm rot="16200000">
          <a:off x="815597" y="977422"/>
          <a:ext cx="512568" cy="6268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99425-1672-40C9-A616-B6E378FF9429}">
      <dsp:nvSpPr>
        <dsp:cNvPr id="0" name=""/>
        <dsp:cNvSpPr/>
      </dsp:nvSpPr>
      <dsp:spPr>
        <a:xfrm>
          <a:off x="927662" y="1164053"/>
          <a:ext cx="696526" cy="417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Plurals</a:t>
          </a:r>
        </a:p>
      </dsp:txBody>
      <dsp:txXfrm>
        <a:off x="939902" y="1176293"/>
        <a:ext cx="672046" cy="393435"/>
      </dsp:txXfrm>
    </dsp:sp>
    <dsp:sp modelId="{BA7FA63B-A8E9-48BF-97B4-465AB4472ECA}">
      <dsp:nvSpPr>
        <dsp:cNvPr id="0" name=""/>
        <dsp:cNvSpPr/>
      </dsp:nvSpPr>
      <dsp:spPr>
        <a:xfrm rot="16200000">
          <a:off x="815597" y="455027"/>
          <a:ext cx="512568" cy="6268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14403-D92E-4CD1-81CA-3981E931EC19}">
      <dsp:nvSpPr>
        <dsp:cNvPr id="0" name=""/>
        <dsp:cNvSpPr/>
      </dsp:nvSpPr>
      <dsp:spPr>
        <a:xfrm>
          <a:off x="927662" y="641659"/>
          <a:ext cx="696526" cy="417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Conjuntctions</a:t>
          </a:r>
          <a:endParaRPr lang="en-US" sz="800" kern="1200" dirty="0"/>
        </a:p>
      </dsp:txBody>
      <dsp:txXfrm>
        <a:off x="939902" y="653899"/>
        <a:ext cx="672046" cy="393435"/>
      </dsp:txXfrm>
    </dsp:sp>
    <dsp:sp modelId="{9F6DDA3B-1CD6-4F24-B4EA-C67A26C3A508}">
      <dsp:nvSpPr>
        <dsp:cNvPr id="0" name=""/>
        <dsp:cNvSpPr/>
      </dsp:nvSpPr>
      <dsp:spPr>
        <a:xfrm>
          <a:off x="1076794" y="193830"/>
          <a:ext cx="916553" cy="6268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87359-51C4-4C41-A41B-A2265E9E6AF7}">
      <dsp:nvSpPr>
        <dsp:cNvPr id="0" name=""/>
        <dsp:cNvSpPr/>
      </dsp:nvSpPr>
      <dsp:spPr>
        <a:xfrm>
          <a:off x="927662" y="119264"/>
          <a:ext cx="696526" cy="417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Prepositions</a:t>
          </a:r>
        </a:p>
      </dsp:txBody>
      <dsp:txXfrm>
        <a:off x="939902" y="131504"/>
        <a:ext cx="672046" cy="393435"/>
      </dsp:txXfrm>
    </dsp:sp>
    <dsp:sp modelId="{DEEA6470-6088-4D25-806E-2C9C7AF30537}">
      <dsp:nvSpPr>
        <dsp:cNvPr id="0" name=""/>
        <dsp:cNvSpPr/>
      </dsp:nvSpPr>
      <dsp:spPr>
        <a:xfrm rot="5400000">
          <a:off x="1741976" y="455027"/>
          <a:ext cx="512568" cy="6268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6417A-B5C6-46D7-B9D9-2579B49A1DF3}">
      <dsp:nvSpPr>
        <dsp:cNvPr id="0" name=""/>
        <dsp:cNvSpPr/>
      </dsp:nvSpPr>
      <dsp:spPr>
        <a:xfrm>
          <a:off x="1854042" y="119264"/>
          <a:ext cx="696526" cy="417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Time</a:t>
          </a:r>
        </a:p>
      </dsp:txBody>
      <dsp:txXfrm>
        <a:off x="1866282" y="131504"/>
        <a:ext cx="672046" cy="393435"/>
      </dsp:txXfrm>
    </dsp:sp>
    <dsp:sp modelId="{68EA7C83-95D4-4F0A-A166-DF67DA9340EE}">
      <dsp:nvSpPr>
        <dsp:cNvPr id="0" name=""/>
        <dsp:cNvSpPr/>
      </dsp:nvSpPr>
      <dsp:spPr>
        <a:xfrm rot="5400000">
          <a:off x="1741976" y="977422"/>
          <a:ext cx="512568" cy="6268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01F7F-6D1E-4407-9B7A-F0D3FB20F005}">
      <dsp:nvSpPr>
        <dsp:cNvPr id="0" name=""/>
        <dsp:cNvSpPr/>
      </dsp:nvSpPr>
      <dsp:spPr>
        <a:xfrm>
          <a:off x="1854042" y="641659"/>
          <a:ext cx="696526" cy="417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Family</a:t>
          </a:r>
        </a:p>
      </dsp:txBody>
      <dsp:txXfrm>
        <a:off x="1866282" y="653899"/>
        <a:ext cx="672046" cy="393435"/>
      </dsp:txXfrm>
    </dsp:sp>
    <dsp:sp modelId="{339BFFDB-34B8-4844-B62E-5DE443A3DAC9}">
      <dsp:nvSpPr>
        <dsp:cNvPr id="0" name=""/>
        <dsp:cNvSpPr/>
      </dsp:nvSpPr>
      <dsp:spPr>
        <a:xfrm>
          <a:off x="1854042" y="1164053"/>
          <a:ext cx="696526" cy="417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Questions</a:t>
          </a:r>
        </a:p>
      </dsp:txBody>
      <dsp:txXfrm>
        <a:off x="1866282" y="1176293"/>
        <a:ext cx="672046" cy="393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BD4C-F0D3-4805-8E20-724B4A11C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D0EB1-53F4-4F33-90FB-AC0B2CE04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EBBC8-D1CC-45D8-A3C3-96E12CDB1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999C-EC3E-4E6F-B7B2-C67094A572E5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83880-660F-4554-B738-5AD8F331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ABEF7-DB69-4774-9C13-602B41E4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5747-D1FD-47E0-9417-15F8863CA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9408-58C1-4C04-828B-88E8F23E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70FF4-784E-4F7D-9F72-A6CCCE3F1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784DB-92F2-4718-9407-03E0FB95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999C-EC3E-4E6F-B7B2-C67094A572E5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E7E4-0820-4188-A15D-292BEC8A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66C7E-4628-4F47-AFBF-1D93B2C8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5747-D1FD-47E0-9417-15F8863CA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4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CED243-A245-4231-9F09-31E4C80C9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56A07-E176-413A-B7E8-21B91EC22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F2FB6-FD18-4789-AFBF-76C37576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999C-EC3E-4E6F-B7B2-C67094A572E5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68BB1-5F1A-4867-B491-E992054B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2492A-EC01-4768-ADFF-99EC9D49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5747-D1FD-47E0-9417-15F8863CA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9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E6175-D59A-46D2-81C3-8B862D54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F20E4-A185-438A-B1F8-5D9FF59CD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19EEC-D5FA-4C6B-8260-2A640D7D3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999C-EC3E-4E6F-B7B2-C67094A572E5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9FEFB-F1DA-4D5F-9C59-7C19DB6B9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0F281-3525-4105-AA49-6301EF90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5747-D1FD-47E0-9417-15F8863CA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1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BA92-662F-46FB-8049-2750AABF5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52F30-9299-4244-8733-4506375C9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4BB6-8169-4B4E-8FEB-9C6B2E68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999C-EC3E-4E6F-B7B2-C67094A572E5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3995C-C0CC-4843-85B2-A6566890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CC614-5F2F-43EF-B935-976E4FF4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5747-D1FD-47E0-9417-15F8863CA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0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BA0C-C57C-41C7-8EDB-B246C126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BFC91-0665-4A52-9EDE-4195507FE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E7F5E-8170-42D8-B40D-D096D987C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6813E-A8DA-4607-A993-1B5E3D14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999C-EC3E-4E6F-B7B2-C67094A572E5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BB712-96B3-4B96-B17E-BDFFA685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E2F0E-A3E4-4F68-86A5-96744CB2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5747-D1FD-47E0-9417-15F8863CA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4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69B6-395E-47CF-B68B-1B8F56A29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13B1F-E202-469B-87C2-080853B3C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50276-DAE3-4BB2-B0A0-059FE3A97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24284-B2FC-4281-8B31-2DF2A3A47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6B88F-E1C7-493B-9E02-D225AB2B7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68005-A84F-4F07-AE78-1CBC63F7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999C-EC3E-4E6F-B7B2-C67094A572E5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C2137-C690-4DF3-BB2D-F2B168DA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2C1CE-42EA-4CAD-9F76-17417E40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5747-D1FD-47E0-9417-15F8863CA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3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DA3B-D119-48B8-9A48-6E40E435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5DBD7-470A-4DC1-86AB-6A87872D6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999C-EC3E-4E6F-B7B2-C67094A572E5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09BAC-D458-4513-B8B4-1111C199A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D7878-11FD-4B1A-A76E-5D5F7EAE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5747-D1FD-47E0-9417-15F8863CA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3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CA07D-1E2A-4939-B11D-E24A2E7C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999C-EC3E-4E6F-B7B2-C67094A572E5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4F214-7978-46E7-85DD-06791A3F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68EB1-9C4A-4B66-ACA4-02B45DB35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5747-D1FD-47E0-9417-15F8863CA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1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50D3-59F1-44EF-AF9C-CFEC11623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2164-E3A2-4260-A7CB-047D6D9D7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3E403-F548-4D84-AA4E-B23379795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DB62C-DAD1-4681-A225-D1F57DC0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999C-EC3E-4E6F-B7B2-C67094A572E5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CA8B5-05EA-4446-9D02-05851FA7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7FABF-8BA5-4189-BF08-45751098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5747-D1FD-47E0-9417-15F8863CA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9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EADE-CD5F-42A8-8EB9-545B1B6A6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86A272-E9D3-4929-9FCA-9E0683C78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C6AFC-01AE-44CB-AE1B-392CA152C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D0959-5E56-45C5-8A5F-35A14B16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999C-EC3E-4E6F-B7B2-C67094A572E5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36298-68A4-449C-9065-DCAC4024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B39E6-3B63-4456-84C5-BC601CD1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5747-D1FD-47E0-9417-15F8863CA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6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EE52A-4D90-4ED6-A004-129685F6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F0000-F944-4AF2-B73A-53156EB92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38DB3-F7B2-46FA-AA4B-91401FF24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A999C-EC3E-4E6F-B7B2-C67094A572E5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4FA46-55A4-4362-B288-528A779A1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C5AEA-8C7D-4661-A56B-A15677749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A5747-D1FD-47E0-9417-15F8863CA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3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2.svg"/><Relationship Id="rId2" Type="http://schemas.openxmlformats.org/officeDocument/2006/relationships/image" Target="../media/image6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24" Type="http://schemas.openxmlformats.org/officeDocument/2006/relationships/image" Target="../media/image31.pn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23" Type="http://schemas.openxmlformats.org/officeDocument/2006/relationships/image" Target="../media/image30.sv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diagramQuickStyle" Target="../diagrams/quickStyle1.xml"/><Relationship Id="rId26" Type="http://schemas.openxmlformats.org/officeDocument/2006/relationships/image" Target="../media/image15.png"/><Relationship Id="rId21" Type="http://schemas.openxmlformats.org/officeDocument/2006/relationships/diagramData" Target="../diagrams/data2.xml"/><Relationship Id="rId34" Type="http://schemas.openxmlformats.org/officeDocument/2006/relationships/image" Target="../media/image35.png"/><Relationship Id="rId7" Type="http://schemas.openxmlformats.org/officeDocument/2006/relationships/image" Target="../media/image22.svg"/><Relationship Id="rId12" Type="http://schemas.openxmlformats.org/officeDocument/2006/relationships/image" Target="../media/image11.png"/><Relationship Id="rId17" Type="http://schemas.openxmlformats.org/officeDocument/2006/relationships/diagramLayout" Target="../diagrams/layout1.xml"/><Relationship Id="rId25" Type="http://schemas.microsoft.com/office/2007/relationships/diagramDrawing" Target="../diagrams/drawing2.xml"/><Relationship Id="rId33" Type="http://schemas.openxmlformats.org/officeDocument/2006/relationships/image" Target="../media/image30.svg"/><Relationship Id="rId2" Type="http://schemas.openxmlformats.org/officeDocument/2006/relationships/image" Target="../media/image17.png"/><Relationship Id="rId16" Type="http://schemas.openxmlformats.org/officeDocument/2006/relationships/diagramData" Target="../diagrams/data1.xml"/><Relationship Id="rId20" Type="http://schemas.microsoft.com/office/2007/relationships/diagramDrawing" Target="../diagrams/drawing1.xml"/><Relationship Id="rId29" Type="http://schemas.openxmlformats.org/officeDocument/2006/relationships/image" Target="../media/image2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0.png"/><Relationship Id="rId24" Type="http://schemas.openxmlformats.org/officeDocument/2006/relationships/diagramColors" Target="../diagrams/colors2.xml"/><Relationship Id="rId32" Type="http://schemas.openxmlformats.org/officeDocument/2006/relationships/image" Target="../media/image29.png"/><Relationship Id="rId37" Type="http://schemas.openxmlformats.org/officeDocument/2006/relationships/image" Target="../media/image32.svg"/><Relationship Id="rId5" Type="http://schemas.openxmlformats.org/officeDocument/2006/relationships/image" Target="../media/image20.svg"/><Relationship Id="rId15" Type="http://schemas.openxmlformats.org/officeDocument/2006/relationships/image" Target="../media/image14.svg"/><Relationship Id="rId23" Type="http://schemas.openxmlformats.org/officeDocument/2006/relationships/diagramQuickStyle" Target="../diagrams/quickStyle2.xml"/><Relationship Id="rId28" Type="http://schemas.openxmlformats.org/officeDocument/2006/relationships/image" Target="../media/image25.png"/><Relationship Id="rId36" Type="http://schemas.openxmlformats.org/officeDocument/2006/relationships/image" Target="../media/image31.png"/><Relationship Id="rId10" Type="http://schemas.openxmlformats.org/officeDocument/2006/relationships/image" Target="../media/image6.png"/><Relationship Id="rId19" Type="http://schemas.openxmlformats.org/officeDocument/2006/relationships/diagramColors" Target="../diagrams/colors1.xml"/><Relationship Id="rId31" Type="http://schemas.openxmlformats.org/officeDocument/2006/relationships/image" Target="../media/image28.svg"/><Relationship Id="rId4" Type="http://schemas.openxmlformats.org/officeDocument/2006/relationships/image" Target="../media/image19.png"/><Relationship Id="rId9" Type="http://schemas.openxmlformats.org/officeDocument/2006/relationships/image" Target="../media/image34.svg"/><Relationship Id="rId14" Type="http://schemas.openxmlformats.org/officeDocument/2006/relationships/image" Target="../media/image13.png"/><Relationship Id="rId22" Type="http://schemas.openxmlformats.org/officeDocument/2006/relationships/diagramLayout" Target="../diagrams/layout2.xml"/><Relationship Id="rId27" Type="http://schemas.openxmlformats.org/officeDocument/2006/relationships/image" Target="../media/image16.svg"/><Relationship Id="rId30" Type="http://schemas.openxmlformats.org/officeDocument/2006/relationships/image" Target="../media/image27.png"/><Relationship Id="rId35" Type="http://schemas.openxmlformats.org/officeDocument/2006/relationships/image" Target="../media/image36.svg"/><Relationship Id="rId8" Type="http://schemas.openxmlformats.org/officeDocument/2006/relationships/image" Target="../media/image33.png"/><Relationship Id="rId3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svg"/><Relationship Id="rId18" Type="http://schemas.openxmlformats.org/officeDocument/2006/relationships/image" Target="../media/image14.svg"/><Relationship Id="rId26" Type="http://schemas.openxmlformats.org/officeDocument/2006/relationships/image" Target="../media/image30.svg"/><Relationship Id="rId3" Type="http://schemas.openxmlformats.org/officeDocument/2006/relationships/image" Target="../media/image38.svg"/><Relationship Id="rId21" Type="http://schemas.openxmlformats.org/officeDocument/2006/relationships/image" Target="../media/image23.png"/><Relationship Id="rId34" Type="http://schemas.openxmlformats.org/officeDocument/2006/relationships/image" Target="../media/image53.png"/><Relationship Id="rId7" Type="http://schemas.openxmlformats.org/officeDocument/2006/relationships/image" Target="../media/image42.svg"/><Relationship Id="rId12" Type="http://schemas.openxmlformats.org/officeDocument/2006/relationships/image" Target="../media/image47.png"/><Relationship Id="rId17" Type="http://schemas.openxmlformats.org/officeDocument/2006/relationships/image" Target="../media/image13.png"/><Relationship Id="rId25" Type="http://schemas.openxmlformats.org/officeDocument/2006/relationships/image" Target="../media/image29.png"/><Relationship Id="rId33" Type="http://schemas.openxmlformats.org/officeDocument/2006/relationships/image" Target="../media/image52.svg"/><Relationship Id="rId2" Type="http://schemas.openxmlformats.org/officeDocument/2006/relationships/image" Target="../media/image37.png"/><Relationship Id="rId16" Type="http://schemas.openxmlformats.org/officeDocument/2006/relationships/image" Target="../media/image12.svg"/><Relationship Id="rId20" Type="http://schemas.openxmlformats.org/officeDocument/2006/relationships/image" Target="../media/image18.svg"/><Relationship Id="rId29" Type="http://schemas.openxmlformats.org/officeDocument/2006/relationships/image" Target="../media/image3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24" Type="http://schemas.openxmlformats.org/officeDocument/2006/relationships/image" Target="../media/image28.svg"/><Relationship Id="rId32" Type="http://schemas.openxmlformats.org/officeDocument/2006/relationships/image" Target="../media/image51.png"/><Relationship Id="rId5" Type="http://schemas.openxmlformats.org/officeDocument/2006/relationships/image" Target="../media/image40.svg"/><Relationship Id="rId15" Type="http://schemas.openxmlformats.org/officeDocument/2006/relationships/image" Target="../media/image11.png"/><Relationship Id="rId23" Type="http://schemas.openxmlformats.org/officeDocument/2006/relationships/image" Target="../media/image27.png"/><Relationship Id="rId28" Type="http://schemas.openxmlformats.org/officeDocument/2006/relationships/image" Target="../media/image31.png"/><Relationship Id="rId10" Type="http://schemas.openxmlformats.org/officeDocument/2006/relationships/image" Target="../media/image45.png"/><Relationship Id="rId19" Type="http://schemas.openxmlformats.org/officeDocument/2006/relationships/image" Target="../media/image17.png"/><Relationship Id="rId31" Type="http://schemas.openxmlformats.org/officeDocument/2006/relationships/image" Target="../media/image50.svg"/><Relationship Id="rId4" Type="http://schemas.openxmlformats.org/officeDocument/2006/relationships/image" Target="../media/image39.png"/><Relationship Id="rId9" Type="http://schemas.openxmlformats.org/officeDocument/2006/relationships/image" Target="../media/image44.svg"/><Relationship Id="rId14" Type="http://schemas.openxmlformats.org/officeDocument/2006/relationships/image" Target="../media/image10.png"/><Relationship Id="rId22" Type="http://schemas.openxmlformats.org/officeDocument/2006/relationships/image" Target="../media/image24.svg"/><Relationship Id="rId27" Type="http://schemas.openxmlformats.org/officeDocument/2006/relationships/image" Target="../media/image6.png"/><Relationship Id="rId30" Type="http://schemas.openxmlformats.org/officeDocument/2006/relationships/image" Target="../media/image49.png"/><Relationship Id="rId35" Type="http://schemas.openxmlformats.org/officeDocument/2006/relationships/image" Target="../media/image54.svg"/><Relationship Id="rId8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9.png"/><Relationship Id="rId18" Type="http://schemas.openxmlformats.org/officeDocument/2006/relationships/image" Target="../media/image37.png"/><Relationship Id="rId26" Type="http://schemas.openxmlformats.org/officeDocument/2006/relationships/image" Target="../media/image53.png"/><Relationship Id="rId3" Type="http://schemas.openxmlformats.org/officeDocument/2006/relationships/image" Target="../media/image11.png"/><Relationship Id="rId21" Type="http://schemas.openxmlformats.org/officeDocument/2006/relationships/image" Target="../media/image50.svg"/><Relationship Id="rId7" Type="http://schemas.openxmlformats.org/officeDocument/2006/relationships/image" Target="../media/image17.png"/><Relationship Id="rId12" Type="http://schemas.openxmlformats.org/officeDocument/2006/relationships/image" Target="../media/image28.svg"/><Relationship Id="rId17" Type="http://schemas.openxmlformats.org/officeDocument/2006/relationships/image" Target="../media/image32.svg"/><Relationship Id="rId25" Type="http://schemas.openxmlformats.org/officeDocument/2006/relationships/image" Target="../media/image52.svg"/><Relationship Id="rId2" Type="http://schemas.openxmlformats.org/officeDocument/2006/relationships/image" Target="../media/image10.png"/><Relationship Id="rId16" Type="http://schemas.openxmlformats.org/officeDocument/2006/relationships/image" Target="../media/image31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27.png"/><Relationship Id="rId24" Type="http://schemas.openxmlformats.org/officeDocument/2006/relationships/image" Target="../media/image51.png"/><Relationship Id="rId5" Type="http://schemas.openxmlformats.org/officeDocument/2006/relationships/image" Target="../media/image13.png"/><Relationship Id="rId15" Type="http://schemas.openxmlformats.org/officeDocument/2006/relationships/image" Target="../media/image6.png"/><Relationship Id="rId23" Type="http://schemas.openxmlformats.org/officeDocument/2006/relationships/image" Target="../media/image48.svg"/><Relationship Id="rId10" Type="http://schemas.openxmlformats.org/officeDocument/2006/relationships/image" Target="../media/image24.svg"/><Relationship Id="rId19" Type="http://schemas.openxmlformats.org/officeDocument/2006/relationships/image" Target="../media/image38.svg"/><Relationship Id="rId4" Type="http://schemas.openxmlformats.org/officeDocument/2006/relationships/image" Target="../media/image12.svg"/><Relationship Id="rId9" Type="http://schemas.openxmlformats.org/officeDocument/2006/relationships/image" Target="../media/image23.png"/><Relationship Id="rId14" Type="http://schemas.openxmlformats.org/officeDocument/2006/relationships/image" Target="../media/image30.svg"/><Relationship Id="rId22" Type="http://schemas.openxmlformats.org/officeDocument/2006/relationships/image" Target="../media/image47.png"/><Relationship Id="rId27" Type="http://schemas.openxmlformats.org/officeDocument/2006/relationships/image" Target="../media/image5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7111A6F6-E843-4F8C-B58D-30E1B47FB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5" t="25048" r="9650" b="32150"/>
          <a:stretch/>
        </p:blipFill>
        <p:spPr>
          <a:xfrm>
            <a:off x="4671708" y="242243"/>
            <a:ext cx="3041758" cy="17407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9436EC-3AB5-4D7A-B040-652667FCE287}"/>
              </a:ext>
            </a:extLst>
          </p:cNvPr>
          <p:cNvSpPr txBox="1"/>
          <p:nvPr/>
        </p:nvSpPr>
        <p:spPr>
          <a:xfrm>
            <a:off x="4671708" y="2161782"/>
            <a:ext cx="3238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Incorrect</a:t>
            </a:r>
          </a:p>
          <a:p>
            <a:r>
              <a:rPr lang="en-US" sz="2400" dirty="0">
                <a:solidFill>
                  <a:srgbClr val="C00000"/>
                </a:solidFill>
              </a:rPr>
              <a:t>Correct Answer</a:t>
            </a:r>
            <a:endParaRPr lang="en-US" sz="4400" dirty="0">
              <a:solidFill>
                <a:srgbClr val="C00000"/>
              </a:solidFill>
            </a:endParaRPr>
          </a:p>
        </p:txBody>
      </p:sp>
      <p:pic>
        <p:nvPicPr>
          <p:cNvPr id="6" name="Graphic 5" descr="Marketing">
            <a:extLst>
              <a:ext uri="{FF2B5EF4-FFF2-40B4-BE49-F238E27FC236}">
                <a16:creationId xmlns:a16="http://schemas.microsoft.com/office/drawing/2014/main" id="{66EE5E02-5000-4697-AC05-B71311B82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5915" y="3121243"/>
            <a:ext cx="457200" cy="457200"/>
          </a:xfrm>
          <a:prstGeom prst="rect">
            <a:avLst/>
          </a:prstGeom>
        </p:spPr>
      </p:pic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F1B6A0ED-48B0-4CC1-9279-1F96BC02A2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828598" y="3171334"/>
            <a:ext cx="401569" cy="4015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439AC8-ADEB-4814-9499-608488E3F6F1}"/>
              </a:ext>
            </a:extLst>
          </p:cNvPr>
          <p:cNvSpPr txBox="1"/>
          <p:nvPr/>
        </p:nvSpPr>
        <p:spPr>
          <a:xfrm>
            <a:off x="4668466" y="3559323"/>
            <a:ext cx="323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Correct!!</a:t>
            </a:r>
            <a:endParaRPr lang="en-US" sz="4400" dirty="0">
              <a:solidFill>
                <a:srgbClr val="00B05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D8609F-ED18-4753-AA55-036029E9AA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" y="-592626"/>
            <a:ext cx="4219576" cy="753310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F9D97EB-4D7F-40EA-8247-0F98C36F113B}"/>
              </a:ext>
            </a:extLst>
          </p:cNvPr>
          <p:cNvGrpSpPr/>
          <p:nvPr/>
        </p:nvGrpSpPr>
        <p:grpSpPr>
          <a:xfrm>
            <a:off x="1604231" y="541453"/>
            <a:ext cx="1134076" cy="229881"/>
            <a:chOff x="5314949" y="2066926"/>
            <a:chExt cx="5129214" cy="89058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5DBFF2A-195F-4937-8BB8-C9B289DD887B}"/>
                </a:ext>
              </a:extLst>
            </p:cNvPr>
            <p:cNvSpPr/>
            <p:nvPr/>
          </p:nvSpPr>
          <p:spPr>
            <a:xfrm>
              <a:off x="5314950" y="2071688"/>
              <a:ext cx="5129213" cy="8858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84773C5-7B74-406E-990D-9D7D3FBAE4DD}"/>
                </a:ext>
              </a:extLst>
            </p:cNvPr>
            <p:cNvSpPr/>
            <p:nvPr/>
          </p:nvSpPr>
          <p:spPr>
            <a:xfrm>
              <a:off x="5314949" y="2066926"/>
              <a:ext cx="2933703" cy="88582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ABE67E-49B0-4F69-B814-D9457AF46A2B}"/>
              </a:ext>
            </a:extLst>
          </p:cNvPr>
          <p:cNvGrpSpPr/>
          <p:nvPr/>
        </p:nvGrpSpPr>
        <p:grpSpPr>
          <a:xfrm>
            <a:off x="2876240" y="516623"/>
            <a:ext cx="777880" cy="253482"/>
            <a:chOff x="6096000" y="0"/>
            <a:chExt cx="4557716" cy="1485900"/>
          </a:xfrm>
        </p:grpSpPr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5516B944-B75D-4D20-B991-EF7E914232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0"/>
              <a:ext cx="1490663" cy="1485900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D70A6A95-33CA-431A-896D-5D6BBA62E2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9526" y="0"/>
              <a:ext cx="1490663" cy="1485900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027BD7FC-4B02-4E9A-817F-9D520A2EAB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3053" y="0"/>
              <a:ext cx="1490663" cy="14859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5291E9FF-6E5C-4FDD-BDED-4DC53EB40B28}"/>
              </a:ext>
            </a:extLst>
          </p:cNvPr>
          <p:cNvSpPr/>
          <p:nvPr/>
        </p:nvSpPr>
        <p:spPr>
          <a:xfrm>
            <a:off x="855719" y="344822"/>
            <a:ext cx="710074" cy="636001"/>
          </a:xfrm>
          <a:prstGeom prst="mathMultiply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30F045-B39B-40C4-BD20-B321C70AB7CB}"/>
              </a:ext>
            </a:extLst>
          </p:cNvPr>
          <p:cNvSpPr txBox="1"/>
          <p:nvPr/>
        </p:nvSpPr>
        <p:spPr>
          <a:xfrm>
            <a:off x="855719" y="4750216"/>
            <a:ext cx="279840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SUBMIT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E76435-FF9D-4D41-979C-0465AC99D138}"/>
              </a:ext>
            </a:extLst>
          </p:cNvPr>
          <p:cNvSpPr txBox="1"/>
          <p:nvPr/>
        </p:nvSpPr>
        <p:spPr>
          <a:xfrm>
            <a:off x="855719" y="980823"/>
            <a:ext cx="2282253" cy="39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Exercise Instructions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B0447-AA65-4069-907F-D0D9D7AD2633}"/>
              </a:ext>
            </a:extLst>
          </p:cNvPr>
          <p:cNvSpPr txBox="1"/>
          <p:nvPr/>
        </p:nvSpPr>
        <p:spPr>
          <a:xfrm>
            <a:off x="855716" y="1313726"/>
            <a:ext cx="2274939" cy="39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Exercise Question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5C09FA-FEA2-4FED-A554-958F9F9EEFAB}"/>
              </a:ext>
            </a:extLst>
          </p:cNvPr>
          <p:cNvSpPr txBox="1"/>
          <p:nvPr/>
        </p:nvSpPr>
        <p:spPr>
          <a:xfrm>
            <a:off x="865928" y="1982944"/>
            <a:ext cx="278819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User’s Response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D45EDD-1134-48BA-89F4-55A66B362650}"/>
              </a:ext>
            </a:extLst>
          </p:cNvPr>
          <p:cNvSpPr txBox="1"/>
          <p:nvPr/>
        </p:nvSpPr>
        <p:spPr>
          <a:xfrm>
            <a:off x="4669538" y="4437492"/>
            <a:ext cx="279840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Translation 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ECD5A4-418A-4390-BF79-75626FFD40A2}"/>
              </a:ext>
            </a:extLst>
          </p:cNvPr>
          <p:cNvSpPr txBox="1"/>
          <p:nvPr/>
        </p:nvSpPr>
        <p:spPr>
          <a:xfrm>
            <a:off x="4682238" y="4945492"/>
            <a:ext cx="279840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Translation 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DF9C88-A7E8-4A9E-A117-51B9D8476AB7}"/>
              </a:ext>
            </a:extLst>
          </p:cNvPr>
          <p:cNvSpPr txBox="1"/>
          <p:nvPr/>
        </p:nvSpPr>
        <p:spPr>
          <a:xfrm>
            <a:off x="4682238" y="5440792"/>
            <a:ext cx="2798402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Translation C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D512CA-1BFB-445C-A731-C408DDD189F1}"/>
              </a:ext>
            </a:extLst>
          </p:cNvPr>
          <p:cNvGrpSpPr/>
          <p:nvPr/>
        </p:nvGrpSpPr>
        <p:grpSpPr>
          <a:xfrm>
            <a:off x="8221527" y="250017"/>
            <a:ext cx="2879870" cy="4493429"/>
            <a:chOff x="8221527" y="250017"/>
            <a:chExt cx="2879870" cy="4493429"/>
          </a:xfrm>
        </p:grpSpPr>
        <p:pic>
          <p:nvPicPr>
            <p:cNvPr id="31" name="Picture 30" descr="A drawing of a cartoon character&#10;&#10;Description automatically generated">
              <a:extLst>
                <a:ext uri="{FF2B5EF4-FFF2-40B4-BE49-F238E27FC236}">
                  <a16:creationId xmlns:a16="http://schemas.microsoft.com/office/drawing/2014/main" id="{56DC9569-4A66-4F80-A2AF-E3CDF0F443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19" t="4569" r="24027" b="5584"/>
            <a:stretch/>
          </p:blipFill>
          <p:spPr>
            <a:xfrm flipH="1">
              <a:off x="8221527" y="1820998"/>
              <a:ext cx="1588036" cy="292244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</p:pic>
        <p:sp>
          <p:nvSpPr>
            <p:cNvPr id="32" name="Thought Bubble: Cloud 31">
              <a:extLst>
                <a:ext uri="{FF2B5EF4-FFF2-40B4-BE49-F238E27FC236}">
                  <a16:creationId xmlns:a16="http://schemas.microsoft.com/office/drawing/2014/main" id="{3D810068-37EE-4F6B-8D73-58975A968F45}"/>
                </a:ext>
              </a:extLst>
            </p:cNvPr>
            <p:cNvSpPr/>
            <p:nvPr/>
          </p:nvSpPr>
          <p:spPr>
            <a:xfrm>
              <a:off x="8237952" y="250017"/>
              <a:ext cx="2863445" cy="1328738"/>
            </a:xfrm>
            <a:prstGeom prst="cloudCallou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B47A69-9B18-4F78-8856-1DAB4DDF83DB}"/>
                </a:ext>
              </a:extLst>
            </p:cNvPr>
            <p:cNvSpPr txBox="1"/>
            <p:nvPr/>
          </p:nvSpPr>
          <p:spPr>
            <a:xfrm>
              <a:off x="8686810" y="500048"/>
              <a:ext cx="1885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Welcome back!!</a:t>
              </a:r>
            </a:p>
            <a:p>
              <a:pPr algn="ctr"/>
              <a:r>
                <a:rPr lang="en-US" dirty="0"/>
                <a:t>Let’s get started!!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DC3346F-6742-407C-9677-CAA41BDA7DD7}"/>
                </a:ext>
              </a:extLst>
            </p:cNvPr>
            <p:cNvSpPr txBox="1"/>
            <p:nvPr/>
          </p:nvSpPr>
          <p:spPr>
            <a:xfrm>
              <a:off x="8319505" y="1973774"/>
              <a:ext cx="27818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solidFill>
                    <a:srgbClr val="92D050"/>
                  </a:solidFill>
                </a:rPr>
                <a:t>Language</a:t>
              </a:r>
            </a:p>
            <a:p>
              <a:pPr algn="r"/>
              <a:r>
                <a:rPr lang="en-US" sz="2800" dirty="0" err="1">
                  <a:solidFill>
                    <a:srgbClr val="92D050"/>
                  </a:solidFill>
                </a:rPr>
                <a:t>Lizzard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916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01FBBE8F-610C-4655-BE7B-C38293F7CF0C}"/>
              </a:ext>
            </a:extLst>
          </p:cNvPr>
          <p:cNvGrpSpPr/>
          <p:nvPr/>
        </p:nvGrpSpPr>
        <p:grpSpPr>
          <a:xfrm>
            <a:off x="138112" y="-592626"/>
            <a:ext cx="4219576" cy="7533108"/>
            <a:chOff x="138112" y="-592626"/>
            <a:chExt cx="4219576" cy="753310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0CF14C1-6991-4E24-B54E-CBC19B17E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112" y="-592626"/>
              <a:ext cx="4219576" cy="753310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E4F79B-3D01-4148-A1E5-813AE6102E62}"/>
                </a:ext>
              </a:extLst>
            </p:cNvPr>
            <p:cNvSpPr txBox="1"/>
            <p:nvPr/>
          </p:nvSpPr>
          <p:spPr>
            <a:xfrm>
              <a:off x="855719" y="4970892"/>
              <a:ext cx="2798402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NEXT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DE4F94F-3A1F-46F0-8D58-1612992B4755}"/>
                </a:ext>
              </a:extLst>
            </p:cNvPr>
            <p:cNvGrpSpPr/>
            <p:nvPr/>
          </p:nvGrpSpPr>
          <p:grpSpPr>
            <a:xfrm>
              <a:off x="1604231" y="541453"/>
              <a:ext cx="1134076" cy="229881"/>
              <a:chOff x="5314949" y="2066926"/>
              <a:chExt cx="5129214" cy="890587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E527E656-91CB-42E1-A64F-D9CA5CC8E6B9}"/>
                  </a:ext>
                </a:extLst>
              </p:cNvPr>
              <p:cNvSpPr/>
              <p:nvPr/>
            </p:nvSpPr>
            <p:spPr>
              <a:xfrm>
                <a:off x="5314950" y="2071688"/>
                <a:ext cx="5129213" cy="88582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96E8E848-C591-4FAF-9502-A4115C6255D4}"/>
                  </a:ext>
                </a:extLst>
              </p:cNvPr>
              <p:cNvSpPr/>
              <p:nvPr/>
            </p:nvSpPr>
            <p:spPr>
              <a:xfrm>
                <a:off x="5314949" y="2066926"/>
                <a:ext cx="2933703" cy="885825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ABF0F00-F286-4D44-9080-96442765FACB}"/>
                </a:ext>
              </a:extLst>
            </p:cNvPr>
            <p:cNvGrpSpPr/>
            <p:nvPr/>
          </p:nvGrpSpPr>
          <p:grpSpPr>
            <a:xfrm>
              <a:off x="2876240" y="516623"/>
              <a:ext cx="777880" cy="253482"/>
              <a:chOff x="6096000" y="0"/>
              <a:chExt cx="4557716" cy="1485900"/>
            </a:xfrm>
          </p:grpSpPr>
          <p:sp>
            <p:nvSpPr>
              <p:cNvPr id="17" name="Flowchart: Connector 16">
                <a:extLst>
                  <a:ext uri="{FF2B5EF4-FFF2-40B4-BE49-F238E27FC236}">
                    <a16:creationId xmlns:a16="http://schemas.microsoft.com/office/drawing/2014/main" id="{16E2BD58-F379-44F1-99B5-664327DED6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0"/>
                <a:ext cx="1490663" cy="1485900"/>
              </a:xfrm>
              <a:prstGeom prst="flowChartConnector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CED300E4-ED5C-44C7-9665-E3F0ECCFE7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29526" y="0"/>
                <a:ext cx="1490663" cy="1485900"/>
              </a:xfrm>
              <a:prstGeom prst="flowChartConnector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lowchart: Connector 18">
                <a:extLst>
                  <a:ext uri="{FF2B5EF4-FFF2-40B4-BE49-F238E27FC236}">
                    <a16:creationId xmlns:a16="http://schemas.microsoft.com/office/drawing/2014/main" id="{9C2BBFE3-2C4C-4C1D-9045-41E2CBB854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63053" y="0"/>
                <a:ext cx="1490663" cy="14859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Multiplication Sign 24">
              <a:extLst>
                <a:ext uri="{FF2B5EF4-FFF2-40B4-BE49-F238E27FC236}">
                  <a16:creationId xmlns:a16="http://schemas.microsoft.com/office/drawing/2014/main" id="{BD6F9C96-86F3-4DDD-8957-DBE65B3167AE}"/>
                </a:ext>
              </a:extLst>
            </p:cNvPr>
            <p:cNvSpPr/>
            <p:nvPr/>
          </p:nvSpPr>
          <p:spPr>
            <a:xfrm>
              <a:off x="855719" y="344822"/>
              <a:ext cx="710074" cy="636001"/>
            </a:xfrm>
            <a:prstGeom prst="mathMultiply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DEACF9E-A233-4376-8808-06449EFFF90A}"/>
                </a:ext>
              </a:extLst>
            </p:cNvPr>
            <p:cNvSpPr txBox="1"/>
            <p:nvPr/>
          </p:nvSpPr>
          <p:spPr>
            <a:xfrm>
              <a:off x="855719" y="980823"/>
              <a:ext cx="2282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Speak this sentence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65766C7-BF8D-4D76-8C8C-E14EEAD83FF1}"/>
                </a:ext>
              </a:extLst>
            </p:cNvPr>
            <p:cNvSpPr txBox="1"/>
            <p:nvPr/>
          </p:nvSpPr>
          <p:spPr>
            <a:xfrm>
              <a:off x="855716" y="1313726"/>
              <a:ext cx="2274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Exercise Sentence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2986A0AF-2272-42B0-8102-0207DFB35E0D}"/>
                </a:ext>
              </a:extLst>
            </p:cNvPr>
            <p:cNvSpPr/>
            <p:nvPr/>
          </p:nvSpPr>
          <p:spPr>
            <a:xfrm>
              <a:off x="1339850" y="1915386"/>
              <a:ext cx="1816100" cy="1745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5" name="Graphic 44" descr="Marketing">
            <a:extLst>
              <a:ext uri="{FF2B5EF4-FFF2-40B4-BE49-F238E27FC236}">
                <a16:creationId xmlns:a16="http://schemas.microsoft.com/office/drawing/2014/main" id="{4D52B0D0-BF30-4883-ADF1-F87FDF400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0420" y="4424750"/>
            <a:ext cx="457200" cy="457200"/>
          </a:xfrm>
          <a:prstGeom prst="rect">
            <a:avLst/>
          </a:prstGeom>
        </p:spPr>
      </p:pic>
      <p:pic>
        <p:nvPicPr>
          <p:cNvPr id="47" name="Graphic 46" descr="Head with gears">
            <a:extLst>
              <a:ext uri="{FF2B5EF4-FFF2-40B4-BE49-F238E27FC236}">
                <a16:creationId xmlns:a16="http://schemas.microsoft.com/office/drawing/2014/main" id="{B9402ECE-C3D0-4598-A301-2AD92F2ECE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2927110" y="4455386"/>
            <a:ext cx="401569" cy="40156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0F7F3C4-1DEF-4B79-BBC0-F235B050CE40}"/>
              </a:ext>
            </a:extLst>
          </p:cNvPr>
          <p:cNvSpPr txBox="1"/>
          <p:nvPr/>
        </p:nvSpPr>
        <p:spPr>
          <a:xfrm>
            <a:off x="829699" y="3765551"/>
            <a:ext cx="2811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92D050"/>
                </a:solidFill>
              </a:rPr>
              <a:t>Correct!!</a:t>
            </a:r>
            <a:endParaRPr lang="en-US" sz="4400" dirty="0">
              <a:solidFill>
                <a:srgbClr val="92D05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8A54A34-6399-49E3-8F74-8CA94BA6FE87}"/>
              </a:ext>
            </a:extLst>
          </p:cNvPr>
          <p:cNvSpPr txBox="1"/>
          <p:nvPr/>
        </p:nvSpPr>
        <p:spPr>
          <a:xfrm>
            <a:off x="1339850" y="2108200"/>
            <a:ext cx="1790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Response Recorded</a:t>
            </a:r>
          </a:p>
        </p:txBody>
      </p:sp>
      <p:pic>
        <p:nvPicPr>
          <p:cNvPr id="73" name="Graphic 72" descr="Checkmark">
            <a:extLst>
              <a:ext uri="{FF2B5EF4-FFF2-40B4-BE49-F238E27FC236}">
                <a16:creationId xmlns:a16="http://schemas.microsoft.com/office/drawing/2014/main" id="{92F55DD4-CACE-4A83-9A8A-C828EA46E8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90700" y="27592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4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2DE979-773C-4ED9-9374-41E75C83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" y="-592626"/>
            <a:ext cx="4219576" cy="753310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B67E685-C706-4274-BD23-1A778FD671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9" t="7564" r="19855" b="13288"/>
          <a:stretch/>
        </p:blipFill>
        <p:spPr>
          <a:xfrm>
            <a:off x="1023329" y="464244"/>
            <a:ext cx="261938" cy="35004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66B022-8B1E-4008-A48D-6E0C21A4578B}"/>
              </a:ext>
            </a:extLst>
          </p:cNvPr>
          <p:cNvCxnSpPr>
            <a:cxnSpLocks/>
          </p:cNvCxnSpPr>
          <p:nvPr/>
        </p:nvCxnSpPr>
        <p:spPr>
          <a:xfrm>
            <a:off x="785813" y="885825"/>
            <a:ext cx="2943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Trophy">
            <a:extLst>
              <a:ext uri="{FF2B5EF4-FFF2-40B4-BE49-F238E27FC236}">
                <a16:creationId xmlns:a16="http://schemas.microsoft.com/office/drawing/2014/main" id="{89B39F73-CE21-435F-AC64-617455D1D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5178" y="428377"/>
            <a:ext cx="421680" cy="421680"/>
          </a:xfrm>
          <a:prstGeom prst="rect">
            <a:avLst/>
          </a:prstGeom>
        </p:spPr>
      </p:pic>
      <p:pic>
        <p:nvPicPr>
          <p:cNvPr id="9" name="Graphic 8" descr="Diamond">
            <a:extLst>
              <a:ext uri="{FF2B5EF4-FFF2-40B4-BE49-F238E27FC236}">
                <a16:creationId xmlns:a16="http://schemas.microsoft.com/office/drawing/2014/main" id="{2F6ED037-616F-437D-855A-F099500DA4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34532" y="450605"/>
            <a:ext cx="421681" cy="42168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08B1AD-FCBD-4DAC-94C6-93EBFC237E3A}"/>
              </a:ext>
            </a:extLst>
          </p:cNvPr>
          <p:cNvCxnSpPr>
            <a:cxnSpLocks/>
          </p:cNvCxnSpPr>
          <p:nvPr/>
        </p:nvCxnSpPr>
        <p:spPr>
          <a:xfrm>
            <a:off x="793073" y="4797429"/>
            <a:ext cx="2943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Books">
            <a:extLst>
              <a:ext uri="{FF2B5EF4-FFF2-40B4-BE49-F238E27FC236}">
                <a16:creationId xmlns:a16="http://schemas.microsoft.com/office/drawing/2014/main" id="{03E6D420-5F89-4119-97CD-6198147660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4361" y="4892219"/>
            <a:ext cx="488038" cy="488038"/>
          </a:xfrm>
          <a:prstGeom prst="rect">
            <a:avLst/>
          </a:prstGeom>
        </p:spPr>
      </p:pic>
      <p:pic>
        <p:nvPicPr>
          <p:cNvPr id="12" name="Graphic 11" descr="Group success">
            <a:extLst>
              <a:ext uri="{FF2B5EF4-FFF2-40B4-BE49-F238E27FC236}">
                <a16:creationId xmlns:a16="http://schemas.microsoft.com/office/drawing/2014/main" id="{70F51EC6-BE65-4789-B863-753A1A1D5E0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r="29515"/>
          <a:stretch/>
        </p:blipFill>
        <p:spPr>
          <a:xfrm>
            <a:off x="1673516" y="4824507"/>
            <a:ext cx="439446" cy="623463"/>
          </a:xfrm>
          <a:prstGeom prst="rect">
            <a:avLst/>
          </a:prstGeom>
        </p:spPr>
      </p:pic>
      <p:pic>
        <p:nvPicPr>
          <p:cNvPr id="13" name="Graphic 12" descr="Medal">
            <a:extLst>
              <a:ext uri="{FF2B5EF4-FFF2-40B4-BE49-F238E27FC236}">
                <a16:creationId xmlns:a16="http://schemas.microsoft.com/office/drawing/2014/main" id="{D5DA2AE0-C6A8-4276-A9B8-998321D6CC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64079" y="4892218"/>
            <a:ext cx="488039" cy="488039"/>
          </a:xfrm>
          <a:prstGeom prst="rect">
            <a:avLst/>
          </a:prstGeom>
        </p:spPr>
      </p:pic>
      <p:pic>
        <p:nvPicPr>
          <p:cNvPr id="14" name="Graphic 13" descr="Store">
            <a:extLst>
              <a:ext uri="{FF2B5EF4-FFF2-40B4-BE49-F238E27FC236}">
                <a16:creationId xmlns:a16="http://schemas.microsoft.com/office/drawing/2014/main" id="{AFE61780-5EDB-4161-8DA1-5B41635A9C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42381" y="4824507"/>
            <a:ext cx="605985" cy="605985"/>
          </a:xfrm>
          <a:prstGeom prst="rect">
            <a:avLst/>
          </a:prstGeom>
        </p:spPr>
      </p:pic>
      <p:pic>
        <p:nvPicPr>
          <p:cNvPr id="15" name="Graphic 14" descr="Books">
            <a:extLst>
              <a:ext uri="{FF2B5EF4-FFF2-40B4-BE49-F238E27FC236}">
                <a16:creationId xmlns:a16="http://schemas.microsoft.com/office/drawing/2014/main" id="{B06DC21F-3D77-49D6-A64A-38D33BB525E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34361" y="4120694"/>
            <a:ext cx="488038" cy="488038"/>
          </a:xfrm>
          <a:prstGeom prst="rect">
            <a:avLst/>
          </a:prstGeom>
        </p:spPr>
      </p:pic>
      <p:pic>
        <p:nvPicPr>
          <p:cNvPr id="16" name="Graphic 15" descr="Group success">
            <a:extLst>
              <a:ext uri="{FF2B5EF4-FFF2-40B4-BE49-F238E27FC236}">
                <a16:creationId xmlns:a16="http://schemas.microsoft.com/office/drawing/2014/main" id="{04EF0F8E-46EF-4553-B28C-0FAB0B82BB83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r="29515"/>
          <a:stretch/>
        </p:blipFill>
        <p:spPr>
          <a:xfrm>
            <a:off x="1673516" y="4052982"/>
            <a:ext cx="439446" cy="623463"/>
          </a:xfrm>
          <a:prstGeom prst="rect">
            <a:avLst/>
          </a:prstGeom>
        </p:spPr>
      </p:pic>
      <p:pic>
        <p:nvPicPr>
          <p:cNvPr id="17" name="Graphic 16" descr="Medal">
            <a:extLst>
              <a:ext uri="{FF2B5EF4-FFF2-40B4-BE49-F238E27FC236}">
                <a16:creationId xmlns:a16="http://schemas.microsoft.com/office/drawing/2014/main" id="{84F164E2-0801-4BF3-9E77-088874C1CA2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364079" y="4120693"/>
            <a:ext cx="488039" cy="488039"/>
          </a:xfrm>
          <a:prstGeom prst="rect">
            <a:avLst/>
          </a:prstGeom>
        </p:spPr>
      </p:pic>
      <p:pic>
        <p:nvPicPr>
          <p:cNvPr id="18" name="Graphic 17" descr="Store">
            <a:extLst>
              <a:ext uri="{FF2B5EF4-FFF2-40B4-BE49-F238E27FC236}">
                <a16:creationId xmlns:a16="http://schemas.microsoft.com/office/drawing/2014/main" id="{6063D5CE-0008-43AA-93F3-2F5BA2B6CA0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042381" y="4052982"/>
            <a:ext cx="605985" cy="605985"/>
          </a:xfrm>
          <a:prstGeom prst="rect">
            <a:avLst/>
          </a:prstGeom>
        </p:spPr>
      </p:pic>
      <p:pic>
        <p:nvPicPr>
          <p:cNvPr id="21" name="Graphic 20" descr="Gauge">
            <a:extLst>
              <a:ext uri="{FF2B5EF4-FFF2-40B4-BE49-F238E27FC236}">
                <a16:creationId xmlns:a16="http://schemas.microsoft.com/office/drawing/2014/main" id="{91C2228F-B87B-4280-8F6F-AE24CD246D0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607819" y="363256"/>
            <a:ext cx="522569" cy="52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9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phic 48" descr="Group success">
            <a:extLst>
              <a:ext uri="{FF2B5EF4-FFF2-40B4-BE49-F238E27FC236}">
                <a16:creationId xmlns:a16="http://schemas.microsoft.com/office/drawing/2014/main" id="{923B1F16-B7B6-443A-905B-5BB399E5B9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9515"/>
          <a:stretch/>
        </p:blipFill>
        <p:spPr>
          <a:xfrm>
            <a:off x="9081953" y="4819744"/>
            <a:ext cx="439446" cy="623463"/>
          </a:xfrm>
          <a:prstGeom prst="rect">
            <a:avLst/>
          </a:prstGeom>
        </p:spPr>
      </p:pic>
      <p:pic>
        <p:nvPicPr>
          <p:cNvPr id="50" name="Graphic 49" descr="Medal">
            <a:extLst>
              <a:ext uri="{FF2B5EF4-FFF2-40B4-BE49-F238E27FC236}">
                <a16:creationId xmlns:a16="http://schemas.microsoft.com/office/drawing/2014/main" id="{6CE3A856-3EAF-4693-A518-161A2290B2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2516" y="4887455"/>
            <a:ext cx="488039" cy="488039"/>
          </a:xfrm>
          <a:prstGeom prst="rect">
            <a:avLst/>
          </a:prstGeom>
        </p:spPr>
      </p:pic>
      <p:pic>
        <p:nvPicPr>
          <p:cNvPr id="51" name="Graphic 50" descr="Store">
            <a:extLst>
              <a:ext uri="{FF2B5EF4-FFF2-40B4-BE49-F238E27FC236}">
                <a16:creationId xmlns:a16="http://schemas.microsoft.com/office/drawing/2014/main" id="{9C28A70D-A509-4801-A9A6-E1F73F4C04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0818" y="4819744"/>
            <a:ext cx="605985" cy="60598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B1FE89A-DC06-438D-A7AE-6F5290718ED8}"/>
              </a:ext>
            </a:extLst>
          </p:cNvPr>
          <p:cNvSpPr txBox="1"/>
          <p:nvPr/>
        </p:nvSpPr>
        <p:spPr>
          <a:xfrm>
            <a:off x="10918374" y="809524"/>
            <a:ext cx="1031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Basics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DF14853-A4FB-4CF2-9289-2A6ADA06652B}"/>
              </a:ext>
            </a:extLst>
          </p:cNvPr>
          <p:cNvSpPr/>
          <p:nvPr/>
        </p:nvSpPr>
        <p:spPr>
          <a:xfrm rot="10800000" flipV="1">
            <a:off x="9195359" y="1492934"/>
            <a:ext cx="2238618" cy="1506366"/>
          </a:xfrm>
          <a:prstGeom prst="wedgeRectCallout">
            <a:avLst>
              <a:gd name="adj1" fmla="val 30436"/>
              <a:gd name="adj2" fmla="val -6365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sz="2000" b="1" dirty="0"/>
              <a:t>Part I/II</a:t>
            </a:r>
          </a:p>
          <a:p>
            <a:r>
              <a:rPr lang="en-US" sz="2000" b="1" dirty="0"/>
              <a:t>Lesson 8/10</a:t>
            </a:r>
          </a:p>
        </p:txBody>
      </p:sp>
      <p:pic>
        <p:nvPicPr>
          <p:cNvPr id="4" name="Graphic 3" descr="Open book">
            <a:extLst>
              <a:ext uri="{FF2B5EF4-FFF2-40B4-BE49-F238E27FC236}">
                <a16:creationId xmlns:a16="http://schemas.microsoft.com/office/drawing/2014/main" id="{F9305E01-C42A-48BC-A915-724EAED7BA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38450" y="1594737"/>
            <a:ext cx="509425" cy="58423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974640-E196-45F6-8D0F-05C24DD96C67}"/>
              </a:ext>
            </a:extLst>
          </p:cNvPr>
          <p:cNvSpPr/>
          <p:nvPr/>
        </p:nvSpPr>
        <p:spPr>
          <a:xfrm>
            <a:off x="9401175" y="2444483"/>
            <a:ext cx="1846700" cy="4494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BEGIN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D3222D-4DFD-43AC-9CEA-A330C68A1B93}"/>
              </a:ext>
            </a:extLst>
          </p:cNvPr>
          <p:cNvSpPr txBox="1"/>
          <p:nvPr/>
        </p:nvSpPr>
        <p:spPr>
          <a:xfrm>
            <a:off x="7419439" y="653070"/>
            <a:ext cx="164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A5E55F-7EF2-4FA3-A12F-E3E2455B8543}"/>
              </a:ext>
            </a:extLst>
          </p:cNvPr>
          <p:cNvSpPr txBox="1"/>
          <p:nvPr/>
        </p:nvSpPr>
        <p:spPr>
          <a:xfrm>
            <a:off x="9777963" y="2910625"/>
            <a:ext cx="164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(Node)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EC3967E-9EB8-46EC-A193-83E7C6A38567}"/>
              </a:ext>
            </a:extLst>
          </p:cNvPr>
          <p:cNvCxnSpPr/>
          <p:nvPr/>
        </p:nvCxnSpPr>
        <p:spPr>
          <a:xfrm flipH="1">
            <a:off x="9867047" y="3623966"/>
            <a:ext cx="1742806" cy="45974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93D4DF-2799-448F-8951-50896FE7D7D7}"/>
              </a:ext>
            </a:extLst>
          </p:cNvPr>
          <p:cNvGrpSpPr>
            <a:grpSpLocks noChangeAspect="1"/>
          </p:cNvGrpSpPr>
          <p:nvPr/>
        </p:nvGrpSpPr>
        <p:grpSpPr>
          <a:xfrm>
            <a:off x="1121285" y="-597389"/>
            <a:ext cx="7031249" cy="6953439"/>
            <a:chOff x="1121285" y="-597389"/>
            <a:chExt cx="7617405" cy="7533108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80A1939-2C82-4DEC-91BD-118A7F119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2291" y="-597389"/>
              <a:ext cx="4219576" cy="7533108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42" name="Picture 41" descr="A close up of a sign&#10;&#10;Description automatically generated">
              <a:extLst>
                <a:ext uri="{FF2B5EF4-FFF2-40B4-BE49-F238E27FC236}">
                  <a16:creationId xmlns:a16="http://schemas.microsoft.com/office/drawing/2014/main" id="{1ECE1CA4-01E2-4E4F-824B-548EBFA267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99" t="7564" r="19855" b="13288"/>
            <a:stretch/>
          </p:blipFill>
          <p:spPr>
            <a:xfrm>
              <a:off x="3747508" y="459481"/>
              <a:ext cx="261938" cy="350044"/>
            </a:xfrm>
            <a:prstGeom prst="rect">
              <a:avLst/>
            </a:prstGeom>
          </p:spPr>
        </p:pic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7835F5F-4586-42E2-BF01-57C8B4DF7837}"/>
                </a:ext>
              </a:extLst>
            </p:cNvPr>
            <p:cNvCxnSpPr>
              <a:cxnSpLocks/>
            </p:cNvCxnSpPr>
            <p:nvPr/>
          </p:nvCxnSpPr>
          <p:spPr>
            <a:xfrm>
              <a:off x="3509992" y="881062"/>
              <a:ext cx="2943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Graphic 44" descr="Trophy">
              <a:extLst>
                <a:ext uri="{FF2B5EF4-FFF2-40B4-BE49-F238E27FC236}">
                  <a16:creationId xmlns:a16="http://schemas.microsoft.com/office/drawing/2014/main" id="{0658741F-414A-4375-A3D7-22E14F0A1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188578" y="441521"/>
              <a:ext cx="421680" cy="421680"/>
            </a:xfrm>
            <a:prstGeom prst="rect">
              <a:avLst/>
            </a:prstGeom>
          </p:spPr>
        </p:pic>
        <p:pic>
          <p:nvPicPr>
            <p:cNvPr id="46" name="Graphic 45" descr="Diamond">
              <a:extLst>
                <a:ext uri="{FF2B5EF4-FFF2-40B4-BE49-F238E27FC236}">
                  <a16:creationId xmlns:a16="http://schemas.microsoft.com/office/drawing/2014/main" id="{0337F72D-6925-4942-954F-873062AF7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831821" y="450450"/>
              <a:ext cx="421681" cy="421681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7CED0BB-F0F5-4EDA-AAEC-C27D8A7B3D1C}"/>
                </a:ext>
              </a:extLst>
            </p:cNvPr>
            <p:cNvSpPr txBox="1"/>
            <p:nvPr/>
          </p:nvSpPr>
          <p:spPr>
            <a:xfrm>
              <a:off x="3517252" y="1035638"/>
              <a:ext cx="2935965" cy="369302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/>
            <a:p>
              <a:pPr algn="ctr"/>
              <a:r>
                <a:rPr lang="en-US" dirty="0"/>
                <a:t>Level I</a:t>
              </a:r>
            </a:p>
          </p:txBody>
        </p:sp>
        <p:graphicFrame>
          <p:nvGraphicFramePr>
            <p:cNvPr id="59" name="Diagram 58">
              <a:extLst>
                <a:ext uri="{FF2B5EF4-FFF2-40B4-BE49-F238E27FC236}">
                  <a16:creationId xmlns:a16="http://schemas.microsoft.com/office/drawing/2014/main" id="{08F98CC8-77FF-4FD3-8E83-BBBD2A1B179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09392816"/>
                </p:ext>
              </p:extLst>
            </p:nvPr>
          </p:nvGraphicFramePr>
          <p:xfrm>
            <a:off x="3585382" y="1297691"/>
            <a:ext cx="2764585" cy="18430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6" r:lo="rId17" r:qs="rId18" r:cs="rId19"/>
            </a:graphicData>
          </a:graphic>
        </p:graphicFrame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AAF7487-D885-4798-80A6-DF31E15C42C0}"/>
                </a:ext>
              </a:extLst>
            </p:cNvPr>
            <p:cNvGrpSpPr/>
            <p:nvPr/>
          </p:nvGrpSpPr>
          <p:grpSpPr>
            <a:xfrm>
              <a:off x="3524522" y="3231178"/>
              <a:ext cx="2935965" cy="2105109"/>
              <a:chOff x="5733033" y="3445814"/>
              <a:chExt cx="2935965" cy="2105109"/>
            </a:xfrm>
          </p:grpSpPr>
          <p:graphicFrame>
            <p:nvGraphicFramePr>
              <p:cNvPr id="61" name="Diagram 60">
                <a:extLst>
                  <a:ext uri="{FF2B5EF4-FFF2-40B4-BE49-F238E27FC236}">
                    <a16:creationId xmlns:a16="http://schemas.microsoft.com/office/drawing/2014/main" id="{5A5919ED-1E0F-4C0A-8C20-1A62A1F47E4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69359173"/>
                  </p:ext>
                </p:extLst>
              </p:nvPr>
            </p:nvGraphicFramePr>
            <p:xfrm>
              <a:off x="5801163" y="3707867"/>
              <a:ext cx="2764585" cy="184305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1" r:lo="rId22" r:qs="rId23" r:cs="rId24"/>
              </a:graphicData>
            </a:graphic>
          </p:graphicFrame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51B599B-8F06-4F8F-9175-A660467DF9A9}"/>
                  </a:ext>
                </a:extLst>
              </p:cNvPr>
              <p:cNvSpPr txBox="1"/>
              <p:nvPr/>
            </p:nvSpPr>
            <p:spPr>
              <a:xfrm>
                <a:off x="5733033" y="3445814"/>
                <a:ext cx="2935965" cy="369302"/>
              </a:xfrm>
              <a:prstGeom prst="rect">
                <a:avLst/>
              </a:prstGeom>
              <a:noFill/>
            </p:spPr>
            <p:txBody>
              <a:bodyPr wrap="square" rtlCol="0">
                <a:normAutofit lnSpcReduction="10000"/>
              </a:bodyPr>
              <a:lstStyle/>
              <a:p>
                <a:pPr algn="ctr"/>
                <a:r>
                  <a:rPr lang="en-US" dirty="0"/>
                  <a:t>Level II</a:t>
                </a:r>
              </a:p>
            </p:txBody>
          </p:sp>
        </p:grp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2848E6C-A283-469D-B403-C93FEE77A1C1}"/>
                </a:ext>
              </a:extLst>
            </p:cNvPr>
            <p:cNvCxnSpPr>
              <a:cxnSpLocks/>
            </p:cNvCxnSpPr>
            <p:nvPr/>
          </p:nvCxnSpPr>
          <p:spPr>
            <a:xfrm>
              <a:off x="3504346" y="3216094"/>
              <a:ext cx="2943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67D0801-FB5E-4107-A6E3-A28F16F130CE}"/>
                </a:ext>
              </a:extLst>
            </p:cNvPr>
            <p:cNvSpPr/>
            <p:nvPr/>
          </p:nvSpPr>
          <p:spPr>
            <a:xfrm>
              <a:off x="3496875" y="4849299"/>
              <a:ext cx="2956138" cy="5891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9A42282-7473-4566-B794-71B02FE809B2}"/>
                </a:ext>
              </a:extLst>
            </p:cNvPr>
            <p:cNvGrpSpPr/>
            <p:nvPr/>
          </p:nvGrpSpPr>
          <p:grpSpPr>
            <a:xfrm>
              <a:off x="3496061" y="4836599"/>
              <a:ext cx="2951510" cy="636582"/>
              <a:chOff x="922080" y="4685975"/>
              <a:chExt cx="2951510" cy="63658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A47AC5D-B058-442B-B30F-3BBD2D6471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2080" y="4685975"/>
                <a:ext cx="2951510" cy="93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8" name="Graphic 47" descr="Books">
                <a:extLst>
                  <a:ext uri="{FF2B5EF4-FFF2-40B4-BE49-F238E27FC236}">
                    <a16:creationId xmlns:a16="http://schemas.microsoft.com/office/drawing/2014/main" id="{86991C64-F135-4142-8A39-61677ACB03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1102651" y="4766806"/>
                <a:ext cx="488038" cy="488038"/>
              </a:xfrm>
              <a:prstGeom prst="rect">
                <a:avLst/>
              </a:prstGeom>
            </p:spPr>
          </p:pic>
          <p:pic>
            <p:nvPicPr>
              <p:cNvPr id="53" name="Graphic 52" descr="Group success">
                <a:extLst>
                  <a:ext uri="{FF2B5EF4-FFF2-40B4-BE49-F238E27FC236}">
                    <a16:creationId xmlns:a16="http://schemas.microsoft.com/office/drawing/2014/main" id="{E21B6F82-5C6A-48B8-9FA8-5D434ABA15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rcRect r="29515"/>
              <a:stretch/>
            </p:blipFill>
            <p:spPr>
              <a:xfrm>
                <a:off x="1841806" y="4699094"/>
                <a:ext cx="439446" cy="623463"/>
              </a:xfrm>
              <a:prstGeom prst="rect">
                <a:avLst/>
              </a:prstGeom>
            </p:spPr>
          </p:pic>
          <p:pic>
            <p:nvPicPr>
              <p:cNvPr id="54" name="Graphic 53" descr="Medal">
                <a:extLst>
                  <a:ext uri="{FF2B5EF4-FFF2-40B4-BE49-F238E27FC236}">
                    <a16:creationId xmlns:a16="http://schemas.microsoft.com/office/drawing/2014/main" id="{09DE523C-7806-41B6-A778-C2FE7CD3B7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2532369" y="4766805"/>
                <a:ext cx="488039" cy="488039"/>
              </a:xfrm>
              <a:prstGeom prst="rect">
                <a:avLst/>
              </a:prstGeom>
            </p:spPr>
          </p:pic>
          <p:pic>
            <p:nvPicPr>
              <p:cNvPr id="55" name="Graphic 54" descr="Store">
                <a:extLst>
                  <a:ext uri="{FF2B5EF4-FFF2-40B4-BE49-F238E27FC236}">
                    <a16:creationId xmlns:a16="http://schemas.microsoft.com/office/drawing/2014/main" id="{E955B94B-18E7-4411-B2E4-2B33607C18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3210671" y="4699094"/>
                <a:ext cx="605985" cy="605985"/>
              </a:xfrm>
              <a:prstGeom prst="rect">
                <a:avLst/>
              </a:prstGeom>
            </p:spPr>
          </p:pic>
        </p:grpSp>
        <p:pic>
          <p:nvPicPr>
            <p:cNvPr id="89" name="Graphic 88" descr="Checkmark">
              <a:extLst>
                <a:ext uri="{FF2B5EF4-FFF2-40B4-BE49-F238E27FC236}">
                  <a16:creationId xmlns:a16="http://schemas.microsoft.com/office/drawing/2014/main" id="{5056EC56-5141-4782-AFA8-89C8F5E1F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4106250" y="1452532"/>
              <a:ext cx="177799" cy="177799"/>
            </a:xfrm>
            <a:prstGeom prst="rect">
              <a:avLst/>
            </a:prstGeom>
          </p:spPr>
        </p:pic>
        <p:pic>
          <p:nvPicPr>
            <p:cNvPr id="90" name="Graphic 89" descr="Checkmark">
              <a:extLst>
                <a:ext uri="{FF2B5EF4-FFF2-40B4-BE49-F238E27FC236}">
                  <a16:creationId xmlns:a16="http://schemas.microsoft.com/office/drawing/2014/main" id="{D0101C0A-0A54-4504-B35A-DCD068E11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4106250" y="2001172"/>
              <a:ext cx="177799" cy="177799"/>
            </a:xfrm>
            <a:prstGeom prst="rect">
              <a:avLst/>
            </a:prstGeom>
          </p:spPr>
        </p:pic>
        <p:pic>
          <p:nvPicPr>
            <p:cNvPr id="91" name="Graphic 90" descr="Checkmark">
              <a:extLst>
                <a:ext uri="{FF2B5EF4-FFF2-40B4-BE49-F238E27FC236}">
                  <a16:creationId xmlns:a16="http://schemas.microsoft.com/office/drawing/2014/main" id="{15B74DF9-9313-4EC9-ACA0-4576D3B04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4106250" y="2580292"/>
              <a:ext cx="177799" cy="177799"/>
            </a:xfrm>
            <a:prstGeom prst="rect">
              <a:avLst/>
            </a:prstGeom>
          </p:spPr>
        </p:pic>
        <p:pic>
          <p:nvPicPr>
            <p:cNvPr id="94" name="Graphic 93" descr="Gauge">
              <a:extLst>
                <a:ext uri="{FF2B5EF4-FFF2-40B4-BE49-F238E27FC236}">
                  <a16:creationId xmlns:a16="http://schemas.microsoft.com/office/drawing/2014/main" id="{BAE70E09-7E09-491D-B3F1-FC6698999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4336751" y="363256"/>
              <a:ext cx="522569" cy="52256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DAF123-1878-4441-9B2F-C6537686B8E3}"/>
                </a:ext>
              </a:extLst>
            </p:cNvPr>
            <p:cNvSpPr txBox="1"/>
            <p:nvPr/>
          </p:nvSpPr>
          <p:spPr>
            <a:xfrm>
              <a:off x="7097601" y="1445665"/>
              <a:ext cx="1641089" cy="369332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10000"/>
            </a:bodyPr>
            <a:lstStyle/>
            <a:p>
              <a:r>
                <a:rPr lang="en-US" dirty="0"/>
                <a:t>Module (Node)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4016024-5AE1-4601-ACF4-1961F9251D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88578" y="1630331"/>
              <a:ext cx="1936192" cy="497296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6C0D79D-F378-4469-A119-7F26D936ED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0659" y="837736"/>
              <a:ext cx="1935949" cy="642551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FAAA0B7-4B12-4065-8455-0476D576A68B}"/>
                </a:ext>
              </a:extLst>
            </p:cNvPr>
            <p:cNvSpPr txBox="1"/>
            <p:nvPr/>
          </p:nvSpPr>
          <p:spPr>
            <a:xfrm>
              <a:off x="1121285" y="2444483"/>
              <a:ext cx="1641089" cy="646331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10000"/>
            </a:bodyPr>
            <a:lstStyle/>
            <a:p>
              <a:r>
                <a:rPr lang="en-US" dirty="0"/>
                <a:t>Completed Module (Node)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375160F-79DE-4D08-B4E3-CF2AB3FFD36A}"/>
                </a:ext>
              </a:extLst>
            </p:cNvPr>
            <p:cNvCxnSpPr>
              <a:cxnSpLocks/>
            </p:cNvCxnSpPr>
            <p:nvPr/>
          </p:nvCxnSpPr>
          <p:spPr>
            <a:xfrm>
              <a:off x="2380343" y="2580292"/>
              <a:ext cx="1710982" cy="48857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7EE0601-2E0B-4E70-970C-5A2D42BA5946}"/>
                </a:ext>
              </a:extLst>
            </p:cNvPr>
            <p:cNvSpPr txBox="1"/>
            <p:nvPr/>
          </p:nvSpPr>
          <p:spPr>
            <a:xfrm>
              <a:off x="1138933" y="337669"/>
              <a:ext cx="1641089" cy="1477328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/>
            <a:p>
              <a:r>
                <a:rPr lang="en-US" dirty="0"/>
                <a:t>Distinct Edge Between Consecutive Completed Modules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94E539E-F88C-4385-9548-588C80EDDDDC}"/>
                </a:ext>
              </a:extLst>
            </p:cNvPr>
            <p:cNvCxnSpPr>
              <a:cxnSpLocks/>
            </p:cNvCxnSpPr>
            <p:nvPr/>
          </p:nvCxnSpPr>
          <p:spPr>
            <a:xfrm>
              <a:off x="2380343" y="1315608"/>
              <a:ext cx="1296289" cy="596413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721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68E49095-44DE-43C8-BD20-17382A6E38A0}"/>
              </a:ext>
            </a:extLst>
          </p:cNvPr>
          <p:cNvSpPr/>
          <p:nvPr/>
        </p:nvSpPr>
        <p:spPr>
          <a:xfrm>
            <a:off x="9208808" y="4165017"/>
            <a:ext cx="476733" cy="601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Graphic 85" descr="School boy">
            <a:extLst>
              <a:ext uri="{FF2B5EF4-FFF2-40B4-BE49-F238E27FC236}">
                <a16:creationId xmlns:a16="http://schemas.microsoft.com/office/drawing/2014/main" id="{C33F29C8-28A8-4D87-8FD8-00B85188E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2252" y="5015981"/>
            <a:ext cx="914400" cy="914400"/>
          </a:xfrm>
          <a:prstGeom prst="rect">
            <a:avLst/>
          </a:prstGeom>
        </p:spPr>
      </p:pic>
      <p:pic>
        <p:nvPicPr>
          <p:cNvPr id="89" name="Graphic 88" descr="School girl">
            <a:extLst>
              <a:ext uri="{FF2B5EF4-FFF2-40B4-BE49-F238E27FC236}">
                <a16:creationId xmlns:a16="http://schemas.microsoft.com/office/drawing/2014/main" id="{6DCE2460-8DEE-4466-9E19-AEDFC2786E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3170" y="5186592"/>
            <a:ext cx="914400" cy="914400"/>
          </a:xfrm>
          <a:prstGeom prst="rect">
            <a:avLst/>
          </a:prstGeom>
        </p:spPr>
      </p:pic>
      <p:pic>
        <p:nvPicPr>
          <p:cNvPr id="93" name="Graphic 92" descr="Male profile">
            <a:extLst>
              <a:ext uri="{FF2B5EF4-FFF2-40B4-BE49-F238E27FC236}">
                <a16:creationId xmlns:a16="http://schemas.microsoft.com/office/drawing/2014/main" id="{D6D18CEB-B51D-4AC1-BB82-86F7D7F609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25883" y="6079698"/>
            <a:ext cx="914400" cy="914400"/>
          </a:xfrm>
          <a:prstGeom prst="rect">
            <a:avLst/>
          </a:prstGeom>
        </p:spPr>
      </p:pic>
      <p:pic>
        <p:nvPicPr>
          <p:cNvPr id="97" name="Graphic 96" descr="School boy">
            <a:extLst>
              <a:ext uri="{FF2B5EF4-FFF2-40B4-BE49-F238E27FC236}">
                <a16:creationId xmlns:a16="http://schemas.microsoft.com/office/drawing/2014/main" id="{8A4E05FE-8E09-4533-84F7-3D4AC65482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28341" y="5186592"/>
            <a:ext cx="914400" cy="914400"/>
          </a:xfrm>
          <a:prstGeom prst="rect">
            <a:avLst/>
          </a:prstGeom>
        </p:spPr>
      </p:pic>
      <p:pic>
        <p:nvPicPr>
          <p:cNvPr id="98" name="Graphic 97" descr="Female Profile">
            <a:extLst>
              <a:ext uri="{FF2B5EF4-FFF2-40B4-BE49-F238E27FC236}">
                <a16:creationId xmlns:a16="http://schemas.microsoft.com/office/drawing/2014/main" id="{AF8EEACF-B09C-4DEA-9FDB-A786BD42CC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56755" y="5948848"/>
            <a:ext cx="914400" cy="914400"/>
          </a:xfrm>
          <a:prstGeom prst="rect">
            <a:avLst/>
          </a:prstGeom>
        </p:spPr>
      </p:pic>
      <p:pic>
        <p:nvPicPr>
          <p:cNvPr id="107" name="Graphic 106" descr="School boy">
            <a:extLst>
              <a:ext uri="{FF2B5EF4-FFF2-40B4-BE49-F238E27FC236}">
                <a16:creationId xmlns:a16="http://schemas.microsoft.com/office/drawing/2014/main" id="{DF5624B6-A25E-4C15-9472-E69961C2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6206" y="2963962"/>
            <a:ext cx="462721" cy="462721"/>
          </a:xfrm>
          <a:prstGeom prst="rect">
            <a:avLst/>
          </a:prstGeom>
        </p:spPr>
      </p:pic>
      <p:sp>
        <p:nvSpPr>
          <p:cNvPr id="111" name="Oval 110">
            <a:extLst>
              <a:ext uri="{FF2B5EF4-FFF2-40B4-BE49-F238E27FC236}">
                <a16:creationId xmlns:a16="http://schemas.microsoft.com/office/drawing/2014/main" id="{65961A9B-CCA3-4502-B550-0D8F3BD99CAA}"/>
              </a:ext>
            </a:extLst>
          </p:cNvPr>
          <p:cNvSpPr/>
          <p:nvPr/>
        </p:nvSpPr>
        <p:spPr>
          <a:xfrm>
            <a:off x="9589867" y="4314464"/>
            <a:ext cx="151830" cy="1518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" name="Graphic 111" descr="Female Profile">
            <a:extLst>
              <a:ext uri="{FF2B5EF4-FFF2-40B4-BE49-F238E27FC236}">
                <a16:creationId xmlns:a16="http://schemas.microsoft.com/office/drawing/2014/main" id="{42EB2A38-CD5E-46FA-ABA2-E07FB0E184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17653" y="6165757"/>
            <a:ext cx="371141" cy="371141"/>
          </a:xfrm>
          <a:prstGeom prst="rect">
            <a:avLst/>
          </a:prstGeom>
        </p:spPr>
      </p:pic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89DC331-62B3-45CB-9EC7-1D6C3E25F136}"/>
              </a:ext>
            </a:extLst>
          </p:cNvPr>
          <p:cNvGrpSpPr/>
          <p:nvPr/>
        </p:nvGrpSpPr>
        <p:grpSpPr>
          <a:xfrm>
            <a:off x="376252" y="-597389"/>
            <a:ext cx="4219576" cy="7533108"/>
            <a:chOff x="376252" y="-597389"/>
            <a:chExt cx="4219576" cy="7533108"/>
          </a:xfrm>
        </p:grpSpPr>
        <p:pic>
          <p:nvPicPr>
            <p:cNvPr id="6" name="Picture 5" descr="A close up of a sign&#10;&#10;Description automatically generated">
              <a:extLst>
                <a:ext uri="{FF2B5EF4-FFF2-40B4-BE49-F238E27FC236}">
                  <a16:creationId xmlns:a16="http://schemas.microsoft.com/office/drawing/2014/main" id="{15576D33-6BF9-44E2-8993-E80CF7BC79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99" t="7564" r="19855" b="13288"/>
            <a:stretch/>
          </p:blipFill>
          <p:spPr>
            <a:xfrm>
              <a:off x="1023329" y="464244"/>
              <a:ext cx="261938" cy="350044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4941C2B-B67D-4132-BAC3-639B0EF5F1FE}"/>
                </a:ext>
              </a:extLst>
            </p:cNvPr>
            <p:cNvCxnSpPr>
              <a:cxnSpLocks/>
            </p:cNvCxnSpPr>
            <p:nvPr/>
          </p:nvCxnSpPr>
          <p:spPr>
            <a:xfrm>
              <a:off x="785813" y="885825"/>
              <a:ext cx="2943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Graphic 8" descr="Trophy">
              <a:extLst>
                <a:ext uri="{FF2B5EF4-FFF2-40B4-BE49-F238E27FC236}">
                  <a16:creationId xmlns:a16="http://schemas.microsoft.com/office/drawing/2014/main" id="{E8A285A7-E976-437B-BFCF-15D8CF017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321522" y="446284"/>
              <a:ext cx="421680" cy="421680"/>
            </a:xfrm>
            <a:prstGeom prst="rect">
              <a:avLst/>
            </a:prstGeom>
          </p:spPr>
        </p:pic>
        <p:pic>
          <p:nvPicPr>
            <p:cNvPr id="10" name="Graphic 9" descr="Diamond">
              <a:extLst>
                <a:ext uri="{FF2B5EF4-FFF2-40B4-BE49-F238E27FC236}">
                  <a16:creationId xmlns:a16="http://schemas.microsoft.com/office/drawing/2014/main" id="{370D14DF-4ED4-481D-AB86-984092CBA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050490" y="455213"/>
              <a:ext cx="421681" cy="421681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541162-C18A-4BE4-93BF-E4F88E54F49D}"/>
                </a:ext>
              </a:extLst>
            </p:cNvPr>
            <p:cNvCxnSpPr>
              <a:cxnSpLocks/>
            </p:cNvCxnSpPr>
            <p:nvPr/>
          </p:nvCxnSpPr>
          <p:spPr>
            <a:xfrm>
              <a:off x="793073" y="4797429"/>
              <a:ext cx="2943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aphic 12" descr="Group success">
              <a:extLst>
                <a:ext uri="{FF2B5EF4-FFF2-40B4-BE49-F238E27FC236}">
                  <a16:creationId xmlns:a16="http://schemas.microsoft.com/office/drawing/2014/main" id="{7E236D5B-6D21-40F3-ACC5-D8D7AE6C1F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 r="29515"/>
            <a:stretch/>
          </p:blipFill>
          <p:spPr>
            <a:xfrm>
              <a:off x="1673516" y="4824507"/>
              <a:ext cx="439446" cy="623463"/>
            </a:xfrm>
            <a:prstGeom prst="rect">
              <a:avLst/>
            </a:prstGeom>
          </p:spPr>
        </p:pic>
        <p:pic>
          <p:nvPicPr>
            <p:cNvPr id="16" name="Graphic 15" descr="Books">
              <a:extLst>
                <a:ext uri="{FF2B5EF4-FFF2-40B4-BE49-F238E27FC236}">
                  <a16:creationId xmlns:a16="http://schemas.microsoft.com/office/drawing/2014/main" id="{14A27D30-7E46-473F-A0F3-C0513EB3E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934361" y="4906516"/>
              <a:ext cx="488038" cy="488038"/>
            </a:xfrm>
            <a:prstGeom prst="rect">
              <a:avLst/>
            </a:prstGeom>
          </p:spPr>
        </p:pic>
        <p:pic>
          <p:nvPicPr>
            <p:cNvPr id="18" name="Graphic 17" descr="Medal">
              <a:extLst>
                <a:ext uri="{FF2B5EF4-FFF2-40B4-BE49-F238E27FC236}">
                  <a16:creationId xmlns:a16="http://schemas.microsoft.com/office/drawing/2014/main" id="{B3F7BB66-ADDE-4A2F-92F1-0E0AAF03C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364079" y="4906515"/>
              <a:ext cx="488039" cy="488039"/>
            </a:xfrm>
            <a:prstGeom prst="rect">
              <a:avLst/>
            </a:prstGeom>
          </p:spPr>
        </p:pic>
        <p:pic>
          <p:nvPicPr>
            <p:cNvPr id="19" name="Graphic 18" descr="Store">
              <a:extLst>
                <a:ext uri="{FF2B5EF4-FFF2-40B4-BE49-F238E27FC236}">
                  <a16:creationId xmlns:a16="http://schemas.microsoft.com/office/drawing/2014/main" id="{C8A43125-7F39-4D9C-8CC9-C9FD3E916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042381" y="4838804"/>
              <a:ext cx="605985" cy="60598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F78AA7B8-0BD4-424A-BBA7-E9ACE85C1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52" y="-597389"/>
              <a:ext cx="4219576" cy="7533108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45" name="Picture 44" descr="A close up of a sign&#10;&#10;Description automatically generated">
              <a:extLst>
                <a:ext uri="{FF2B5EF4-FFF2-40B4-BE49-F238E27FC236}">
                  <a16:creationId xmlns:a16="http://schemas.microsoft.com/office/drawing/2014/main" id="{35131678-0119-4397-A682-F7698978CF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99" t="7564" r="19855" b="13288"/>
            <a:stretch/>
          </p:blipFill>
          <p:spPr>
            <a:xfrm>
              <a:off x="1261469" y="459481"/>
              <a:ext cx="261938" cy="350044"/>
            </a:xfrm>
            <a:prstGeom prst="rect">
              <a:avLst/>
            </a:prstGeom>
          </p:spPr>
        </p:pic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3CE7E59-EE7B-4F2A-95C3-E8ECC8A9B3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3953" y="881062"/>
              <a:ext cx="2943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Graphic 46" descr="Trophy">
              <a:extLst>
                <a:ext uri="{FF2B5EF4-FFF2-40B4-BE49-F238E27FC236}">
                  <a16:creationId xmlns:a16="http://schemas.microsoft.com/office/drawing/2014/main" id="{03E6D995-0B33-4949-BA83-477403A82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702539" y="441521"/>
              <a:ext cx="421680" cy="421680"/>
            </a:xfrm>
            <a:prstGeom prst="rect">
              <a:avLst/>
            </a:prstGeom>
          </p:spPr>
        </p:pic>
        <p:pic>
          <p:nvPicPr>
            <p:cNvPr id="48" name="Graphic 47" descr="Diamond">
              <a:extLst>
                <a:ext uri="{FF2B5EF4-FFF2-40B4-BE49-F238E27FC236}">
                  <a16:creationId xmlns:a16="http://schemas.microsoft.com/office/drawing/2014/main" id="{6621989F-1117-40D2-8C22-1FB37E112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345782" y="450450"/>
              <a:ext cx="421681" cy="421681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791611B-CD52-4B86-B234-AF6EA6E70F9A}"/>
                </a:ext>
              </a:extLst>
            </p:cNvPr>
            <p:cNvSpPr/>
            <p:nvPr/>
          </p:nvSpPr>
          <p:spPr>
            <a:xfrm>
              <a:off x="1010836" y="4849299"/>
              <a:ext cx="2956138" cy="5891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7132D2C-4503-4739-91CC-89BF8F09198A}"/>
                </a:ext>
              </a:extLst>
            </p:cNvPr>
            <p:cNvGrpSpPr/>
            <p:nvPr/>
          </p:nvGrpSpPr>
          <p:grpSpPr>
            <a:xfrm>
              <a:off x="1010022" y="4836599"/>
              <a:ext cx="2951510" cy="636582"/>
              <a:chOff x="922080" y="4685975"/>
              <a:chExt cx="2951510" cy="636582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6D77DFD-E730-4611-A07F-2CF6D00BFD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2080" y="4685975"/>
                <a:ext cx="2951510" cy="93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0" name="Graphic 59" descr="Books">
                <a:extLst>
                  <a:ext uri="{FF2B5EF4-FFF2-40B4-BE49-F238E27FC236}">
                    <a16:creationId xmlns:a16="http://schemas.microsoft.com/office/drawing/2014/main" id="{8AC0B303-896A-4E33-8316-0148EA5141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1102651" y="4766806"/>
                <a:ext cx="488038" cy="488038"/>
              </a:xfrm>
              <a:prstGeom prst="rect">
                <a:avLst/>
              </a:prstGeom>
            </p:spPr>
          </p:pic>
          <p:pic>
            <p:nvPicPr>
              <p:cNvPr id="61" name="Graphic 60" descr="Group success">
                <a:extLst>
                  <a:ext uri="{FF2B5EF4-FFF2-40B4-BE49-F238E27FC236}">
                    <a16:creationId xmlns:a16="http://schemas.microsoft.com/office/drawing/2014/main" id="{18F4EF0B-2C44-4706-A1D9-36B3906F26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rcRect r="29515"/>
              <a:stretch/>
            </p:blipFill>
            <p:spPr>
              <a:xfrm>
                <a:off x="1841806" y="4699094"/>
                <a:ext cx="439446" cy="623463"/>
              </a:xfrm>
              <a:prstGeom prst="rect">
                <a:avLst/>
              </a:prstGeom>
            </p:spPr>
          </p:pic>
          <p:pic>
            <p:nvPicPr>
              <p:cNvPr id="62" name="Graphic 61" descr="Medal">
                <a:extLst>
                  <a:ext uri="{FF2B5EF4-FFF2-40B4-BE49-F238E27FC236}">
                    <a16:creationId xmlns:a16="http://schemas.microsoft.com/office/drawing/2014/main" id="{FC11A48A-866B-43EA-B517-409EB1F9CF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2532369" y="4766805"/>
                <a:ext cx="488039" cy="488039"/>
              </a:xfrm>
              <a:prstGeom prst="rect">
                <a:avLst/>
              </a:prstGeom>
            </p:spPr>
          </p:pic>
          <p:pic>
            <p:nvPicPr>
              <p:cNvPr id="63" name="Graphic 62" descr="Store">
                <a:extLst>
                  <a:ext uri="{FF2B5EF4-FFF2-40B4-BE49-F238E27FC236}">
                    <a16:creationId xmlns:a16="http://schemas.microsoft.com/office/drawing/2014/main" id="{94633072-33C5-4261-9612-ECB4CC351E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3210671" y="4699094"/>
                <a:ext cx="605985" cy="605985"/>
              </a:xfrm>
              <a:prstGeom prst="rect">
                <a:avLst/>
              </a:prstGeom>
            </p:spPr>
          </p:pic>
        </p:grpSp>
        <p:pic>
          <p:nvPicPr>
            <p:cNvPr id="58" name="Graphic 57" descr="Gauge">
              <a:extLst>
                <a:ext uri="{FF2B5EF4-FFF2-40B4-BE49-F238E27FC236}">
                  <a16:creationId xmlns:a16="http://schemas.microsoft.com/office/drawing/2014/main" id="{498A542B-8718-4BF0-A640-CA7ACDEAC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850712" y="363256"/>
              <a:ext cx="522569" cy="522569"/>
            </a:xfrm>
            <a:prstGeom prst="rect">
              <a:avLst/>
            </a:prstGeom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C25F76F-61F7-4B57-8796-0C7838098319}"/>
                </a:ext>
              </a:extLst>
            </p:cNvPr>
            <p:cNvGrpSpPr/>
            <p:nvPr/>
          </p:nvGrpSpPr>
          <p:grpSpPr>
            <a:xfrm>
              <a:off x="2014289" y="1162982"/>
              <a:ext cx="942975" cy="942975"/>
              <a:chOff x="5829300" y="1143000"/>
              <a:chExt cx="942975" cy="942975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47900D28-0619-4F5A-AAFB-2C3804B2D11A}"/>
                  </a:ext>
                </a:extLst>
              </p:cNvPr>
              <p:cNvSpPr/>
              <p:nvPr/>
            </p:nvSpPr>
            <p:spPr>
              <a:xfrm>
                <a:off x="5829300" y="1143000"/>
                <a:ext cx="942975" cy="9429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7" name="Graphic 66" descr="School boy">
                <a:extLst>
                  <a:ext uri="{FF2B5EF4-FFF2-40B4-BE49-F238E27FC236}">
                    <a16:creationId xmlns:a16="http://schemas.microsoft.com/office/drawing/2014/main" id="{AA7A9C4D-A3A2-4835-B9B7-9A98856081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53112" y="1157288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E12BB60-D3E4-4C46-A2F9-82D2BA9F81CE}"/>
                </a:ext>
              </a:extLst>
            </p:cNvPr>
            <p:cNvSpPr txBox="1"/>
            <p:nvPr/>
          </p:nvSpPr>
          <p:spPr>
            <a:xfrm>
              <a:off x="2159545" y="2060571"/>
              <a:ext cx="671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Joe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19D5AA7-B63B-4DE2-BE05-32E1A0517694}"/>
                </a:ext>
              </a:extLst>
            </p:cNvPr>
            <p:cNvGrpSpPr/>
            <p:nvPr/>
          </p:nvGrpSpPr>
          <p:grpSpPr>
            <a:xfrm>
              <a:off x="2750453" y="1381007"/>
              <a:ext cx="300037" cy="300037"/>
              <a:chOff x="7472362" y="1334432"/>
              <a:chExt cx="300037" cy="300037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311711F3-1853-4E89-9A39-013EEF3FA0AE}"/>
                  </a:ext>
                </a:extLst>
              </p:cNvPr>
              <p:cNvSpPr/>
              <p:nvPr/>
            </p:nvSpPr>
            <p:spPr>
              <a:xfrm>
                <a:off x="7472362" y="1334432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2" name="Graphic 71" descr="Camera">
                <a:extLst>
                  <a:ext uri="{FF2B5EF4-FFF2-40B4-BE49-F238E27FC236}">
                    <a16:creationId xmlns:a16="http://schemas.microsoft.com/office/drawing/2014/main" id="{F8B76273-E640-42BA-9572-96A2B7CD39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 flipH="1">
                <a:off x="7515225" y="1361816"/>
                <a:ext cx="222645" cy="222645"/>
              </a:xfrm>
              <a:prstGeom prst="rect">
                <a:avLst/>
              </a:prstGeom>
            </p:spPr>
          </p:pic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E4A73F8-2EE6-47A0-9B92-DF3DC65B3CF9}"/>
                </a:ext>
              </a:extLst>
            </p:cNvPr>
            <p:cNvGrpSpPr/>
            <p:nvPr/>
          </p:nvGrpSpPr>
          <p:grpSpPr>
            <a:xfrm flipH="1">
              <a:off x="1288216" y="2848430"/>
              <a:ext cx="487807" cy="443919"/>
              <a:chOff x="6967297" y="1286806"/>
              <a:chExt cx="1036201" cy="942975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171D9CB1-46DB-4C09-A5FD-6968466034CB}"/>
                  </a:ext>
                </a:extLst>
              </p:cNvPr>
              <p:cNvGrpSpPr/>
              <p:nvPr/>
            </p:nvGrpSpPr>
            <p:grpSpPr>
              <a:xfrm>
                <a:off x="6967297" y="1286806"/>
                <a:ext cx="942975" cy="942975"/>
                <a:chOff x="5829300" y="1143000"/>
                <a:chExt cx="942975" cy="942975"/>
              </a:xfrm>
            </p:grpSpPr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E9200C44-CD1B-4B0F-A38C-5DDAA7E613AB}"/>
                    </a:ext>
                  </a:extLst>
                </p:cNvPr>
                <p:cNvSpPr/>
                <p:nvPr/>
              </p:nvSpPr>
              <p:spPr>
                <a:xfrm>
                  <a:off x="5829300" y="1143000"/>
                  <a:ext cx="942975" cy="9429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9" name="Graphic 78" descr="School boy">
                  <a:extLst>
                    <a:ext uri="{FF2B5EF4-FFF2-40B4-BE49-F238E27FC236}">
                      <a16:creationId xmlns:a16="http://schemas.microsoft.com/office/drawing/2014/main" id="{7BA58C1B-AC5E-4A61-AADF-697D351A1C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112" y="1157288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3FFD7F37-C75A-40DD-9EAF-B5F64FCFCDDC}"/>
                  </a:ext>
                </a:extLst>
              </p:cNvPr>
              <p:cNvSpPr/>
              <p:nvPr/>
            </p:nvSpPr>
            <p:spPr>
              <a:xfrm>
                <a:off x="7703461" y="1504831"/>
                <a:ext cx="300037" cy="30003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7B0CE3A-4218-4A34-A422-3141E7E1729C}"/>
                </a:ext>
              </a:extLst>
            </p:cNvPr>
            <p:cNvGrpSpPr/>
            <p:nvPr/>
          </p:nvGrpSpPr>
          <p:grpSpPr>
            <a:xfrm flipH="1">
              <a:off x="1291391" y="4052274"/>
              <a:ext cx="487807" cy="443919"/>
              <a:chOff x="6991109" y="2627307"/>
              <a:chExt cx="1036201" cy="942975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A20D3232-4D31-4440-8DB1-84C7B7B141F2}"/>
                  </a:ext>
                </a:extLst>
              </p:cNvPr>
              <p:cNvSpPr/>
              <p:nvPr/>
            </p:nvSpPr>
            <p:spPr>
              <a:xfrm>
                <a:off x="6991109" y="2627307"/>
                <a:ext cx="942975" cy="9429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F23BB03C-CF41-445C-BC14-0F2133BFE31A}"/>
                  </a:ext>
                </a:extLst>
              </p:cNvPr>
              <p:cNvSpPr/>
              <p:nvPr/>
            </p:nvSpPr>
            <p:spPr>
              <a:xfrm>
                <a:off x="7727273" y="2845332"/>
                <a:ext cx="300037" cy="3000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1" name="Graphic 90" descr="Female Profile">
                <a:extLst>
                  <a:ext uri="{FF2B5EF4-FFF2-40B4-BE49-F238E27FC236}">
                    <a16:creationId xmlns:a16="http://schemas.microsoft.com/office/drawing/2014/main" id="{CD6020E2-BD99-4847-BA18-C1993525AE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095883" y="2732081"/>
                <a:ext cx="733425" cy="733425"/>
              </a:xfrm>
              <a:prstGeom prst="rect">
                <a:avLst/>
              </a:prstGeom>
            </p:spPr>
          </p:pic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EC080D8-33D8-43E4-B891-76F56BFB58AC}"/>
                </a:ext>
              </a:extLst>
            </p:cNvPr>
            <p:cNvGrpSpPr/>
            <p:nvPr/>
          </p:nvGrpSpPr>
          <p:grpSpPr>
            <a:xfrm flipH="1">
              <a:off x="1288441" y="3463052"/>
              <a:ext cx="487804" cy="443919"/>
              <a:chOff x="9075496" y="2426935"/>
              <a:chExt cx="524354" cy="477181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02AD7E13-032C-4FBE-8C56-6CFB7B06DE99}"/>
                  </a:ext>
                </a:extLst>
              </p:cNvPr>
              <p:cNvSpPr/>
              <p:nvPr/>
            </p:nvSpPr>
            <p:spPr>
              <a:xfrm>
                <a:off x="9075496" y="2426935"/>
                <a:ext cx="477181" cy="4771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A2DFCF4-4A12-410D-997E-B6E94ABE0B24}"/>
                  </a:ext>
                </a:extLst>
              </p:cNvPr>
              <p:cNvSpPr/>
              <p:nvPr/>
            </p:nvSpPr>
            <p:spPr>
              <a:xfrm>
                <a:off x="9448020" y="2537264"/>
                <a:ext cx="151830" cy="15183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5" name="Graphic 94" descr="User">
                <a:extLst>
                  <a:ext uri="{FF2B5EF4-FFF2-40B4-BE49-F238E27FC236}">
                    <a16:creationId xmlns:a16="http://schemas.microsoft.com/office/drawing/2014/main" id="{F6D3A2BD-C385-4E1D-A4A0-14EF02824C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9128009" y="2451439"/>
                <a:ext cx="372154" cy="417471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D1423DB-0728-4A45-BC3C-A1786804759F}"/>
                </a:ext>
              </a:extLst>
            </p:cNvPr>
            <p:cNvSpPr txBox="1"/>
            <p:nvPr/>
          </p:nvSpPr>
          <p:spPr>
            <a:xfrm>
              <a:off x="1816955" y="2900358"/>
              <a:ext cx="11997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Luis B.</a:t>
              </a:r>
              <a:endParaRPr 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3694634-F733-40E3-A451-4D45730568EE}"/>
                </a:ext>
              </a:extLst>
            </p:cNvPr>
            <p:cNvSpPr txBox="1"/>
            <p:nvPr/>
          </p:nvSpPr>
          <p:spPr>
            <a:xfrm>
              <a:off x="1824891" y="3519487"/>
              <a:ext cx="11997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Lizzard</a:t>
              </a:r>
              <a:r>
                <a:rPr lang="en-US" sz="1400" dirty="0"/>
                <a:t> Exp</a:t>
              </a:r>
              <a:endParaRPr lang="en-US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C045706-7E2B-48F3-BACE-7203E89EAAAB}"/>
                </a:ext>
              </a:extLst>
            </p:cNvPr>
            <p:cNvSpPr txBox="1"/>
            <p:nvPr/>
          </p:nvSpPr>
          <p:spPr>
            <a:xfrm>
              <a:off x="1829652" y="4108460"/>
              <a:ext cx="11997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Liselot</a:t>
              </a:r>
              <a:r>
                <a:rPr lang="en-US" sz="1400" dirty="0"/>
                <a:t> </a:t>
              </a:r>
              <a:r>
                <a:rPr lang="en-US" sz="1400" dirty="0" err="1"/>
                <a:t>Nayan</a:t>
              </a:r>
              <a:endParaRPr lang="en-US" dirty="0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C8DEB79-BF41-4B57-B0BB-A008C3C14343}"/>
                </a:ext>
              </a:extLst>
            </p:cNvPr>
            <p:cNvCxnSpPr>
              <a:cxnSpLocks/>
            </p:cNvCxnSpPr>
            <p:nvPr/>
          </p:nvCxnSpPr>
          <p:spPr>
            <a:xfrm>
              <a:off x="1030303" y="2773362"/>
              <a:ext cx="2943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1" name="Graphic 120" descr="Subtitles RTL">
              <a:extLst>
                <a:ext uri="{FF2B5EF4-FFF2-40B4-BE49-F238E27FC236}">
                  <a16:creationId xmlns:a16="http://schemas.microsoft.com/office/drawing/2014/main" id="{80102F77-39FC-45DE-8238-9F1FF76AE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429000" y="2889985"/>
              <a:ext cx="399442" cy="399442"/>
            </a:xfrm>
            <a:prstGeom prst="rect">
              <a:avLst/>
            </a:prstGeom>
          </p:spPr>
        </p:pic>
        <p:pic>
          <p:nvPicPr>
            <p:cNvPr id="126" name="Graphic 125" descr="Subtitles RTL">
              <a:extLst>
                <a:ext uri="{FF2B5EF4-FFF2-40B4-BE49-F238E27FC236}">
                  <a16:creationId xmlns:a16="http://schemas.microsoft.com/office/drawing/2014/main" id="{99A180E4-EC25-46EA-8532-4699F50DB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429000" y="4059871"/>
              <a:ext cx="399442" cy="399442"/>
            </a:xfrm>
            <a:prstGeom prst="rect">
              <a:avLst/>
            </a:prstGeom>
          </p:spPr>
        </p:pic>
        <p:pic>
          <p:nvPicPr>
            <p:cNvPr id="127" name="Graphic 126" descr="Subtitles RTL">
              <a:extLst>
                <a:ext uri="{FF2B5EF4-FFF2-40B4-BE49-F238E27FC236}">
                  <a16:creationId xmlns:a16="http://schemas.microsoft.com/office/drawing/2014/main" id="{4E85FD69-9753-4BB4-90C0-3EF16B66E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429415" y="3491371"/>
              <a:ext cx="399442" cy="3994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166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D2BD0C3-4694-4AD7-AB3A-0E6B5528C6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9" t="7564" r="19855" b="13288"/>
          <a:stretch/>
        </p:blipFill>
        <p:spPr>
          <a:xfrm>
            <a:off x="1023329" y="464244"/>
            <a:ext cx="261938" cy="35004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6F8BFA-2745-4AAA-AB23-DC8F485A89BD}"/>
              </a:ext>
            </a:extLst>
          </p:cNvPr>
          <p:cNvCxnSpPr>
            <a:cxnSpLocks/>
          </p:cNvCxnSpPr>
          <p:nvPr/>
        </p:nvCxnSpPr>
        <p:spPr>
          <a:xfrm>
            <a:off x="785813" y="885825"/>
            <a:ext cx="2943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Trophy">
            <a:extLst>
              <a:ext uri="{FF2B5EF4-FFF2-40B4-BE49-F238E27FC236}">
                <a16:creationId xmlns:a16="http://schemas.microsoft.com/office/drawing/2014/main" id="{B0B8EEB9-C341-4E1B-85D0-8410DBEA2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21522" y="446284"/>
            <a:ext cx="421680" cy="421680"/>
          </a:xfrm>
          <a:prstGeom prst="rect">
            <a:avLst/>
          </a:prstGeom>
        </p:spPr>
      </p:pic>
      <p:pic>
        <p:nvPicPr>
          <p:cNvPr id="8" name="Graphic 7" descr="Diamond">
            <a:extLst>
              <a:ext uri="{FF2B5EF4-FFF2-40B4-BE49-F238E27FC236}">
                <a16:creationId xmlns:a16="http://schemas.microsoft.com/office/drawing/2014/main" id="{98FC784B-1EEF-424B-80D0-003EE94BB5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50490" y="455213"/>
            <a:ext cx="421681" cy="42168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D805A1-EAD2-4AB8-A6B0-7F136138AF11}"/>
              </a:ext>
            </a:extLst>
          </p:cNvPr>
          <p:cNvCxnSpPr>
            <a:cxnSpLocks/>
          </p:cNvCxnSpPr>
          <p:nvPr/>
        </p:nvCxnSpPr>
        <p:spPr>
          <a:xfrm>
            <a:off x="793073" y="4797429"/>
            <a:ext cx="2943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Group success">
            <a:extLst>
              <a:ext uri="{FF2B5EF4-FFF2-40B4-BE49-F238E27FC236}">
                <a16:creationId xmlns:a16="http://schemas.microsoft.com/office/drawing/2014/main" id="{1123299C-A17C-4F6A-A16F-742643BE04A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r="29515"/>
          <a:stretch/>
        </p:blipFill>
        <p:spPr>
          <a:xfrm>
            <a:off x="1673516" y="4824507"/>
            <a:ext cx="439446" cy="623463"/>
          </a:xfrm>
          <a:prstGeom prst="rect">
            <a:avLst/>
          </a:prstGeom>
        </p:spPr>
      </p:pic>
      <p:pic>
        <p:nvPicPr>
          <p:cNvPr id="11" name="Graphic 10" descr="Books">
            <a:extLst>
              <a:ext uri="{FF2B5EF4-FFF2-40B4-BE49-F238E27FC236}">
                <a16:creationId xmlns:a16="http://schemas.microsoft.com/office/drawing/2014/main" id="{1B7B8F38-3AB4-4E02-B6D1-ED90C0126D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4361" y="4906516"/>
            <a:ext cx="488038" cy="488038"/>
          </a:xfrm>
          <a:prstGeom prst="rect">
            <a:avLst/>
          </a:prstGeom>
        </p:spPr>
      </p:pic>
      <p:pic>
        <p:nvPicPr>
          <p:cNvPr id="12" name="Graphic 11" descr="Medal">
            <a:extLst>
              <a:ext uri="{FF2B5EF4-FFF2-40B4-BE49-F238E27FC236}">
                <a16:creationId xmlns:a16="http://schemas.microsoft.com/office/drawing/2014/main" id="{45346038-EBC5-467A-8E05-002E1FFB70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64079" y="4906515"/>
            <a:ext cx="488039" cy="488039"/>
          </a:xfrm>
          <a:prstGeom prst="rect">
            <a:avLst/>
          </a:prstGeom>
        </p:spPr>
      </p:pic>
      <p:pic>
        <p:nvPicPr>
          <p:cNvPr id="13" name="Graphic 12" descr="Store">
            <a:extLst>
              <a:ext uri="{FF2B5EF4-FFF2-40B4-BE49-F238E27FC236}">
                <a16:creationId xmlns:a16="http://schemas.microsoft.com/office/drawing/2014/main" id="{153F734F-DD06-401C-B7E5-54033A5EC8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42381" y="4838804"/>
            <a:ext cx="605985" cy="6059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C9F848-2CCB-4A94-82D4-EEA3AECC57F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52" y="-597389"/>
            <a:ext cx="4219576" cy="753310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827C5767-F141-406B-9055-EC00D15189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9" t="7564" r="19855" b="13288"/>
          <a:stretch/>
        </p:blipFill>
        <p:spPr>
          <a:xfrm>
            <a:off x="1261469" y="459481"/>
            <a:ext cx="261938" cy="35004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4E6DC5-5790-4FEC-8895-3D9515EDB5AD}"/>
              </a:ext>
            </a:extLst>
          </p:cNvPr>
          <p:cNvCxnSpPr>
            <a:cxnSpLocks/>
          </p:cNvCxnSpPr>
          <p:nvPr/>
        </p:nvCxnSpPr>
        <p:spPr>
          <a:xfrm>
            <a:off x="1023953" y="881062"/>
            <a:ext cx="2943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Trophy">
            <a:extLst>
              <a:ext uri="{FF2B5EF4-FFF2-40B4-BE49-F238E27FC236}">
                <a16:creationId xmlns:a16="http://schemas.microsoft.com/office/drawing/2014/main" id="{F4580E7D-4476-4ADD-98AF-D10C488FB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2539" y="441521"/>
            <a:ext cx="421680" cy="421680"/>
          </a:xfrm>
          <a:prstGeom prst="rect">
            <a:avLst/>
          </a:prstGeom>
        </p:spPr>
      </p:pic>
      <p:pic>
        <p:nvPicPr>
          <p:cNvPr id="18" name="Graphic 17" descr="Diamond">
            <a:extLst>
              <a:ext uri="{FF2B5EF4-FFF2-40B4-BE49-F238E27FC236}">
                <a16:creationId xmlns:a16="http://schemas.microsoft.com/office/drawing/2014/main" id="{E890CA72-A1F4-4274-9C8F-14EA70516D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45782" y="450450"/>
            <a:ext cx="421681" cy="4216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8788AD4-75BE-4902-A08F-8BA3D8953969}"/>
              </a:ext>
            </a:extLst>
          </p:cNvPr>
          <p:cNvSpPr/>
          <p:nvPr/>
        </p:nvSpPr>
        <p:spPr>
          <a:xfrm>
            <a:off x="1010836" y="4849299"/>
            <a:ext cx="2956138" cy="589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BD6301-ADA6-4697-897F-64267DA3E839}"/>
              </a:ext>
            </a:extLst>
          </p:cNvPr>
          <p:cNvGrpSpPr/>
          <p:nvPr/>
        </p:nvGrpSpPr>
        <p:grpSpPr>
          <a:xfrm>
            <a:off x="1010022" y="4836599"/>
            <a:ext cx="2951510" cy="636582"/>
            <a:chOff x="922080" y="4685975"/>
            <a:chExt cx="2951510" cy="63658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BF387AA-BF4A-4286-A459-2AF823E48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80" y="4685975"/>
              <a:ext cx="2951510" cy="9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Graphic 49" descr="Books">
              <a:extLst>
                <a:ext uri="{FF2B5EF4-FFF2-40B4-BE49-F238E27FC236}">
                  <a16:creationId xmlns:a16="http://schemas.microsoft.com/office/drawing/2014/main" id="{C015CA90-C830-4C51-B46C-E95EF1186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02651" y="4766806"/>
              <a:ext cx="488038" cy="488038"/>
            </a:xfrm>
            <a:prstGeom prst="rect">
              <a:avLst/>
            </a:prstGeom>
          </p:spPr>
        </p:pic>
        <p:pic>
          <p:nvPicPr>
            <p:cNvPr id="51" name="Graphic 50" descr="Group success">
              <a:extLst>
                <a:ext uri="{FF2B5EF4-FFF2-40B4-BE49-F238E27FC236}">
                  <a16:creationId xmlns:a16="http://schemas.microsoft.com/office/drawing/2014/main" id="{7189FC5F-1A62-49DB-BC80-16AD99F0E2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r="29515"/>
            <a:stretch/>
          </p:blipFill>
          <p:spPr>
            <a:xfrm>
              <a:off x="1841806" y="4699094"/>
              <a:ext cx="439446" cy="623463"/>
            </a:xfrm>
            <a:prstGeom prst="rect">
              <a:avLst/>
            </a:prstGeom>
          </p:spPr>
        </p:pic>
        <p:pic>
          <p:nvPicPr>
            <p:cNvPr id="52" name="Graphic 51" descr="Medal">
              <a:extLst>
                <a:ext uri="{FF2B5EF4-FFF2-40B4-BE49-F238E27FC236}">
                  <a16:creationId xmlns:a16="http://schemas.microsoft.com/office/drawing/2014/main" id="{25956683-0F7C-455F-9A62-13F1E509E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32369" y="4766805"/>
              <a:ext cx="488039" cy="488039"/>
            </a:xfrm>
            <a:prstGeom prst="rect">
              <a:avLst/>
            </a:prstGeom>
          </p:spPr>
        </p:pic>
        <p:pic>
          <p:nvPicPr>
            <p:cNvPr id="53" name="Graphic 52" descr="Store">
              <a:extLst>
                <a:ext uri="{FF2B5EF4-FFF2-40B4-BE49-F238E27FC236}">
                  <a16:creationId xmlns:a16="http://schemas.microsoft.com/office/drawing/2014/main" id="{549E5E2B-2D8F-4DD4-822A-8CC79D756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210671" y="4699094"/>
              <a:ext cx="605985" cy="605985"/>
            </a:xfrm>
            <a:prstGeom prst="rect">
              <a:avLst/>
            </a:prstGeom>
          </p:spPr>
        </p:pic>
      </p:grpSp>
      <p:pic>
        <p:nvPicPr>
          <p:cNvPr id="21" name="Graphic 20" descr="Gauge">
            <a:extLst>
              <a:ext uri="{FF2B5EF4-FFF2-40B4-BE49-F238E27FC236}">
                <a16:creationId xmlns:a16="http://schemas.microsoft.com/office/drawing/2014/main" id="{D2668D91-144A-4D7E-A3EF-5A554676C8C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50712" y="363256"/>
            <a:ext cx="522569" cy="52256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C27BACD-2881-4A5D-9A88-41F15FE8873D}"/>
              </a:ext>
            </a:extLst>
          </p:cNvPr>
          <p:cNvGrpSpPr/>
          <p:nvPr/>
        </p:nvGrpSpPr>
        <p:grpSpPr>
          <a:xfrm>
            <a:off x="2014289" y="1162982"/>
            <a:ext cx="942975" cy="942975"/>
            <a:chOff x="5829300" y="1143000"/>
            <a:chExt cx="942975" cy="942975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EC168A6-56BE-4FDE-862A-4009533FBD81}"/>
                </a:ext>
              </a:extLst>
            </p:cNvPr>
            <p:cNvSpPr/>
            <p:nvPr/>
          </p:nvSpPr>
          <p:spPr>
            <a:xfrm>
              <a:off x="5829300" y="1143000"/>
              <a:ext cx="942975" cy="942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aphic 47" descr="School boy">
              <a:extLst>
                <a:ext uri="{FF2B5EF4-FFF2-40B4-BE49-F238E27FC236}">
                  <a16:creationId xmlns:a16="http://schemas.microsoft.com/office/drawing/2014/main" id="{9DE0B815-CEBC-4683-B8A6-9371934F2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853112" y="1157288"/>
              <a:ext cx="914400" cy="9144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FB9ADA8-4572-4F42-813A-80E4EFB99B89}"/>
              </a:ext>
            </a:extLst>
          </p:cNvPr>
          <p:cNvSpPr txBox="1"/>
          <p:nvPr/>
        </p:nvSpPr>
        <p:spPr>
          <a:xfrm>
            <a:off x="2159545" y="2060571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Joe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EBA8299-7753-46BC-9C97-D578DF36ECDC}"/>
              </a:ext>
            </a:extLst>
          </p:cNvPr>
          <p:cNvGrpSpPr/>
          <p:nvPr/>
        </p:nvGrpSpPr>
        <p:grpSpPr>
          <a:xfrm>
            <a:off x="2750453" y="1381007"/>
            <a:ext cx="300037" cy="300037"/>
            <a:chOff x="7472362" y="1334432"/>
            <a:chExt cx="300037" cy="300037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EA49F06-8B11-4203-9771-772A23D89522}"/>
                </a:ext>
              </a:extLst>
            </p:cNvPr>
            <p:cNvSpPr/>
            <p:nvPr/>
          </p:nvSpPr>
          <p:spPr>
            <a:xfrm>
              <a:off x="7472362" y="1334432"/>
              <a:ext cx="300037" cy="3000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Graphic 45" descr="Camera">
              <a:extLst>
                <a:ext uri="{FF2B5EF4-FFF2-40B4-BE49-F238E27FC236}">
                  <a16:creationId xmlns:a16="http://schemas.microsoft.com/office/drawing/2014/main" id="{06D4556F-9DB1-4BD5-932F-07B23A8E9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flipH="1">
              <a:off x="7515225" y="1361816"/>
              <a:ext cx="222645" cy="222645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8EDCF19-94CD-4FDA-88F3-4E6C35FFDC16}"/>
              </a:ext>
            </a:extLst>
          </p:cNvPr>
          <p:cNvGrpSpPr/>
          <p:nvPr/>
        </p:nvGrpSpPr>
        <p:grpSpPr>
          <a:xfrm flipH="1">
            <a:off x="1288216" y="2848430"/>
            <a:ext cx="487807" cy="443919"/>
            <a:chOff x="6967297" y="1286806"/>
            <a:chExt cx="1036201" cy="94297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F1D65F1-7E99-49E3-A444-0F646C8A4953}"/>
                </a:ext>
              </a:extLst>
            </p:cNvPr>
            <p:cNvGrpSpPr/>
            <p:nvPr/>
          </p:nvGrpSpPr>
          <p:grpSpPr>
            <a:xfrm>
              <a:off x="6967297" y="1286806"/>
              <a:ext cx="942975" cy="942975"/>
              <a:chOff x="5829300" y="1143000"/>
              <a:chExt cx="942975" cy="942975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564507D-A7D2-465D-96CF-B9FA4D41EEE1}"/>
                  </a:ext>
                </a:extLst>
              </p:cNvPr>
              <p:cNvSpPr/>
              <p:nvPr/>
            </p:nvSpPr>
            <p:spPr>
              <a:xfrm>
                <a:off x="5829300" y="1143000"/>
                <a:ext cx="942975" cy="9429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Graphic 43" descr="School boy">
                <a:extLst>
                  <a:ext uri="{FF2B5EF4-FFF2-40B4-BE49-F238E27FC236}">
                    <a16:creationId xmlns:a16="http://schemas.microsoft.com/office/drawing/2014/main" id="{7BC2E667-F7BB-44DF-BC62-E4B16AA50F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853112" y="1157288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63E10F7-DC46-4FCE-AAEC-3F081DC98F7D}"/>
                </a:ext>
              </a:extLst>
            </p:cNvPr>
            <p:cNvSpPr/>
            <p:nvPr/>
          </p:nvSpPr>
          <p:spPr>
            <a:xfrm>
              <a:off x="7703461" y="1504831"/>
              <a:ext cx="300037" cy="30003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DA98E4B-7DE4-4E12-83A5-F3CE1BDE1F46}"/>
              </a:ext>
            </a:extLst>
          </p:cNvPr>
          <p:cNvGrpSpPr/>
          <p:nvPr/>
        </p:nvGrpSpPr>
        <p:grpSpPr>
          <a:xfrm flipH="1">
            <a:off x="1291391" y="4052274"/>
            <a:ext cx="487807" cy="443919"/>
            <a:chOff x="6991109" y="2627307"/>
            <a:chExt cx="1036201" cy="942975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63B0617-73F0-40B1-95FE-C50E305D10A6}"/>
                </a:ext>
              </a:extLst>
            </p:cNvPr>
            <p:cNvSpPr/>
            <p:nvPr/>
          </p:nvSpPr>
          <p:spPr>
            <a:xfrm>
              <a:off x="6991109" y="2627307"/>
              <a:ext cx="942975" cy="942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01FE825-5280-4668-B1E2-74388F13FAF6}"/>
                </a:ext>
              </a:extLst>
            </p:cNvPr>
            <p:cNvSpPr/>
            <p:nvPr/>
          </p:nvSpPr>
          <p:spPr>
            <a:xfrm>
              <a:off x="7727273" y="2845332"/>
              <a:ext cx="300037" cy="3000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Female Profile">
              <a:extLst>
                <a:ext uri="{FF2B5EF4-FFF2-40B4-BE49-F238E27FC236}">
                  <a16:creationId xmlns:a16="http://schemas.microsoft.com/office/drawing/2014/main" id="{4D44D033-E2F4-4CF9-B1BB-612916005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095883" y="2732081"/>
              <a:ext cx="733425" cy="73342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B180054-DAC5-4452-B33F-77E9B5587703}"/>
              </a:ext>
            </a:extLst>
          </p:cNvPr>
          <p:cNvGrpSpPr/>
          <p:nvPr/>
        </p:nvGrpSpPr>
        <p:grpSpPr>
          <a:xfrm flipH="1">
            <a:off x="1288441" y="3463052"/>
            <a:ext cx="487804" cy="443919"/>
            <a:chOff x="9075496" y="2426935"/>
            <a:chExt cx="524354" cy="47718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24344A6-DD27-4509-9B10-15E07D734965}"/>
                </a:ext>
              </a:extLst>
            </p:cNvPr>
            <p:cNvSpPr/>
            <p:nvPr/>
          </p:nvSpPr>
          <p:spPr>
            <a:xfrm>
              <a:off x="9075496" y="2426935"/>
              <a:ext cx="477181" cy="477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59440E2-564D-4634-82EC-35EC1F9D5FDF}"/>
                </a:ext>
              </a:extLst>
            </p:cNvPr>
            <p:cNvSpPr/>
            <p:nvPr/>
          </p:nvSpPr>
          <p:spPr>
            <a:xfrm>
              <a:off x="9448020" y="2537264"/>
              <a:ext cx="151830" cy="15183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User">
              <a:extLst>
                <a:ext uri="{FF2B5EF4-FFF2-40B4-BE49-F238E27FC236}">
                  <a16:creationId xmlns:a16="http://schemas.microsoft.com/office/drawing/2014/main" id="{C63B7A2C-7DD7-4571-8440-957D1B7B5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128009" y="2451439"/>
              <a:ext cx="372154" cy="417471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029FD62-9BE7-4FE8-AFCF-BD956A3B5A9F}"/>
              </a:ext>
            </a:extLst>
          </p:cNvPr>
          <p:cNvSpPr txBox="1"/>
          <p:nvPr/>
        </p:nvSpPr>
        <p:spPr>
          <a:xfrm>
            <a:off x="1816955" y="2900358"/>
            <a:ext cx="1199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Luis B.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7EC945-FAEE-44A5-8EE2-9DA157198DA2}"/>
              </a:ext>
            </a:extLst>
          </p:cNvPr>
          <p:cNvSpPr txBox="1"/>
          <p:nvPr/>
        </p:nvSpPr>
        <p:spPr>
          <a:xfrm>
            <a:off x="1824891" y="3519487"/>
            <a:ext cx="1199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Lizzard</a:t>
            </a:r>
            <a:r>
              <a:rPr lang="en-US" sz="1400" dirty="0"/>
              <a:t> Exp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C3525A-AB00-48DE-8537-D7DDA364192F}"/>
              </a:ext>
            </a:extLst>
          </p:cNvPr>
          <p:cNvSpPr txBox="1"/>
          <p:nvPr/>
        </p:nvSpPr>
        <p:spPr>
          <a:xfrm>
            <a:off x="1829652" y="4108460"/>
            <a:ext cx="1199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Liselot</a:t>
            </a:r>
            <a:r>
              <a:rPr lang="en-US" sz="1400" dirty="0"/>
              <a:t> </a:t>
            </a:r>
            <a:r>
              <a:rPr lang="en-US" sz="1400" dirty="0" err="1"/>
              <a:t>Nayan</a:t>
            </a:r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31F7F5-657D-4567-B177-9D35C73CBC41}"/>
              </a:ext>
            </a:extLst>
          </p:cNvPr>
          <p:cNvCxnSpPr>
            <a:cxnSpLocks/>
          </p:cNvCxnSpPr>
          <p:nvPr/>
        </p:nvCxnSpPr>
        <p:spPr>
          <a:xfrm>
            <a:off x="1030303" y="2773362"/>
            <a:ext cx="2943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 descr="Subtitles RTL">
            <a:extLst>
              <a:ext uri="{FF2B5EF4-FFF2-40B4-BE49-F238E27FC236}">
                <a16:creationId xmlns:a16="http://schemas.microsoft.com/office/drawing/2014/main" id="{9D731185-DDAF-474E-92E9-254C7D772F5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429000" y="2889985"/>
            <a:ext cx="399442" cy="399442"/>
          </a:xfrm>
          <a:prstGeom prst="rect">
            <a:avLst/>
          </a:prstGeom>
        </p:spPr>
      </p:pic>
      <p:pic>
        <p:nvPicPr>
          <p:cNvPr id="33" name="Graphic 32" descr="Subtitles RTL">
            <a:extLst>
              <a:ext uri="{FF2B5EF4-FFF2-40B4-BE49-F238E27FC236}">
                <a16:creationId xmlns:a16="http://schemas.microsoft.com/office/drawing/2014/main" id="{704F4948-B95F-4A72-9292-0AB8C919FED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429000" y="4059871"/>
            <a:ext cx="399442" cy="399442"/>
          </a:xfrm>
          <a:prstGeom prst="rect">
            <a:avLst/>
          </a:prstGeom>
        </p:spPr>
      </p:pic>
      <p:pic>
        <p:nvPicPr>
          <p:cNvPr id="34" name="Graphic 33" descr="Subtitles RTL">
            <a:extLst>
              <a:ext uri="{FF2B5EF4-FFF2-40B4-BE49-F238E27FC236}">
                <a16:creationId xmlns:a16="http://schemas.microsoft.com/office/drawing/2014/main" id="{2555495F-0805-4862-9EE1-A50865A2A67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429415" y="3491371"/>
            <a:ext cx="399442" cy="39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15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3B7E41-201A-4895-8922-0EAAE038940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412" y="2518410"/>
            <a:ext cx="1019175" cy="182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38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BC0771-4382-4F83-843D-C18F7491DFEF}"/>
              </a:ext>
            </a:extLst>
          </p:cNvPr>
          <p:cNvSpPr/>
          <p:nvPr/>
        </p:nvSpPr>
        <p:spPr>
          <a:xfrm>
            <a:off x="342895" y="223826"/>
            <a:ext cx="2128837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Splash Screen</a:t>
            </a:r>
          </a:p>
          <a:p>
            <a:pPr algn="ctr"/>
            <a:r>
              <a:rPr lang="en-US" dirty="0"/>
              <a:t>Existing User?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D712FA-3B89-468E-A880-D42AF4AC2802}"/>
              </a:ext>
            </a:extLst>
          </p:cNvPr>
          <p:cNvSpPr/>
          <p:nvPr/>
        </p:nvSpPr>
        <p:spPr>
          <a:xfrm>
            <a:off x="5031580" y="1885945"/>
            <a:ext cx="2128837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Program Interface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52B91-9FFE-439B-8965-E360FD871907}"/>
              </a:ext>
            </a:extLst>
          </p:cNvPr>
          <p:cNvSpPr/>
          <p:nvPr/>
        </p:nvSpPr>
        <p:spPr>
          <a:xfrm>
            <a:off x="8758232" y="3195638"/>
            <a:ext cx="2128837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Health and Practice Interface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B613CB-FFA2-42D3-A049-53A371719FAC}"/>
              </a:ext>
            </a:extLst>
          </p:cNvPr>
          <p:cNvSpPr/>
          <p:nvPr/>
        </p:nvSpPr>
        <p:spPr>
          <a:xfrm>
            <a:off x="1000124" y="2358039"/>
            <a:ext cx="2128837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Social Media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94FA57-9BF2-40C5-8C67-A906A7ECE8C5}"/>
              </a:ext>
            </a:extLst>
          </p:cNvPr>
          <p:cNvSpPr/>
          <p:nvPr/>
        </p:nvSpPr>
        <p:spPr>
          <a:xfrm>
            <a:off x="1000124" y="3903770"/>
            <a:ext cx="2128837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Weekly League Standing Interface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F94193-8053-4FDA-AA15-5E443F92B277}"/>
              </a:ext>
            </a:extLst>
          </p:cNvPr>
          <p:cNvSpPr/>
          <p:nvPr/>
        </p:nvSpPr>
        <p:spPr>
          <a:xfrm>
            <a:off x="1000125" y="5719782"/>
            <a:ext cx="2128837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Store Interface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90435A-41A9-413C-B060-E9E9AEF1B537}"/>
              </a:ext>
            </a:extLst>
          </p:cNvPr>
          <p:cNvSpPr/>
          <p:nvPr/>
        </p:nvSpPr>
        <p:spPr>
          <a:xfrm>
            <a:off x="5031581" y="242876"/>
            <a:ext cx="2128837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Account Creation Interface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A4B3F-4A00-4D5D-809E-99704114FA2C}"/>
              </a:ext>
            </a:extLst>
          </p:cNvPr>
          <p:cNvSpPr/>
          <p:nvPr/>
        </p:nvSpPr>
        <p:spPr>
          <a:xfrm>
            <a:off x="8758232" y="5476876"/>
            <a:ext cx="2128837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Trophy Collection Interface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1571A2-685D-4D6D-AB7D-B73B7C43D0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71732" y="738176"/>
            <a:ext cx="24003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29B655-A2C7-486E-9992-F8EEAD9E7818}"/>
              </a:ext>
            </a:extLst>
          </p:cNvPr>
          <p:cNvCxnSpPr>
            <a:cxnSpLocks/>
          </p:cNvCxnSpPr>
          <p:nvPr/>
        </p:nvCxnSpPr>
        <p:spPr>
          <a:xfrm>
            <a:off x="2471732" y="1375022"/>
            <a:ext cx="2400306" cy="955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2F2A57-9CEF-4822-B892-CBBE7A950A21}"/>
              </a:ext>
            </a:extLst>
          </p:cNvPr>
          <p:cNvCxnSpPr>
            <a:cxnSpLocks/>
          </p:cNvCxnSpPr>
          <p:nvPr/>
        </p:nvCxnSpPr>
        <p:spPr>
          <a:xfrm flipH="1">
            <a:off x="3219447" y="2845283"/>
            <a:ext cx="1812133" cy="2710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37E682-911C-4B89-B908-44189235CF5E}"/>
              </a:ext>
            </a:extLst>
          </p:cNvPr>
          <p:cNvCxnSpPr>
            <a:cxnSpLocks/>
          </p:cNvCxnSpPr>
          <p:nvPr/>
        </p:nvCxnSpPr>
        <p:spPr>
          <a:xfrm flipH="1">
            <a:off x="3302790" y="2977752"/>
            <a:ext cx="1955010" cy="131861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14AF1A-16C6-47E1-8C29-FADBD8C4A728}"/>
              </a:ext>
            </a:extLst>
          </p:cNvPr>
          <p:cNvCxnSpPr>
            <a:cxnSpLocks/>
          </p:cNvCxnSpPr>
          <p:nvPr/>
        </p:nvCxnSpPr>
        <p:spPr>
          <a:xfrm flipH="1">
            <a:off x="3264692" y="2976554"/>
            <a:ext cx="2264571" cy="315278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E7E338-B9EF-4BC5-A861-26BE415A8F50}"/>
              </a:ext>
            </a:extLst>
          </p:cNvPr>
          <p:cNvCxnSpPr>
            <a:cxnSpLocks/>
          </p:cNvCxnSpPr>
          <p:nvPr/>
        </p:nvCxnSpPr>
        <p:spPr>
          <a:xfrm flipH="1" flipV="1">
            <a:off x="7160417" y="2977752"/>
            <a:ext cx="1597816" cy="73223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52DF86-44A7-4D38-9A87-426D7D04A555}"/>
              </a:ext>
            </a:extLst>
          </p:cNvPr>
          <p:cNvCxnSpPr>
            <a:cxnSpLocks/>
          </p:cNvCxnSpPr>
          <p:nvPr/>
        </p:nvCxnSpPr>
        <p:spPr>
          <a:xfrm flipH="1" flipV="1">
            <a:off x="6986588" y="2977752"/>
            <a:ext cx="1643062" cy="263723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8A9B43-D2B1-497C-8229-E70DA0871E09}"/>
              </a:ext>
            </a:extLst>
          </p:cNvPr>
          <p:cNvCxnSpPr>
            <a:cxnSpLocks/>
          </p:cNvCxnSpPr>
          <p:nvPr/>
        </p:nvCxnSpPr>
        <p:spPr>
          <a:xfrm flipH="1" flipV="1">
            <a:off x="3264692" y="3267070"/>
            <a:ext cx="5364959" cy="271940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F3A2A1-04AF-4946-BFBC-A518EA2505A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9822651" y="4289824"/>
            <a:ext cx="0" cy="118705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41D5C11-34B8-4D99-A80C-52BE9E81513A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H="1" flipV="1">
            <a:off x="2064543" y="4932470"/>
            <a:ext cx="1" cy="78731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E319CB4-4899-4826-B6E8-ADF1C365AC3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064543" y="3428996"/>
            <a:ext cx="0" cy="47477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375026D-08E2-4AFE-8CA4-E59691D2D302}"/>
              </a:ext>
            </a:extLst>
          </p:cNvPr>
          <p:cNvCxnSpPr>
            <a:cxnSpLocks/>
          </p:cNvCxnSpPr>
          <p:nvPr/>
        </p:nvCxnSpPr>
        <p:spPr>
          <a:xfrm flipH="1">
            <a:off x="3281363" y="6369851"/>
            <a:ext cx="5341138" cy="4823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68957F3-AB4A-478C-B25D-6AD1D30AD015}"/>
              </a:ext>
            </a:extLst>
          </p:cNvPr>
          <p:cNvCxnSpPr>
            <a:cxnSpLocks/>
          </p:cNvCxnSpPr>
          <p:nvPr/>
        </p:nvCxnSpPr>
        <p:spPr>
          <a:xfrm flipH="1">
            <a:off x="3302789" y="3936199"/>
            <a:ext cx="5364960" cy="54591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048F2EF-3362-4C6E-8E51-83F0FA423B96}"/>
              </a:ext>
            </a:extLst>
          </p:cNvPr>
          <p:cNvCxnSpPr>
            <a:cxnSpLocks/>
          </p:cNvCxnSpPr>
          <p:nvPr/>
        </p:nvCxnSpPr>
        <p:spPr>
          <a:xfrm flipH="1" flipV="1">
            <a:off x="3302789" y="4775593"/>
            <a:ext cx="5319712" cy="135582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28AADC9-D289-4844-899A-CFEBE6B7F08B}"/>
              </a:ext>
            </a:extLst>
          </p:cNvPr>
          <p:cNvCxnSpPr>
            <a:cxnSpLocks/>
          </p:cNvCxnSpPr>
          <p:nvPr/>
        </p:nvCxnSpPr>
        <p:spPr>
          <a:xfrm flipH="1">
            <a:off x="3281363" y="4203498"/>
            <a:ext cx="5348287" cy="205637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352954C-C5BD-403D-ACF6-B7A2C914EE95}"/>
              </a:ext>
            </a:extLst>
          </p:cNvPr>
          <p:cNvCxnSpPr>
            <a:cxnSpLocks/>
          </p:cNvCxnSpPr>
          <p:nvPr/>
        </p:nvCxnSpPr>
        <p:spPr>
          <a:xfrm flipH="1" flipV="1">
            <a:off x="3281363" y="3195638"/>
            <a:ext cx="5341138" cy="61002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rc 71">
            <a:extLst>
              <a:ext uri="{FF2B5EF4-FFF2-40B4-BE49-F238E27FC236}">
                <a16:creationId xmlns:a16="http://schemas.microsoft.com/office/drawing/2014/main" id="{2687051F-5273-4D5B-8C2A-C1ACE2B6018C}"/>
              </a:ext>
            </a:extLst>
          </p:cNvPr>
          <p:cNvSpPr/>
          <p:nvPr/>
        </p:nvSpPr>
        <p:spPr>
          <a:xfrm rot="16200000">
            <a:off x="-1012063" y="4028800"/>
            <a:ext cx="3742421" cy="1375386"/>
          </a:xfrm>
          <a:prstGeom prst="arc">
            <a:avLst>
              <a:gd name="adj1" fmla="val 10675856"/>
              <a:gd name="adj2" fmla="val 0"/>
            </a:avLst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22B9651-99F0-49DF-8025-AF8F7F3DB786}"/>
              </a:ext>
            </a:extLst>
          </p:cNvPr>
          <p:cNvCxnSpPr>
            <a:cxnSpLocks/>
          </p:cNvCxnSpPr>
          <p:nvPr/>
        </p:nvCxnSpPr>
        <p:spPr>
          <a:xfrm flipV="1">
            <a:off x="6115049" y="1365470"/>
            <a:ext cx="1" cy="42523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913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134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hricik</dc:creator>
  <cp:lastModifiedBy> </cp:lastModifiedBy>
  <cp:revision>39</cp:revision>
  <dcterms:created xsi:type="dcterms:W3CDTF">2019-09-27T23:52:53Z</dcterms:created>
  <dcterms:modified xsi:type="dcterms:W3CDTF">2019-09-30T03:57:04Z</dcterms:modified>
</cp:coreProperties>
</file>