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F3F8-A833-455A-AB48-F36BA92B5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22895-66A5-49BB-BF9C-8C3A2A1D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3CA0-27A1-4FF4-BB83-966DE1F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FB85A-3223-4C89-906A-7B820D26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8E67-6EE5-439A-AAE4-1FECD39E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2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0CD6-9B98-4008-989A-11C598AE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CB7EE-A516-4AE9-BC3C-2DB0DE340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835B-3F03-451C-B619-7020B4B8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B5F-FCFF-41B4-8842-844D93AC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DCA6-A6FF-43E4-A76C-466D82B2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4CED7-C6EE-4293-86F1-E29644162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23FF-997D-4472-818B-CC68FCB5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12D2-3BF8-4D3C-B858-8EE33F5C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AA57-9C85-4AC8-8845-EE8EBB43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D2F9-F1DC-4F1A-A756-DED47815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5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8C88-FC99-4D96-BED1-0DA22238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3D3F-FED7-4C90-8B61-2113830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A8F9-0BCE-4048-9C18-FC004AEF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7B0F-1035-4E42-8C57-05796EF0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0765-0F0F-44A3-87B5-92158175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D1AA-5DB3-4CBB-8AAC-3F99E767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BAF16-E403-4305-8977-C24BB17F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5EF0-3452-4298-8607-517876A2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C850-C731-4676-BF8A-DB710985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FCCC-5266-4B18-AF40-EF978E3F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5379-7C16-4195-8306-E36A2F52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0C64-A3A7-4985-B5A1-80857C72E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C0A48-BBB1-45FA-B26D-657FA5902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60D09-C59B-473C-B384-85011B27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E46D7-1964-46C9-AA5B-BF6363F4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3A9E4-5D41-4D65-97E2-A085F2AA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0C1C-CCD8-4D8C-93C4-C0CB060F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907C-7DEA-46EE-824F-9AEA3673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D8D41-D04F-42AA-A65B-4EF173682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B09C8-C6F8-45C3-8D06-91BDFDB43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38ADC-246C-4DB8-877B-32D9C232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34975-4672-443E-8671-A7DB883E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E7A7D-C46C-49EB-96B2-15B6B349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39DC8-F24C-4A22-8544-473A475F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B549-B370-435D-A926-4351A910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F0248-5B15-4B62-83DB-9183B05A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3EEA-D03E-4614-80FE-9B5E9733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0C7F6-DB09-4D92-8885-79768690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124B-C765-427A-B05E-776FAE49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D7A0F-8CAA-43E3-8F7A-CCFC51DA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301FE-356F-4483-A7F1-38DD6EA2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1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573C-BA92-4349-BD4D-E024EAB9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DE58-01DB-4AF1-87F8-63926117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43F88-27A9-445B-B989-FA5E56641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A42D-65CC-4217-8688-94C003CD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FADCF-D3EF-4A0F-8254-E6F59C42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9C124-0953-475E-A299-A475B8D3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6A9D-36B2-4845-9FB2-252FDDA9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13266-3BBB-4B7E-B480-413669426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8CD4F-1CBE-4951-85E1-E5D13AC1A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0193-3AB1-4857-B3F3-3646AD34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FB0BF-F0C4-4D5C-B239-39530FA7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41B5-517A-401F-9D04-7EED3F03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4D9F1-3DDF-44A4-A6A7-ACDEAA2F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87D80-720C-42ED-A2F5-F7D51236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0837-C64B-4F1C-B383-157E84371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E3DA-8BCE-482D-950E-EC767DEDCF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F63D-AAFC-49D7-8EEB-6A64E3199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339F-3E2B-4EFE-8E5D-C0F8CC19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FCAE-9715-4EBF-8776-172C9939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1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59E0D0A-3993-444E-9D3F-36CF430D2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8" y="2011935"/>
            <a:ext cx="1772152" cy="3165289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A14938B-5ED7-463E-9C43-BEBE99B29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6" y="2011935"/>
            <a:ext cx="1772152" cy="316528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D37FEC-9939-4161-B4C0-84A476573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343" y="1938026"/>
            <a:ext cx="1772152" cy="316528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C7F843-815C-4E58-8FC6-7CA023CAA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7" y="160019"/>
            <a:ext cx="1772152" cy="316528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6ECB86-3542-43AB-8499-4E0601220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7" y="3532692"/>
            <a:ext cx="1772152" cy="316528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75FEB4-F4AA-4A21-A0CF-73D87C31FEC7}"/>
              </a:ext>
            </a:extLst>
          </p:cNvPr>
          <p:cNvCxnSpPr>
            <a:cxnSpLocks/>
          </p:cNvCxnSpPr>
          <p:nvPr/>
        </p:nvCxnSpPr>
        <p:spPr>
          <a:xfrm>
            <a:off x="2370667" y="3594579"/>
            <a:ext cx="11853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10920-3EA5-415F-8584-1C61ED17D2CB}"/>
              </a:ext>
            </a:extLst>
          </p:cNvPr>
          <p:cNvCxnSpPr>
            <a:cxnSpLocks/>
          </p:cNvCxnSpPr>
          <p:nvPr/>
        </p:nvCxnSpPr>
        <p:spPr>
          <a:xfrm>
            <a:off x="5682543" y="3520670"/>
            <a:ext cx="11853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3E2C6F-9BE7-43C9-9C3E-5CCD45D164A0}"/>
              </a:ext>
            </a:extLst>
          </p:cNvPr>
          <p:cNvCxnSpPr>
            <a:cxnSpLocks/>
          </p:cNvCxnSpPr>
          <p:nvPr/>
        </p:nvCxnSpPr>
        <p:spPr>
          <a:xfrm flipV="1">
            <a:off x="8820854" y="2517422"/>
            <a:ext cx="989190" cy="823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E21044-5644-4AC0-A960-FCE8854B314F}"/>
              </a:ext>
            </a:extLst>
          </p:cNvPr>
          <p:cNvCxnSpPr>
            <a:cxnSpLocks/>
          </p:cNvCxnSpPr>
          <p:nvPr/>
        </p:nvCxnSpPr>
        <p:spPr>
          <a:xfrm>
            <a:off x="8805334" y="3594579"/>
            <a:ext cx="1004710" cy="774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A80762-DC19-40DC-8441-953B7425C264}"/>
              </a:ext>
            </a:extLst>
          </p:cNvPr>
          <p:cNvSpPr txBox="1"/>
          <p:nvPr/>
        </p:nvSpPr>
        <p:spPr>
          <a:xfrm>
            <a:off x="316089" y="5475607"/>
            <a:ext cx="205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Press Microphone Button to begin recording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419BE7-D64B-48A8-9C56-84B1CB6F6127}"/>
              </a:ext>
            </a:extLst>
          </p:cNvPr>
          <p:cNvSpPr txBox="1"/>
          <p:nvPr/>
        </p:nvSpPr>
        <p:spPr>
          <a:xfrm>
            <a:off x="2038211" y="3665632"/>
            <a:ext cx="1827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Press Microphone Button to end recording of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13E17-731D-4C10-8877-5AD2168BBCDA}"/>
              </a:ext>
            </a:extLst>
          </p:cNvPr>
          <p:cNvSpPr txBox="1"/>
          <p:nvPr/>
        </p:nvSpPr>
        <p:spPr>
          <a:xfrm>
            <a:off x="3834457" y="5220653"/>
            <a:ext cx="1564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Recording</a:t>
            </a:r>
          </a:p>
          <a:p>
            <a:pPr algn="ctr"/>
            <a:r>
              <a:rPr lang="en-US" dirty="0"/>
              <a:t>Verified For Machine’s Understanding of Response?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B6067-CC5F-4CAD-95D2-B6AB95C503C1}"/>
              </a:ext>
            </a:extLst>
          </p:cNvPr>
          <p:cNvSpPr txBox="1"/>
          <p:nvPr/>
        </p:nvSpPr>
        <p:spPr>
          <a:xfrm>
            <a:off x="3283654" y="288362"/>
            <a:ext cx="537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Diagram Textual Challenge Voice </a:t>
            </a:r>
            <a:r>
              <a:rPr lang="en-US"/>
              <a:t>Response Results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D1B41-3031-46AB-9EA4-5B2DBF465F00}"/>
              </a:ext>
            </a:extLst>
          </p:cNvPr>
          <p:cNvSpPr txBox="1"/>
          <p:nvPr/>
        </p:nvSpPr>
        <p:spPr>
          <a:xfrm>
            <a:off x="1955414" y="2517422"/>
            <a:ext cx="205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speaks response into microphone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9595257-E9EF-4A86-AFE8-336227D5BE6C}"/>
              </a:ext>
            </a:extLst>
          </p:cNvPr>
          <p:cNvSpPr/>
          <p:nvPr/>
        </p:nvSpPr>
        <p:spPr>
          <a:xfrm>
            <a:off x="1362819" y="956077"/>
            <a:ext cx="3273778" cy="1833479"/>
          </a:xfrm>
          <a:prstGeom prst="arc">
            <a:avLst>
              <a:gd name="adj1" fmla="val 10787274"/>
              <a:gd name="adj2" fmla="val 0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E1E5CD-F795-4FC5-B0DD-4B05B65A0F68}"/>
              </a:ext>
            </a:extLst>
          </p:cNvPr>
          <p:cNvSpPr txBox="1"/>
          <p:nvPr/>
        </p:nvSpPr>
        <p:spPr>
          <a:xfrm>
            <a:off x="2008246" y="521627"/>
            <a:ext cx="20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E8D6D-DFD4-4A9F-9824-E29B28085F85}"/>
              </a:ext>
            </a:extLst>
          </p:cNvPr>
          <p:cNvSpPr txBox="1"/>
          <p:nvPr/>
        </p:nvSpPr>
        <p:spPr>
          <a:xfrm>
            <a:off x="5188658" y="2929100"/>
            <a:ext cx="20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9C75B-0C75-403F-81B1-9BB3C13BDFFD}"/>
              </a:ext>
            </a:extLst>
          </p:cNvPr>
          <p:cNvSpPr txBox="1"/>
          <p:nvPr/>
        </p:nvSpPr>
        <p:spPr>
          <a:xfrm>
            <a:off x="6817706" y="5475607"/>
            <a:ext cx="205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Press SUBMIT Button to receive results</a:t>
            </a:r>
          </a:p>
        </p:txBody>
      </p:sp>
    </p:spTree>
    <p:extLst>
      <p:ext uri="{BB962C8B-B14F-4D97-AF65-F5344CB8AC3E}">
        <p14:creationId xmlns:p14="http://schemas.microsoft.com/office/powerpoint/2010/main" val="399379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2019-09-30T06:56:22Z</dcterms:created>
  <dcterms:modified xsi:type="dcterms:W3CDTF">2019-09-30T07:12:01Z</dcterms:modified>
</cp:coreProperties>
</file>