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49" d="100"/>
          <a:sy n="49" d="100"/>
        </p:scale>
        <p:origin x="6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43D5-54E6-423E-937A-C971AA4BD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04188-E1D4-4F66-988D-6E9DE0B30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561E0-AA23-4A79-9074-E31475D09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3BD9-3F49-4047-8E5E-6692CA8F4F4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0AF30-70A7-4061-8F60-2AC150D1C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ECC1D-36A7-4365-9E3A-3CFA1FC6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628A-719A-4EB9-B946-9BDD0F957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3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35A9-2CE6-4CA4-8793-BED3006D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D90E8-CAE5-4862-ABFC-988EBEB34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C1E40-A03D-4A1D-B5DD-99BCD4AE8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3BD9-3F49-4047-8E5E-6692CA8F4F4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EFAE7-7EBF-4DE8-B2AF-9A1EB490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3F9DA-014A-44B3-AD7D-34F5D283D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628A-719A-4EB9-B946-9BDD0F957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8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3F583-68C3-4781-8A8F-0542A0D55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DB3CE-26F8-4315-8BA6-B137DB6CB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EC1A8-F8A6-458D-970E-F2F4293C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3BD9-3F49-4047-8E5E-6692CA8F4F4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85E32-450B-4FC7-A3B4-904C1DF6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C0A55-D4D9-4772-893D-8F9D0170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628A-719A-4EB9-B946-9BDD0F957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0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0E844-A9EB-431F-9891-CF556628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183D6-1C1E-4936-AB87-FAC5F0CB2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3E482-E70D-4939-93BC-64D7D3ED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3BD9-3F49-4047-8E5E-6692CA8F4F4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776B5-758A-434D-8A85-B7EFD268C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08CF4-9C12-4EB0-BF74-C8CFD7BF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628A-719A-4EB9-B946-9BDD0F957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2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45F51-BF13-4430-B639-52C2DC42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55C6B-64F1-42DA-9C2A-8393B2FCF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95CF4-FB07-4AA9-B72C-E32C14BD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3BD9-3F49-4047-8E5E-6692CA8F4F4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ABCD8-A436-4203-BC2E-8C906C75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61416-FE19-403B-B2F3-BB954B22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628A-719A-4EB9-B946-9BDD0F957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8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0F91-C611-4595-91A6-89B1CCEA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47957-0697-4208-BDBA-F81786BDC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6E832-D215-4D6E-9224-B5F584E82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D7EBB-D10C-40C5-BA70-9C5E6DA70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3BD9-3F49-4047-8E5E-6692CA8F4F4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3DCB2-81D2-4004-8F3C-7F50345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43EF7-FA85-49AD-AC1A-3F9A6B63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628A-719A-4EB9-B946-9BDD0F957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8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79E7-3225-49E9-9319-7CF9A6CC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DC842-72DB-4F95-9EFC-0B92017C3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1B371-02C5-4BDB-9DF1-DB83562D8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05708-7B8B-4D2D-BBDE-CD43874DB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B030C-5CDA-477E-9C3B-E5B63672D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5644F4-8876-4886-B169-C48ABE4A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3BD9-3F49-4047-8E5E-6692CA8F4F4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8DF56E-E3E6-4748-B0FF-7B058227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124609-4AA9-4C6B-8518-E75C510A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628A-719A-4EB9-B946-9BDD0F957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2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F7C8-7871-46AB-8862-4A63DF27B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9791D-E82C-401D-AB82-6947DDE7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3BD9-3F49-4047-8E5E-6692CA8F4F4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DE4B86-19AC-48A3-B17D-ABA3E16C9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00050-A1F7-4BBC-891C-ABFF1325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628A-719A-4EB9-B946-9BDD0F957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2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E58AE6-6989-42CB-BA19-68439151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3BD9-3F49-4047-8E5E-6692CA8F4F4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97DACF-27ED-4503-A9BA-99A7E52B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D00D4-AAEE-4EE0-AF16-3EEE0299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628A-719A-4EB9-B946-9BDD0F957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2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0F31-611B-4BB0-8DA8-903BBF1B6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1952D-7698-419C-9CC4-0F1F9F2FC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5CF93-63CB-4765-A35C-E5491899A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C1276-C865-4F01-86F1-05373D28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3BD9-3F49-4047-8E5E-6692CA8F4F4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4B676-F467-4C19-8B31-66136126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44003-704D-4B74-9B03-CA40B619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628A-719A-4EB9-B946-9BDD0F957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7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AD58-65A3-403B-983D-0A6BA17A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A2C5C4-9051-4305-AAF0-0821E240D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ED540-203D-47AC-90E2-4B3F4206D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0B595-3F7D-4E65-AE3C-8BBD9E373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3BD9-3F49-4047-8E5E-6692CA8F4F4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0668E-A477-481F-AC30-166B29D4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709AD-3B4B-42FC-9F6C-8F988E78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628A-719A-4EB9-B946-9BDD0F957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8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78470-92B0-429B-A48E-C33423140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86F7B-44AB-46C4-BD79-A48B91301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9E4E8-A159-43AE-BD8F-42003DC3C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D3BD9-3F49-4047-8E5E-6692CA8F4F4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750F-F6D7-439D-80C7-DFF44725B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37AB6-4FCD-4FB1-B673-91F9EA801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0628A-719A-4EB9-B946-9BDD0F957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2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011B8E7-4D3E-4145-B6ED-522E8F71B145}"/>
              </a:ext>
            </a:extLst>
          </p:cNvPr>
          <p:cNvGrpSpPr/>
          <p:nvPr/>
        </p:nvGrpSpPr>
        <p:grpSpPr>
          <a:xfrm>
            <a:off x="4655645" y="1349829"/>
            <a:ext cx="6317155" cy="5145314"/>
            <a:chOff x="4655645" y="1349829"/>
            <a:chExt cx="6317155" cy="5145314"/>
          </a:xfrm>
        </p:grpSpPr>
        <p:pic>
          <p:nvPicPr>
            <p:cNvPr id="24" name="Picture 2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9E4D819-07B1-40C1-AEA0-1A46F3083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5645" y="1349829"/>
              <a:ext cx="2880710" cy="5145314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172F1A-7D93-4EFE-8436-F23903E0BF1B}"/>
                </a:ext>
              </a:extLst>
            </p:cNvPr>
            <p:cNvSpPr txBox="1"/>
            <p:nvPr/>
          </p:nvSpPr>
          <p:spPr>
            <a:xfrm>
              <a:off x="7765143" y="3553154"/>
              <a:ext cx="3207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Launch Cognizant Tutor Button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30E771F-6B98-4EA9-B7F0-01AF5C91D0F2}"/>
                </a:ext>
              </a:extLst>
            </p:cNvPr>
            <p:cNvSpPr txBox="1"/>
            <p:nvPr/>
          </p:nvSpPr>
          <p:spPr>
            <a:xfrm>
              <a:off x="7765143" y="4329668"/>
              <a:ext cx="3207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Flag as problematic exercise Button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AB2C327-CAE6-402D-8A1D-C0935E297B69}"/>
                </a:ext>
              </a:extLst>
            </p:cNvPr>
            <p:cNvCxnSpPr>
              <a:stCxn id="26" idx="1"/>
            </p:cNvCxnSpPr>
            <p:nvPr/>
          </p:nvCxnSpPr>
          <p:spPr>
            <a:xfrm flipH="1">
              <a:off x="6705600" y="3737820"/>
              <a:ext cx="1059543" cy="102286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843BED0-7F1E-4F16-9D70-9D12FF78D7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48500" y="4464566"/>
              <a:ext cx="745675" cy="36778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719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hricik</dc:creator>
  <cp:lastModifiedBy> </cp:lastModifiedBy>
  <cp:revision>4</cp:revision>
  <dcterms:created xsi:type="dcterms:W3CDTF">2019-09-30T06:35:44Z</dcterms:created>
  <dcterms:modified xsi:type="dcterms:W3CDTF">2019-09-30T19:24:27Z</dcterms:modified>
</cp:coreProperties>
</file>