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A62E-E50E-444D-AD06-13E20150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B255-1671-44A3-AF45-5AD67EA1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8C98-F244-4B2D-B299-85CCE02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9C63-3BD8-4E79-9AD0-039F9A2A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BE6A-0AAE-469C-8EF1-5FB8C9B9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909-A8ED-448F-9DD6-7875F7A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B1CD-7D4F-480C-AAA4-5935F4D6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000C-3682-4576-B259-BDE80BF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26D7-B2DB-4FC1-A518-F636B6D7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4220-6739-4A82-957A-899D816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F2E7A-30D5-4AD5-8070-54668EBA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CC4B-6C42-4372-A372-F60B40F0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3AB5-101E-459C-B850-C0EDB3C5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989-B2ED-416C-B45B-085B195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CF53-BA4A-4ABC-84A0-02208FD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797-9EDC-407F-AAED-27E5DC3B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5D0F-8D20-49A4-BE5F-DB5648F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7CEE-D2B9-44B7-AE3D-59B26B99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FDAB-B31B-4C21-9704-ECA5DB19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72F6-0A46-4CDE-B88C-7CC4021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83E-7F86-48F0-83B0-EB2FC2D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66A3-FBD4-4BF9-82F3-A8992DD4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14A6-6F4F-474B-B092-364D6F1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FC42-4249-4DE0-AFEA-B9840F1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EB37-2A57-4838-9197-42DD072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543-113E-4BF6-8B0D-86887561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842E-FD58-4CD5-9455-DBC4EE78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2A55-6F6A-4D65-8697-DD178044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B76C-0CEB-4034-B427-99495C81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8D2D-7586-4132-9AD7-25E5823E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64D-D1C1-4E61-9809-31E8BE4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9C8-7FA9-4D63-94F5-42001BD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2A8F-BFB7-40C4-84F2-53B1F062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4190-EAAA-4FC4-83FE-0EC58508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EF0A2-F2CD-4B4B-816D-C9B47060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0F32E-D6ED-41A1-8132-E968FE64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71DE-636B-4B5E-96E5-65F48AA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43B4-C060-47D4-885D-2389868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2DD1-E853-4365-8A5C-9E2FD46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0C3-1935-46CB-855C-9E7174BE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63E68-FAB0-4125-B161-05C2E246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6BF3C-2803-4FF8-9CD4-4BE31C2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A5DF-4A89-4904-8AC3-5F98A978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23675-7020-4ECD-9617-3168B90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82EC-0EB0-4686-960B-C5580D1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F818-CA4A-475C-8E4D-23FDBA68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CA2-4016-49E2-B809-A073405D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18E9-0473-45BD-85D7-87B6407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29EA-2422-424E-8B3C-857FF419C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7B18-C5DD-4B88-B46F-D9BA7E5A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0F51-965C-4588-8767-2250614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3B03-6EAB-4459-8D11-34CD9E0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F07-D6E4-4579-9656-459C1985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B1D1-AB8D-475C-AEE9-06304391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906B-0420-499C-8C50-904FD5E3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0BAD6-5C81-4E8E-BB08-85FAAE84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9FA7-42B9-4BD4-93F6-41881C62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F301-241F-4622-B49A-4F24BEA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7AD1-6BE3-4601-84A7-B892683F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6270C-1F41-4CE2-81BD-ED090E04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E4B5-6A19-4993-A1A0-008E1E60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B365-FA17-4FF2-89F7-65C13CFC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BAFD-2DC1-4315-8DEC-23008FBE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258FC-AABB-4BAC-A88B-16E06F34870C}"/>
              </a:ext>
            </a:extLst>
          </p:cNvPr>
          <p:cNvSpPr txBox="1"/>
          <p:nvPr/>
        </p:nvSpPr>
        <p:spPr>
          <a:xfrm>
            <a:off x="4151086" y="159657"/>
            <a:ext cx="4760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Diagram 2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C3657-15BF-4810-BE36-9B64677CCA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51" y="855899"/>
            <a:ext cx="3118953" cy="5573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2388A-8D45-4F79-8446-E64E601A7D81}"/>
              </a:ext>
            </a:extLst>
          </p:cNvPr>
          <p:cNvSpPr txBox="1"/>
          <p:nvPr/>
        </p:nvSpPr>
        <p:spPr>
          <a:xfrm>
            <a:off x="8569324" y="4936998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Lower Button Bar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CF8807-0D83-429B-B65F-0FC396C0B331}"/>
              </a:ext>
            </a:extLst>
          </p:cNvPr>
          <p:cNvSpPr/>
          <p:nvPr/>
        </p:nvSpPr>
        <p:spPr>
          <a:xfrm>
            <a:off x="8173156" y="4936998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D94C-EBB9-491B-BD5F-79E75399E587}"/>
              </a:ext>
            </a:extLst>
          </p:cNvPr>
          <p:cNvSpPr txBox="1"/>
          <p:nvPr/>
        </p:nvSpPr>
        <p:spPr>
          <a:xfrm>
            <a:off x="8578849" y="1574673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Upper Button Bar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77EACFD-50E7-4E62-ABFC-5ADE719AD25C}"/>
              </a:ext>
            </a:extLst>
          </p:cNvPr>
          <p:cNvSpPr/>
          <p:nvPr/>
        </p:nvSpPr>
        <p:spPr>
          <a:xfrm>
            <a:off x="8182681" y="1574673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2ED25-C370-4F40-93BD-1FECCDB60CF1}"/>
              </a:ext>
            </a:extLst>
          </p:cNvPr>
          <p:cNvSpPr txBox="1"/>
          <p:nvPr/>
        </p:nvSpPr>
        <p:spPr>
          <a:xfrm>
            <a:off x="7322344" y="1743950"/>
            <a:ext cx="330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900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72961-B8C5-4801-9698-C3F05D2477B9}"/>
              </a:ext>
            </a:extLst>
          </p:cNvPr>
          <p:cNvSpPr txBox="1"/>
          <p:nvPr/>
        </p:nvSpPr>
        <p:spPr>
          <a:xfrm>
            <a:off x="2804582" y="421267"/>
            <a:ext cx="182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Trophy Collection Access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D16B1-2529-4B2A-A7F5-69EDD17765EC}"/>
              </a:ext>
            </a:extLst>
          </p:cNvPr>
          <p:cNvSpPr txBox="1"/>
          <p:nvPr/>
        </p:nvSpPr>
        <p:spPr>
          <a:xfrm>
            <a:off x="2804582" y="944487"/>
            <a:ext cx="182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Health and Practice Access Button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B6D50-E3F3-4823-AA76-F56BBD090B47}"/>
              </a:ext>
            </a:extLst>
          </p:cNvPr>
          <p:cNvSpPr txBox="1"/>
          <p:nvPr/>
        </p:nvSpPr>
        <p:spPr>
          <a:xfrm>
            <a:off x="2804582" y="1546324"/>
            <a:ext cx="182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Language Selector Access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52677-C8A2-4303-A0EC-DA63A69BFB73}"/>
              </a:ext>
            </a:extLst>
          </p:cNvPr>
          <p:cNvSpPr txBox="1"/>
          <p:nvPr/>
        </p:nvSpPr>
        <p:spPr>
          <a:xfrm>
            <a:off x="2415823" y="4692421"/>
            <a:ext cx="2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 Program</a:t>
            </a:r>
          </a:p>
          <a:p>
            <a:pPr algn="ctr"/>
            <a:r>
              <a:rPr lang="en-US" sz="1400" dirty="0"/>
              <a:t> Access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47DCF-C32B-4C4A-8FED-BE32FEA1BDCD}"/>
              </a:ext>
            </a:extLst>
          </p:cNvPr>
          <p:cNvSpPr txBox="1"/>
          <p:nvPr/>
        </p:nvSpPr>
        <p:spPr>
          <a:xfrm>
            <a:off x="2415823" y="4090584"/>
            <a:ext cx="2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Social Media</a:t>
            </a:r>
          </a:p>
          <a:p>
            <a:pPr algn="ctr"/>
            <a:r>
              <a:rPr lang="en-US" sz="1400" dirty="0"/>
              <a:t> Access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31D2-0706-437E-BD93-FB2B9ECE4556}"/>
              </a:ext>
            </a:extLst>
          </p:cNvPr>
          <p:cNvSpPr txBox="1"/>
          <p:nvPr/>
        </p:nvSpPr>
        <p:spPr>
          <a:xfrm>
            <a:off x="2415823" y="3429000"/>
            <a:ext cx="2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Weekly League Standings</a:t>
            </a:r>
          </a:p>
          <a:p>
            <a:pPr algn="ctr"/>
            <a:r>
              <a:rPr lang="en-US" sz="1400" dirty="0"/>
              <a:t> Access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1766C-EC28-440D-AC55-92E816EB349D}"/>
              </a:ext>
            </a:extLst>
          </p:cNvPr>
          <p:cNvSpPr txBox="1"/>
          <p:nvPr/>
        </p:nvSpPr>
        <p:spPr>
          <a:xfrm>
            <a:off x="8198153" y="3828974"/>
            <a:ext cx="2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 Store</a:t>
            </a:r>
          </a:p>
          <a:p>
            <a:pPr algn="ctr"/>
            <a:r>
              <a:rPr lang="en-US" sz="1400" dirty="0"/>
              <a:t> Access 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B3828-3EA2-4417-9E74-265B8297D62B}"/>
              </a:ext>
            </a:extLst>
          </p:cNvPr>
          <p:cNvSpPr txBox="1"/>
          <p:nvPr/>
        </p:nvSpPr>
        <p:spPr>
          <a:xfrm>
            <a:off x="8173156" y="2125120"/>
            <a:ext cx="2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Rewards Points</a:t>
            </a:r>
          </a:p>
          <a:p>
            <a:pPr algn="ctr"/>
            <a:r>
              <a:rPr lang="en-US" sz="1400" dirty="0"/>
              <a:t>Display Icon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E49F8D-E968-4081-B9F7-87819B3CE96F}"/>
              </a:ext>
            </a:extLst>
          </p:cNvPr>
          <p:cNvCxnSpPr/>
          <p:nvPr/>
        </p:nvCxnSpPr>
        <p:spPr>
          <a:xfrm>
            <a:off x="4380089" y="682877"/>
            <a:ext cx="2370667" cy="10456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7A938A-9528-45FA-93BB-343CDD21F2E6}"/>
              </a:ext>
            </a:extLst>
          </p:cNvPr>
          <p:cNvCxnSpPr>
            <a:cxnSpLocks/>
          </p:cNvCxnSpPr>
          <p:nvPr/>
        </p:nvCxnSpPr>
        <p:spPr>
          <a:xfrm>
            <a:off x="4298743" y="1273905"/>
            <a:ext cx="1792379" cy="3899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B5AD8E-CB0C-4781-9B20-D34115C394EB}"/>
              </a:ext>
            </a:extLst>
          </p:cNvPr>
          <p:cNvCxnSpPr>
            <a:cxnSpLocks/>
          </p:cNvCxnSpPr>
          <p:nvPr/>
        </p:nvCxnSpPr>
        <p:spPr>
          <a:xfrm flipV="1">
            <a:off x="4321797" y="1807178"/>
            <a:ext cx="1243625" cy="367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86F341-1408-4225-BF07-685AAE668C5D}"/>
              </a:ext>
            </a:extLst>
          </p:cNvPr>
          <p:cNvCxnSpPr>
            <a:cxnSpLocks/>
          </p:cNvCxnSpPr>
          <p:nvPr/>
        </p:nvCxnSpPr>
        <p:spPr>
          <a:xfrm>
            <a:off x="4483197" y="3625196"/>
            <a:ext cx="2267559" cy="13888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20B968-93FD-4E6C-BF56-732071A0E5F4}"/>
              </a:ext>
            </a:extLst>
          </p:cNvPr>
          <p:cNvCxnSpPr>
            <a:cxnSpLocks/>
          </p:cNvCxnSpPr>
          <p:nvPr/>
        </p:nvCxnSpPr>
        <p:spPr>
          <a:xfrm>
            <a:off x="4084207" y="4214183"/>
            <a:ext cx="2006915" cy="8130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840B8A-04EE-4DBB-B8E6-001FD72BC1C8}"/>
              </a:ext>
            </a:extLst>
          </p:cNvPr>
          <p:cNvCxnSpPr>
            <a:cxnSpLocks/>
          </p:cNvCxnSpPr>
          <p:nvPr/>
        </p:nvCxnSpPr>
        <p:spPr>
          <a:xfrm>
            <a:off x="4089085" y="4973257"/>
            <a:ext cx="1527891" cy="1484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163E-ECB1-4309-A43C-AEC9882541F9}"/>
              </a:ext>
            </a:extLst>
          </p:cNvPr>
          <p:cNvCxnSpPr>
            <a:cxnSpLocks/>
          </p:cNvCxnSpPr>
          <p:nvPr/>
        </p:nvCxnSpPr>
        <p:spPr>
          <a:xfrm flipH="1">
            <a:off x="7566169" y="4071222"/>
            <a:ext cx="1250769" cy="8657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496570-4CD2-4A98-ACC7-38A348E24BD0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7487444" y="1944005"/>
            <a:ext cx="888206" cy="4410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2019-09-30T01:34:07Z</dcterms:created>
  <dcterms:modified xsi:type="dcterms:W3CDTF">2019-09-30T02:19:43Z</dcterms:modified>
</cp:coreProperties>
</file>