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A62E-E50E-444D-AD06-13E201507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B255-1671-44A3-AF45-5AD67EA10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8C98-F244-4B2D-B299-85CCE02B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9C63-3BD8-4E79-9AD0-039F9A2A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BBE6A-0AAE-469C-8EF1-5FB8C9B9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8909-A8ED-448F-9DD6-7875F7A7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7B1CD-7D4F-480C-AAA4-5935F4D6B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000C-3682-4576-B259-BDE80BF9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26D7-B2DB-4FC1-A518-F636B6D7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14220-6739-4A82-957A-899D8165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4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F2E7A-30D5-4AD5-8070-54668EBA1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DCC4B-6C42-4372-A372-F60B40F0D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3AB5-101E-459C-B850-C0EDB3C5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9989-B2ED-416C-B45B-085B1956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CF53-BA4A-4ABC-84A0-02208FD3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2797-9EDC-407F-AAED-27E5DC3B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5D0F-8D20-49A4-BE5F-DB5648F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87CEE-D2B9-44B7-AE3D-59B26B99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FDAB-B31B-4C21-9704-ECA5DB19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372F6-0A46-4CDE-B88C-7CC40210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E83E-7F86-48F0-83B0-EB2FC2DC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566A3-FBD4-4BF9-82F3-A8992DD4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C14A6-6F4F-474B-B092-364D6F16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FC42-4249-4DE0-AFEA-B9840F1C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5EB37-2A57-4838-9197-42DD0720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9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1543-113E-4BF6-8B0D-86887561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842E-FD58-4CD5-9455-DBC4EE788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D2A55-6F6A-4D65-8697-DD178044D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8B76C-0CEB-4034-B427-99495C81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58D2D-7586-4132-9AD7-25E5823E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164D-D1C1-4E61-9809-31E8BE4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6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69C8-7FA9-4D63-94F5-42001BD0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02A8F-BFB7-40C4-84F2-53B1F0625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E4190-EAAA-4FC4-83FE-0EC585088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EF0A2-F2CD-4B4B-816D-C9B47060B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0F32E-D6ED-41A1-8132-E968FE64B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271DE-636B-4B5E-96E5-65F48AA5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443B4-C060-47D4-885D-23898685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92DD1-E853-4365-8A5C-9E2FD46E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B0C3-1935-46CB-855C-9E7174BE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63E68-FAB0-4125-B161-05C2E246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6BF3C-2803-4FF8-9CD4-4BE31C2E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DA5DF-4A89-4904-8AC3-5F98A978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0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23675-7020-4ECD-9617-3168B900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F82EC-0EB0-4686-960B-C5580D1A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AF818-CA4A-475C-8E4D-23FDBA68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2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FCA2-4016-49E2-B809-A073405D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18E9-0473-45BD-85D7-87B6407F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929EA-2422-424E-8B3C-857FF419C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7B18-C5DD-4B88-B46F-D9BA7E5A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0F51-965C-4588-8767-2250614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3B03-6EAB-4459-8D11-34CD9E08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5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CF07-D6E4-4579-9656-459C1985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AB1D1-AB8D-475C-AEE9-06304391D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4906B-0420-499C-8C50-904FD5E33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0BAD6-5C81-4E8E-BB08-85FAAE84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9FA7-42B9-4BD4-93F6-41881C62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DF301-241F-4622-B49A-4F24BEA0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A7AD1-6BE3-4601-84A7-B892683F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6270C-1F41-4CE2-81BD-ED090E04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E4B5-6A19-4993-A1A0-008E1E60C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A8924-4737-4302-8FBB-3452BD4D4E1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5B365-FA17-4FF2-89F7-65C13CFCE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BAFD-2DC1-4315-8DEC-23008FBEF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258FC-AABB-4BAC-A88B-16E06F34870C}"/>
              </a:ext>
            </a:extLst>
          </p:cNvPr>
          <p:cNvSpPr txBox="1"/>
          <p:nvPr/>
        </p:nvSpPr>
        <p:spPr>
          <a:xfrm>
            <a:off x="4151086" y="159657"/>
            <a:ext cx="4760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Diagram 3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AC3657-15BF-4810-BE36-9B64677CCA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51" y="855899"/>
            <a:ext cx="3118953" cy="5573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2388A-8D45-4F79-8446-E64E601A7D81}"/>
              </a:ext>
            </a:extLst>
          </p:cNvPr>
          <p:cNvSpPr txBox="1"/>
          <p:nvPr/>
        </p:nvSpPr>
        <p:spPr>
          <a:xfrm>
            <a:off x="8569324" y="4936998"/>
            <a:ext cx="182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Lower Button Bar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2CF8807-0D83-429B-B65F-0FC396C0B331}"/>
              </a:ext>
            </a:extLst>
          </p:cNvPr>
          <p:cNvSpPr/>
          <p:nvPr/>
        </p:nvSpPr>
        <p:spPr>
          <a:xfrm>
            <a:off x="8173156" y="4936998"/>
            <a:ext cx="191911" cy="369332"/>
          </a:xfrm>
          <a:prstGeom prst="rightBrace">
            <a:avLst>
              <a:gd name="adj1" fmla="val 8333"/>
              <a:gd name="adj2" fmla="val 51720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AD94C-EBB9-491B-BD5F-79E75399E587}"/>
              </a:ext>
            </a:extLst>
          </p:cNvPr>
          <p:cNvSpPr txBox="1"/>
          <p:nvPr/>
        </p:nvSpPr>
        <p:spPr>
          <a:xfrm>
            <a:off x="8578849" y="1574673"/>
            <a:ext cx="182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Upper Button Bar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77EACFD-50E7-4E62-ABFC-5ADE719AD25C}"/>
              </a:ext>
            </a:extLst>
          </p:cNvPr>
          <p:cNvSpPr/>
          <p:nvPr/>
        </p:nvSpPr>
        <p:spPr>
          <a:xfrm>
            <a:off x="8182681" y="1574673"/>
            <a:ext cx="191911" cy="369332"/>
          </a:xfrm>
          <a:prstGeom prst="rightBrace">
            <a:avLst>
              <a:gd name="adj1" fmla="val 8333"/>
              <a:gd name="adj2" fmla="val 51720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2ED25-C370-4F40-93BD-1FECCDB60CF1}"/>
              </a:ext>
            </a:extLst>
          </p:cNvPr>
          <p:cNvSpPr txBox="1"/>
          <p:nvPr/>
        </p:nvSpPr>
        <p:spPr>
          <a:xfrm>
            <a:off x="7322344" y="1743950"/>
            <a:ext cx="330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900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DB99A5-83A4-46CD-87D4-679D1A110552}"/>
              </a:ext>
            </a:extLst>
          </p:cNvPr>
          <p:cNvSpPr txBox="1"/>
          <p:nvPr/>
        </p:nvSpPr>
        <p:spPr>
          <a:xfrm>
            <a:off x="8582024" y="3463798"/>
            <a:ext cx="182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Main Window</a:t>
            </a:r>
            <a:endParaRPr lang="en-US" sz="1400" dirty="0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95BBA7F5-6295-454C-AB4E-331D8A748DE7}"/>
              </a:ext>
            </a:extLst>
          </p:cNvPr>
          <p:cNvSpPr/>
          <p:nvPr/>
        </p:nvSpPr>
        <p:spPr>
          <a:xfrm>
            <a:off x="8182682" y="1944005"/>
            <a:ext cx="182385" cy="2969991"/>
          </a:xfrm>
          <a:prstGeom prst="rightBrace">
            <a:avLst>
              <a:gd name="adj1" fmla="val 8333"/>
              <a:gd name="adj2" fmla="val 51720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</cp:revision>
  <dcterms:created xsi:type="dcterms:W3CDTF">2019-09-30T01:34:07Z</dcterms:created>
  <dcterms:modified xsi:type="dcterms:W3CDTF">2019-09-30T17:32:00Z</dcterms:modified>
</cp:coreProperties>
</file>