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1544-ADB9-A2DC-97B3-07B5FD2FA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04517-4B34-9C23-1FC2-B440B87FE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0E16-FC29-F91F-EE55-42F9C1B4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A66A-E74A-0092-FAC0-12F73DBA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E81F-AE5B-3DF6-6DD7-4C4B8653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BEC5-22E8-8C77-EB27-129378D4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04AD-5A10-E837-9A26-61325ECC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98B1-8F97-FAEF-340A-F84DF35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30B6-ED29-3D16-58B8-A757AE8F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99F5-E903-1015-0CF9-D5CC850B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1539A-1F59-DD5B-EC9A-BE58182BD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39F5E-088A-53AB-19F1-8FD9D924E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98CB-322C-7BAD-73AC-CAC2C2DE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02C7-1531-71D7-B48F-B5557A5F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7AE5-94D0-3092-B935-B215B583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26B1-5259-6F02-8D55-8D010470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F3FC-2A51-E812-E9D0-45C4EB75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84F1-4EAF-51C8-1BDA-33C3B80C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D60D-F565-5F80-FB7F-5D20FE98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1DC4-9AD8-738E-17D6-CCEBF5A5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8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BCB3-788D-9586-8190-5755A27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DC38D-0EB4-D9C5-9037-1B6087CB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F545B-4C7C-45AC-CA67-87FF3E0A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2F25-5223-AFB2-68FA-74B87817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BB65D-557F-8182-6DD3-C5CFE5AF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91AE-F6F8-D957-2E1F-2FCA29F8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B49F-909C-D634-F7FC-D311E923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B3B0B-BFE0-137B-3812-934998009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DB1D-E1BF-8B99-2C11-9B3C5CFE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B207-4665-2FC6-8472-6379DF74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700C5-311D-4387-8708-86BA60ED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CD96-CFA0-324A-7F9A-5AEC6246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3EAB6-09CA-92B6-2428-DD96043C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7C3CD-A72D-C92E-1743-939FC881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FBE05-B777-AB83-2DCE-F4C0A7C1E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CD38-31B3-8E4B-1400-C96E3CCF3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3FACB-4ABB-735E-CE3A-677DBEC4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58B58-E6C6-470C-78F2-FC3EBE2B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517C5-F511-D751-9102-D53CD094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662E-EC4A-CB89-7600-8D6FB5C2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C11CD-ECD6-3D72-64BA-CB7E7F95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CEEA2-8111-CDE8-A1BF-108B7057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E61CF-2CE1-B3B2-1A02-1674482B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5CFCD-5DC8-C43E-1CC1-1CB27C43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55EEA-1BF1-3828-47D3-1755BA7E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8C58-CBBD-776F-C19B-6603AD62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5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70AD-904B-BAE0-68F1-6F6102F2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217F-0E20-11AD-2BCA-E65C7D45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F6F0A-E420-8A17-4E1D-670A06C52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6461C-0D80-98F2-663C-D9AC73D1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5C99-5DFB-0E5E-7D7A-E12C727D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57153-95F3-E4E6-5752-8DB71675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5977-0FC5-B4C7-75F7-97CA6720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63026-AE41-16FF-0832-28DDBBDB1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8AE4-53C4-C0AE-DD8F-B39CFED9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51CAB-D1E3-2F02-F5B9-32E33DBC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BECD-D46D-CD93-DAE3-8BFD0210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650B9-3AE4-0C4F-1966-A40E8EAF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909C9-A133-EB9C-1852-C65B5EFA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E8E1F-2C0A-6044-43D2-FF65CFD7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ADA8-C952-96BE-312A-D0808E1CA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BCAF2-8FD3-4389-B102-90344A7016A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FD0C-1D67-5CDE-4B2B-486C5B65E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FE81-105B-A704-C4EB-C0CAFDAAD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7D62-7974-4C64-9BA8-BC1D13F3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9630-E38C-6A6C-35B1-EE43C978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110E-40D0-A8CE-45BD-2F9E0BAD0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Variance Portfolio By hour as combination of</a:t>
            </a:r>
          </a:p>
          <a:p>
            <a:pPr lvl="1"/>
            <a:r>
              <a:rPr lang="en-US" dirty="0"/>
              <a:t>Covariance matrix of that specific hour of the day</a:t>
            </a:r>
          </a:p>
          <a:p>
            <a:pPr lvl="1"/>
            <a:r>
              <a:rPr lang="en-US" dirty="0"/>
              <a:t>Covariance Matrix of all hours of day</a:t>
            </a:r>
          </a:p>
          <a:p>
            <a:r>
              <a:rPr lang="en-US" dirty="0"/>
              <a:t>All data is minutely.</a:t>
            </a:r>
          </a:p>
          <a:p>
            <a:r>
              <a:rPr lang="en-US" dirty="0"/>
              <a:t>Covariance Matrix = Delta * Daily Covariance + (1- Delta) * Specific Hour Covariance</a:t>
            </a:r>
          </a:p>
          <a:p>
            <a:r>
              <a:rPr lang="en-US" dirty="0"/>
              <a:t>Using the 10 day lookback we established as optimal in previous work for daily covariance matrix</a:t>
            </a:r>
          </a:p>
          <a:p>
            <a:r>
              <a:rPr lang="en-US" dirty="0"/>
              <a:t>1 month of data for each hour (21*60) = 1260 minutes</a:t>
            </a:r>
          </a:p>
        </p:txBody>
      </p:sp>
    </p:spTree>
    <p:extLst>
      <p:ext uri="{BB962C8B-B14F-4D97-AF65-F5344CB8AC3E}">
        <p14:creationId xmlns:p14="http://schemas.microsoft.com/office/powerpoint/2010/main" val="177496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1D21-3C5A-4D82-9EDD-A47F4BD7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39" y="91079"/>
            <a:ext cx="10515600" cy="1325563"/>
          </a:xfrm>
        </p:spPr>
        <p:txBody>
          <a:bodyPr/>
          <a:lstStyle/>
          <a:p>
            <a:r>
              <a:rPr lang="en-US" dirty="0"/>
              <a:t>Delta 0			Delta .5				Delta 1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4030C5C6-F90D-8378-86B8-EBD5FAEC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313"/>
            <a:ext cx="4429735" cy="2514174"/>
          </a:xfr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996C0D4-BBC8-07D2-0F2B-7DF07C19B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7" y="3714855"/>
            <a:ext cx="3875273" cy="254314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BFFEDD5-ED9C-877F-7490-1B7729FA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84" y="838506"/>
            <a:ext cx="4554916" cy="2585223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50508EB0-3D7A-ADDF-20C6-9EFAC2928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52" y="3714855"/>
            <a:ext cx="3810426" cy="2500592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341FE75-ECFC-6C08-397D-C5F976807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74" y="895210"/>
            <a:ext cx="4597400" cy="2609335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9E533E55-6485-A77E-55D6-DC1B1C6B4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25" y="3714855"/>
            <a:ext cx="3810427" cy="25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1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3916-B886-CE5D-06E2-6B82ECEC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Combination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2241-8A6C-3703-1128-CB53E4A9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minimum variance portfolios appear to be linear combination of the 2.</a:t>
            </a:r>
          </a:p>
          <a:p>
            <a:r>
              <a:rPr lang="en-US" dirty="0"/>
              <a:t>Some hours have better results by using their hour’s covariance matrix, some are better using all data.</a:t>
            </a:r>
          </a:p>
        </p:txBody>
      </p:sp>
    </p:spTree>
    <p:extLst>
      <p:ext uri="{BB962C8B-B14F-4D97-AF65-F5344CB8AC3E}">
        <p14:creationId xmlns:p14="http://schemas.microsoft.com/office/powerpoint/2010/main" val="113551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Covariance Combination</vt:lpstr>
      <vt:lpstr>Delta 0   Delta .5    Delta 1</vt:lpstr>
      <vt:lpstr>Covariance Combination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Covariance Combination</dc:title>
  <dc:creator>Evan Kurzman</dc:creator>
  <cp:lastModifiedBy>Evan Kurzman</cp:lastModifiedBy>
  <cp:revision>1</cp:revision>
  <dcterms:created xsi:type="dcterms:W3CDTF">2022-10-12T17:50:00Z</dcterms:created>
  <dcterms:modified xsi:type="dcterms:W3CDTF">2022-10-12T18:06:39Z</dcterms:modified>
</cp:coreProperties>
</file>