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BE24-06D5-43B4-9ED1-C084CA8C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B3D6B-1910-48F5-902C-40D2E6750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1944-9E76-4E7E-9A4E-A69EC792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B3D40-13ED-4A4E-8D5C-A453682B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BAD58-4F17-4CE9-AF3B-2BB75F67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4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89644-421C-4041-8A13-4FCE774E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911D6-12E4-4E32-A290-D7B18D37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48746-0E12-4A9F-8A25-C6D919FF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B8FD4-7D92-41F9-942F-89A1A1AB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C2096-E377-4B82-A146-02A26260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72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D44364-5AC3-4D65-A550-36F2DCCC7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F2D50-1558-44D7-A125-BC940878A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CF87D-35CD-4E69-8832-A687ACA7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09F5E-26C4-4E5D-A081-C7E5AEEA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2D91A-179B-45D1-9CFE-FD749EE3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99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3AC31-43D6-41AA-A944-2BACCDAA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9E59E-4A12-4008-B35F-06F3F9F0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D3B84-DDCB-4A0A-9A3F-C8DF43E8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8E0EB-3A0A-4240-B1E7-01FFCFE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BFB73-8985-403E-B8B1-DCE023A2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3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E99B6-A78A-44E4-A1D3-4080910C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37DBA-5DA0-420D-9B6C-F6215CD3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1D85D-B79E-4948-B907-E330BC92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859A8-136D-4757-B842-34DE0DB3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354B7-6F5B-47CC-89A1-D7B0DC6B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3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F096-A0C4-4E0D-B809-C40441B4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C511C-0E5B-45C1-A091-86B100241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65AEA5-9F3C-4FAD-89E5-B309D5E40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C78126-C539-4290-9829-354140DA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D15D08-5E06-4AC9-9650-6976CF0B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D813F0-6526-4988-94E2-67F9A0C2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4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0852E-79AD-452B-A5E0-FF0888DB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E7401-B6C6-42A6-AB80-E29729473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D64848-CA27-4E13-B37D-1B7C6DF02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C503F0-7240-4FDC-BB50-22C0F0599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78651-C208-45D1-9F0B-B1F1C1E0F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667AD9-A802-4E0C-B027-279729F0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11B14F-A0DF-4C7A-8C36-F80F4EB5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B9F85F-8804-4313-832A-81B9E6CF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5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09277-5F69-4272-BB4C-307933A1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F1F9B-FB5D-4569-A456-A493A273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B42C25-BDE1-4E86-8070-6ACC470F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037CF0-8A10-47AB-8679-F51CEF83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8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DC8E8E-146E-4520-976F-6293D7A7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A211E5-3510-4068-99FA-B2044CBF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42F19-EF5C-4257-B66B-91B51724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8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C4A8-5210-409F-8DE6-E0D44DC2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DBA3A-34FC-40DC-90BF-8709D333A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35D8E-EE9F-40BD-B652-38C369C44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BF3B5-9486-4189-8032-13491879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2CF89-1514-4139-B667-BB3DFA0B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D840C-095D-490C-8E21-1DB9A22E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4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43E92-75DE-446C-9A7C-B04F73EC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EF6DD9-649B-4FB4-971F-9B80ED2B1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F6200-1011-44FE-9FBF-8F49CFAD2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CBEDE0-76F2-411A-819B-9AF51A5C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13F4AE-4A54-48E1-A06B-65B5B12A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8EB875-3E6B-4160-BAD5-65C39DCE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9BCC8E-9257-4C56-BDA4-DD49F0CC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07BB1-1EB8-4A26-B14D-C79D75B9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41BE2-E7FD-4F02-A818-39B1BDBD2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1DA34-93B7-4538-AECB-66320B75AC21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99DC5-E42A-401F-8AF5-10223A76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052C3-14D7-478D-99B6-4381C57C4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3732-FA52-478A-8DA7-A9D7F87390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B40E2AA-EDB1-4CD5-A108-9ADEEAD83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4524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9814388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481046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220681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102359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74541131"/>
                    </a:ext>
                  </a:extLst>
                </a:gridCol>
              </a:tblGrid>
              <a:tr h="11975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OSI Model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Layer Number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Other protocol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669379"/>
                  </a:ext>
                </a:extLst>
              </a:tr>
              <a:tr h="729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Alligator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Application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7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HTTP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SSH, FTP</a:t>
                      </a:r>
                    </a:p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Telnet</a:t>
                      </a:r>
                    </a:p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SMTP</a:t>
                      </a:r>
                    </a:p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POP3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21600"/>
                  </a:ext>
                </a:extLst>
              </a:tr>
              <a:tr h="945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Pet 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Presentation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6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632567"/>
                  </a:ext>
                </a:extLst>
              </a:tr>
              <a:tr h="6567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Steve’s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Session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5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+mn-lt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9027647"/>
                  </a:ext>
                </a:extLst>
              </a:tr>
              <a:tr h="729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Touch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Transport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4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TCP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UDP, SCTP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703259"/>
                  </a:ext>
                </a:extLst>
              </a:tr>
              <a:tr h="729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Not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Network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3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IP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IPv6, ARP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536952"/>
                  </a:ext>
                </a:extLst>
              </a:tr>
              <a:tr h="11396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Do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Data Link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2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Ethernet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HDLC, Frame Relay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376463"/>
                  </a:ext>
                </a:extLst>
              </a:tr>
              <a:tr h="7297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lt"/>
                        </a:rPr>
                        <a:t>Please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Physical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+mn-lt"/>
                        </a:rPr>
                        <a:t>1</a:t>
                      </a:r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762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78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52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tae ho</dc:creator>
  <cp:lastModifiedBy>KIM tae ho</cp:lastModifiedBy>
  <cp:revision>5</cp:revision>
  <dcterms:created xsi:type="dcterms:W3CDTF">2020-07-12T11:02:51Z</dcterms:created>
  <dcterms:modified xsi:type="dcterms:W3CDTF">2020-07-12T13:26:25Z</dcterms:modified>
</cp:coreProperties>
</file>