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6" r:id="rId1"/>
  </p:sldMasterIdLst>
  <p:notesMasterIdLst>
    <p:notesMasterId r:id="rId17"/>
  </p:notesMasterIdLst>
  <p:sldIdLst>
    <p:sldId id="266" r:id="rId2"/>
    <p:sldId id="273" r:id="rId3"/>
    <p:sldId id="257" r:id="rId4"/>
    <p:sldId id="258" r:id="rId5"/>
    <p:sldId id="259" r:id="rId6"/>
    <p:sldId id="268" r:id="rId7"/>
    <p:sldId id="269" r:id="rId8"/>
    <p:sldId id="272" r:id="rId9"/>
    <p:sldId id="261" r:id="rId10"/>
    <p:sldId id="267" r:id="rId11"/>
    <p:sldId id="270" r:id="rId12"/>
    <p:sldId id="27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CD6724-5C62-4549-A784-642D38EFCBBC}">
          <p14:sldIdLst>
            <p14:sldId id="266"/>
            <p14:sldId id="273"/>
            <p14:sldId id="257"/>
            <p14:sldId id="258"/>
            <p14:sldId id="259"/>
            <p14:sldId id="268"/>
            <p14:sldId id="269"/>
            <p14:sldId id="272"/>
            <p14:sldId id="261"/>
            <p14:sldId id="267"/>
            <p14:sldId id="270"/>
            <p14:sldId id="27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73956-3ECF-44FB-8042-F4465025347E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9171044-71F8-4BB1-96E5-128F144F6C25}">
      <dgm:prSet phldrT="[Text]" custT="1"/>
      <dgm:spPr/>
      <dgm:t>
        <a:bodyPr/>
        <a:lstStyle/>
        <a:p>
          <a:r>
            <a:rPr lang="en-US" sz="2800" b="1" dirty="0"/>
            <a:t>Online Flight Booking System</a:t>
          </a:r>
        </a:p>
      </dgm:t>
    </dgm:pt>
    <dgm:pt modelId="{FA618DC0-3770-46F3-85BA-6F03DC31298E}" type="parTrans" cxnId="{C4ED8C5D-7353-4315-890F-2F64A77886C5}">
      <dgm:prSet/>
      <dgm:spPr/>
      <dgm:t>
        <a:bodyPr/>
        <a:lstStyle/>
        <a:p>
          <a:endParaRPr lang="en-US" sz="1100"/>
        </a:p>
      </dgm:t>
    </dgm:pt>
    <dgm:pt modelId="{EE07723E-79ED-4501-A13A-6C193368C9C7}" type="sibTrans" cxnId="{C4ED8C5D-7353-4315-890F-2F64A77886C5}">
      <dgm:prSet/>
      <dgm:spPr/>
      <dgm:t>
        <a:bodyPr/>
        <a:lstStyle/>
        <a:p>
          <a:endParaRPr lang="en-US" sz="1100"/>
        </a:p>
      </dgm:t>
    </dgm:pt>
    <dgm:pt modelId="{9AA20F30-5BE3-4400-AFF7-2C823F7E9D68}">
      <dgm:prSet/>
      <dgm:spPr/>
      <dgm:t>
        <a:bodyPr/>
        <a:lstStyle/>
        <a:p>
          <a:r>
            <a:rPr lang="en-US" dirty="0"/>
            <a:t>User Dashboard</a:t>
          </a:r>
        </a:p>
      </dgm:t>
    </dgm:pt>
    <dgm:pt modelId="{6953F0FC-F4A2-42B7-9039-10AC7BF25AD3}" type="parTrans" cxnId="{CFBC9F3C-0E2E-439F-AFE1-34C63DF44D2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A96C4D-84BB-46FC-9060-C6AFB835C4FF}" type="sibTrans" cxnId="{CFBC9F3C-0E2E-439F-AFE1-34C63DF44D2B}">
      <dgm:prSet/>
      <dgm:spPr/>
      <dgm:t>
        <a:bodyPr/>
        <a:lstStyle/>
        <a:p>
          <a:endParaRPr lang="en-US"/>
        </a:p>
      </dgm:t>
    </dgm:pt>
    <dgm:pt modelId="{DF34F25F-268A-45BE-BD9D-D30C6DE2B80E}">
      <dgm:prSet/>
      <dgm:spPr/>
      <dgm:t>
        <a:bodyPr/>
        <a:lstStyle/>
        <a:p>
          <a:r>
            <a:rPr lang="en-US" dirty="0"/>
            <a:t>Staff Dashboard</a:t>
          </a:r>
        </a:p>
      </dgm:t>
    </dgm:pt>
    <dgm:pt modelId="{42271483-F358-470B-8309-348674528FEF}" type="parTrans" cxnId="{09DA6166-4942-48B3-B805-49A9E2E7C3E2}">
      <dgm:prSet/>
      <dgm:spPr>
        <a:ln w="63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F70C63-1630-496B-B46B-D22B8F30F662}" type="sibTrans" cxnId="{09DA6166-4942-48B3-B805-49A9E2E7C3E2}">
      <dgm:prSet/>
      <dgm:spPr/>
      <dgm:t>
        <a:bodyPr/>
        <a:lstStyle/>
        <a:p>
          <a:endParaRPr lang="en-US"/>
        </a:p>
      </dgm:t>
    </dgm:pt>
    <dgm:pt modelId="{D915B7DF-A2DC-4BDA-A129-501638E9CB9E}">
      <dgm:prSet/>
      <dgm:spPr/>
      <dgm:t>
        <a:bodyPr/>
        <a:lstStyle/>
        <a:p>
          <a:r>
            <a:rPr lang="en-US" dirty="0"/>
            <a:t>Admin Dashboard</a:t>
          </a:r>
        </a:p>
      </dgm:t>
    </dgm:pt>
    <dgm:pt modelId="{1BF4AD22-8DEC-446E-A3C4-83F5A7E7C677}" type="parTrans" cxnId="{40E6963B-58DB-42B0-9461-0B3C5350F17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4D09F7B-E089-4CF4-8D71-FC4FE5A0A25E}" type="sibTrans" cxnId="{40E6963B-58DB-42B0-9461-0B3C5350F17C}">
      <dgm:prSet/>
      <dgm:spPr/>
      <dgm:t>
        <a:bodyPr/>
        <a:lstStyle/>
        <a:p>
          <a:endParaRPr lang="en-US"/>
        </a:p>
      </dgm:t>
    </dgm:pt>
    <dgm:pt modelId="{CB9518D5-F67C-4F17-A845-8FB45EDFC4DB}">
      <dgm:prSet/>
      <dgm:spPr/>
      <dgm:t>
        <a:bodyPr/>
        <a:lstStyle/>
        <a:p>
          <a:r>
            <a:rPr lang="en-US" dirty="0"/>
            <a:t>Staff 01</a:t>
          </a:r>
        </a:p>
      </dgm:t>
    </dgm:pt>
    <dgm:pt modelId="{9206C05C-6756-4557-9674-B0BFF50EEBF8}" type="parTrans" cxnId="{3ED8BF75-5644-4198-A430-D157DBBD153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BB9A81-8712-4873-9E40-49EDC374C85B}" type="sibTrans" cxnId="{3ED8BF75-5644-4198-A430-D157DBBD1530}">
      <dgm:prSet/>
      <dgm:spPr/>
      <dgm:t>
        <a:bodyPr/>
        <a:lstStyle/>
        <a:p>
          <a:endParaRPr lang="en-US"/>
        </a:p>
      </dgm:t>
    </dgm:pt>
    <dgm:pt modelId="{F310232E-D8C2-4DAE-95F5-1846B7ABF9B5}">
      <dgm:prSet/>
      <dgm:spPr/>
      <dgm:t>
        <a:bodyPr/>
        <a:lstStyle/>
        <a:p>
          <a:r>
            <a:rPr lang="en-US" dirty="0"/>
            <a:t>Staff 02</a:t>
          </a:r>
        </a:p>
      </dgm:t>
    </dgm:pt>
    <dgm:pt modelId="{78B51852-2B09-4ADA-9001-ADFD545466D8}" type="parTrans" cxnId="{7D6D90ED-7CC0-49B2-B1DA-4CA962020DE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49E5DB1-1282-4EBF-9527-53A54A9A1758}" type="sibTrans" cxnId="{7D6D90ED-7CC0-49B2-B1DA-4CA962020DE8}">
      <dgm:prSet/>
      <dgm:spPr/>
      <dgm:t>
        <a:bodyPr/>
        <a:lstStyle/>
        <a:p>
          <a:endParaRPr lang="en-US"/>
        </a:p>
      </dgm:t>
    </dgm:pt>
    <dgm:pt modelId="{276141A5-D4DE-4921-B6C6-E0FBCDD6C577}">
      <dgm:prSet/>
      <dgm:spPr/>
      <dgm:t>
        <a:bodyPr/>
        <a:lstStyle/>
        <a:p>
          <a:r>
            <a:rPr lang="en-US" dirty="0"/>
            <a:t>Information</a:t>
          </a:r>
        </a:p>
      </dgm:t>
    </dgm:pt>
    <dgm:pt modelId="{094BD740-F331-4AE6-B888-24ACC49769E0}" type="parTrans" cxnId="{FD2C2DDB-AC72-4687-8136-3BADADA910F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63197E0-A775-4B48-ACDF-09C5B2E92362}" type="sibTrans" cxnId="{FD2C2DDB-AC72-4687-8136-3BADADA910F8}">
      <dgm:prSet/>
      <dgm:spPr/>
      <dgm:t>
        <a:bodyPr/>
        <a:lstStyle/>
        <a:p>
          <a:endParaRPr lang="en-US"/>
        </a:p>
      </dgm:t>
    </dgm:pt>
    <dgm:pt modelId="{DFDC02C2-E24B-4605-9DF4-C3C2FF9841CD}">
      <dgm:prSet/>
      <dgm:spPr/>
      <dgm:t>
        <a:bodyPr/>
        <a:lstStyle/>
        <a:p>
          <a:r>
            <a:rPr lang="en-US" dirty="0"/>
            <a:t>Flight</a:t>
          </a:r>
        </a:p>
      </dgm:t>
    </dgm:pt>
    <dgm:pt modelId="{06BDC60C-AE12-41A6-BAE3-27FBD620BA40}" type="parTrans" cxnId="{A0283016-E59D-414F-9789-F0BDC6520BC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6BB601E-241F-4D1E-A3E7-FB351E7FBEEC}" type="sibTrans" cxnId="{A0283016-E59D-414F-9789-F0BDC6520BCE}">
      <dgm:prSet/>
      <dgm:spPr/>
      <dgm:t>
        <a:bodyPr/>
        <a:lstStyle/>
        <a:p>
          <a:endParaRPr lang="en-US"/>
        </a:p>
      </dgm:t>
    </dgm:pt>
    <dgm:pt modelId="{DC26A522-9667-4410-ACF9-F34C1947BB13}">
      <dgm:prSet/>
      <dgm:spPr/>
      <dgm:t>
        <a:bodyPr/>
        <a:lstStyle/>
        <a:p>
          <a:r>
            <a:rPr lang="en-US" dirty="0"/>
            <a:t>Ticketing</a:t>
          </a:r>
        </a:p>
      </dgm:t>
    </dgm:pt>
    <dgm:pt modelId="{1D3406DF-108A-446E-BED0-D1ADAC19C14D}" type="parTrans" cxnId="{9AA201E0-C348-4DAD-8E60-DBF775430AA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0FF4E0-CF69-4768-8CB4-131EA36B6C7C}" type="sibTrans" cxnId="{9AA201E0-C348-4DAD-8E60-DBF775430AA2}">
      <dgm:prSet/>
      <dgm:spPr/>
      <dgm:t>
        <a:bodyPr/>
        <a:lstStyle/>
        <a:p>
          <a:endParaRPr lang="en-US"/>
        </a:p>
      </dgm:t>
    </dgm:pt>
    <dgm:pt modelId="{4A39E550-98C9-4DEF-B219-B9EA36B47D4E}">
      <dgm:prSet/>
      <dgm:spPr/>
      <dgm:t>
        <a:bodyPr/>
        <a:lstStyle/>
        <a:p>
          <a:r>
            <a:rPr lang="en-US" dirty="0"/>
            <a:t>Information</a:t>
          </a:r>
        </a:p>
      </dgm:t>
    </dgm:pt>
    <dgm:pt modelId="{510DFF90-DBED-4540-9B93-ECFD3755058B}" type="parTrans" cxnId="{0A82DC3B-6982-4C2F-8BB2-00452EE1CF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B6BBF8-D718-46A7-B5A6-AEE3135893BD}" type="sibTrans" cxnId="{0A82DC3B-6982-4C2F-8BB2-00452EE1CF2C}">
      <dgm:prSet/>
      <dgm:spPr/>
      <dgm:t>
        <a:bodyPr/>
        <a:lstStyle/>
        <a:p>
          <a:endParaRPr lang="en-US"/>
        </a:p>
      </dgm:t>
    </dgm:pt>
    <dgm:pt modelId="{15AD7F00-1FC9-4C3F-9600-45B852AFDBA9}">
      <dgm:prSet/>
      <dgm:spPr/>
      <dgm:t>
        <a:bodyPr/>
        <a:lstStyle/>
        <a:p>
          <a:r>
            <a:rPr lang="en-US" dirty="0"/>
            <a:t>Flight</a:t>
          </a:r>
        </a:p>
      </dgm:t>
    </dgm:pt>
    <dgm:pt modelId="{6163D123-A38A-4DB5-A567-D802B2980259}" type="parTrans" cxnId="{8A936D44-C189-4090-A31E-3E47CC62417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25F12BB-9E4E-43A6-9745-5745A14016AD}" type="sibTrans" cxnId="{8A936D44-C189-4090-A31E-3E47CC624175}">
      <dgm:prSet/>
      <dgm:spPr/>
      <dgm:t>
        <a:bodyPr/>
        <a:lstStyle/>
        <a:p>
          <a:endParaRPr lang="en-US"/>
        </a:p>
      </dgm:t>
    </dgm:pt>
    <dgm:pt modelId="{30A38D25-60C0-4122-B82C-CC6B6370315C}">
      <dgm:prSet/>
      <dgm:spPr/>
      <dgm:t>
        <a:bodyPr/>
        <a:lstStyle/>
        <a:p>
          <a:r>
            <a:rPr lang="en-US" dirty="0"/>
            <a:t>Dashboard</a:t>
          </a:r>
        </a:p>
      </dgm:t>
    </dgm:pt>
    <dgm:pt modelId="{12D4C7C5-6519-4194-BC80-A601891A5233}" type="parTrans" cxnId="{AF9AF120-1E4C-4DD9-B783-047F622186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F2F402-6013-4FD9-AFB5-BC083322EA83}" type="sibTrans" cxnId="{AF9AF120-1E4C-4DD9-B783-047F62218633}">
      <dgm:prSet/>
      <dgm:spPr/>
      <dgm:t>
        <a:bodyPr/>
        <a:lstStyle/>
        <a:p>
          <a:endParaRPr lang="en-US"/>
        </a:p>
      </dgm:t>
    </dgm:pt>
    <dgm:pt modelId="{610A1C4B-F7C0-4854-9C71-53B66D3249DF}">
      <dgm:prSet/>
      <dgm:spPr/>
      <dgm:t>
        <a:bodyPr/>
        <a:lstStyle/>
        <a:p>
          <a:r>
            <a:rPr lang="en-US" dirty="0"/>
            <a:t>Staff</a:t>
          </a:r>
        </a:p>
      </dgm:t>
    </dgm:pt>
    <dgm:pt modelId="{3FA9A73A-6322-4848-B354-7DABC00620D1}" type="parTrans" cxnId="{377AB2AC-8DF3-46AB-A491-BA51AC6DD6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49966B5-B65C-413B-8ED3-437213A403C3}" type="sibTrans" cxnId="{377AB2AC-8DF3-46AB-A491-BA51AC6DD6E9}">
      <dgm:prSet/>
      <dgm:spPr/>
      <dgm:t>
        <a:bodyPr/>
        <a:lstStyle/>
        <a:p>
          <a:endParaRPr lang="en-US"/>
        </a:p>
      </dgm:t>
    </dgm:pt>
    <dgm:pt modelId="{3ABED67E-35DD-4C7E-A4F9-8CA0D918CC77}">
      <dgm:prSet/>
      <dgm:spPr/>
      <dgm:t>
        <a:bodyPr/>
        <a:lstStyle/>
        <a:p>
          <a:r>
            <a:rPr lang="en-US" dirty="0"/>
            <a:t>Settings</a:t>
          </a:r>
        </a:p>
      </dgm:t>
    </dgm:pt>
    <dgm:pt modelId="{DE7AE686-89A0-4F07-A0A1-E34CDEA34FD1}" type="parTrans" cxnId="{E3DFF1D9-25C7-4228-85B3-E3C864B6D2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E8B5741-1FEB-4472-9182-C781D24FC313}" type="sibTrans" cxnId="{E3DFF1D9-25C7-4228-85B3-E3C864B6D2F6}">
      <dgm:prSet/>
      <dgm:spPr/>
      <dgm:t>
        <a:bodyPr/>
        <a:lstStyle/>
        <a:p>
          <a:endParaRPr lang="en-US"/>
        </a:p>
      </dgm:t>
    </dgm:pt>
    <dgm:pt modelId="{C263716E-6645-4239-B247-1BD850794B0E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77F575BC-547E-4822-B07D-E0BC5D1A28C3}" type="parTrans" cxnId="{20C4C827-7C67-43C2-B7D2-20D88371C9B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A854AE-E1EF-423D-B2CA-7C4576C007BC}" type="sibTrans" cxnId="{20C4C827-7C67-43C2-B7D2-20D88371C9BB}">
      <dgm:prSet/>
      <dgm:spPr/>
      <dgm:t>
        <a:bodyPr/>
        <a:lstStyle/>
        <a:p>
          <a:endParaRPr lang="en-US"/>
        </a:p>
      </dgm:t>
    </dgm:pt>
    <dgm:pt modelId="{80823072-73A0-4DD9-9FC7-87FC3A467E1B}">
      <dgm:prSet/>
      <dgm:spPr/>
      <dgm:t>
        <a:bodyPr/>
        <a:lstStyle/>
        <a:p>
          <a:r>
            <a:rPr lang="en-US" dirty="0"/>
            <a:t>User account</a:t>
          </a:r>
        </a:p>
      </dgm:t>
    </dgm:pt>
    <dgm:pt modelId="{B5F1BE88-6D5A-4BEA-A2E2-ACB611B8EF33}" type="parTrans" cxnId="{867E9324-6B5B-4FD7-877F-CDEF4BAAD9F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736F833F-BFBB-4832-908F-8F5D0E6836F9}" type="sibTrans" cxnId="{867E9324-6B5B-4FD7-877F-CDEF4BAAD9FB}">
      <dgm:prSet/>
      <dgm:spPr/>
      <dgm:t>
        <a:bodyPr/>
        <a:lstStyle/>
        <a:p>
          <a:endParaRPr lang="en-US"/>
        </a:p>
      </dgm:t>
    </dgm:pt>
    <dgm:pt modelId="{5D578DDC-FBA2-478B-872C-A677A0DCF816}">
      <dgm:prSet/>
      <dgm:spPr/>
      <dgm:t>
        <a:bodyPr/>
        <a:lstStyle/>
        <a:p>
          <a:r>
            <a:rPr lang="en-US" dirty="0"/>
            <a:t>Register</a:t>
          </a:r>
        </a:p>
      </dgm:t>
    </dgm:pt>
    <dgm:pt modelId="{8A3E5481-8896-4885-96B7-30D4A0D36F1B}" type="parTrans" cxnId="{3E34E49A-D590-4495-84D3-B4018F8D1B6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6DA8E5-EDFB-47C4-AAA0-7AFF95196FA7}" type="sibTrans" cxnId="{3E34E49A-D590-4495-84D3-B4018F8D1B6B}">
      <dgm:prSet/>
      <dgm:spPr/>
      <dgm:t>
        <a:bodyPr/>
        <a:lstStyle/>
        <a:p>
          <a:endParaRPr lang="en-US"/>
        </a:p>
      </dgm:t>
    </dgm:pt>
    <dgm:pt modelId="{23EC27CE-235D-44B8-A452-F4ACD13B7E9A}">
      <dgm:prSet/>
      <dgm:spPr/>
      <dgm:t>
        <a:bodyPr/>
        <a:lstStyle/>
        <a:p>
          <a:r>
            <a:rPr lang="en-US" dirty="0"/>
            <a:t>Log in</a:t>
          </a:r>
        </a:p>
      </dgm:t>
    </dgm:pt>
    <dgm:pt modelId="{0E6E719A-6F09-46D4-A3EA-B38921240D46}" type="parTrans" cxnId="{63CDAED0-0FD4-48E3-ACD0-0075E0DF51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3DC0F3E-D1A6-4D14-93E0-728C7AD9645B}" type="sibTrans" cxnId="{63CDAED0-0FD4-48E3-ACD0-0075E0DF511E}">
      <dgm:prSet/>
      <dgm:spPr/>
      <dgm:t>
        <a:bodyPr/>
        <a:lstStyle/>
        <a:p>
          <a:endParaRPr lang="en-US"/>
        </a:p>
      </dgm:t>
    </dgm:pt>
    <dgm:pt modelId="{4DA52E48-9C20-4B86-A8DA-FACBE1E63335}">
      <dgm:prSet/>
      <dgm:spPr/>
      <dgm:t>
        <a:bodyPr/>
        <a:lstStyle/>
        <a:p>
          <a:r>
            <a:rPr lang="en-US" dirty="0"/>
            <a:t>Profile</a:t>
          </a:r>
        </a:p>
      </dgm:t>
    </dgm:pt>
    <dgm:pt modelId="{20448342-D57B-4B6E-A02B-849067162138}" type="parTrans" cxnId="{DC15138F-9FAA-4F96-B758-4750CAB8F4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6A9477-B97F-4FB4-B79C-78BC6F0C4585}" type="sibTrans" cxnId="{DC15138F-9FAA-4F96-B758-4750CAB8F4C7}">
      <dgm:prSet/>
      <dgm:spPr/>
      <dgm:t>
        <a:bodyPr/>
        <a:lstStyle/>
        <a:p>
          <a:endParaRPr lang="en-US"/>
        </a:p>
      </dgm:t>
    </dgm:pt>
    <dgm:pt modelId="{5FA18620-F9E4-4F09-A52B-F3C8AECCA43D}">
      <dgm:prSet/>
      <dgm:spPr/>
      <dgm:t>
        <a:bodyPr/>
        <a:lstStyle/>
        <a:p>
          <a:r>
            <a:rPr lang="en-US" dirty="0"/>
            <a:t>Bookings</a:t>
          </a:r>
        </a:p>
      </dgm:t>
    </dgm:pt>
    <dgm:pt modelId="{3133037C-293F-4039-B5C3-285F5711A86C}" type="parTrans" cxnId="{BAAACC17-71AC-42FA-8F9E-74AD8128997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624E1BE-1936-488B-B597-ADFE42D617DF}" type="sibTrans" cxnId="{BAAACC17-71AC-42FA-8F9E-74AD81289973}">
      <dgm:prSet/>
      <dgm:spPr/>
      <dgm:t>
        <a:bodyPr/>
        <a:lstStyle/>
        <a:p>
          <a:endParaRPr lang="en-US"/>
        </a:p>
      </dgm:t>
    </dgm:pt>
    <dgm:pt modelId="{A64D26D9-8FDB-42E4-8D28-CABBABEB2E47}">
      <dgm:prSet/>
      <dgm:spPr/>
      <dgm:t>
        <a:bodyPr/>
        <a:lstStyle/>
        <a:p>
          <a:r>
            <a:rPr lang="en-US" dirty="0"/>
            <a:t>Previous Bookings</a:t>
          </a:r>
        </a:p>
      </dgm:t>
    </dgm:pt>
    <dgm:pt modelId="{E872EB21-4752-4EA9-9BBF-57480B2EADA1}" type="parTrans" cxnId="{4F04328D-7586-4575-9FB1-1D90311B372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1604425-4957-4B31-818D-CCF942DC59C7}" type="sibTrans" cxnId="{4F04328D-7586-4575-9FB1-1D90311B372E}">
      <dgm:prSet/>
      <dgm:spPr/>
      <dgm:t>
        <a:bodyPr/>
        <a:lstStyle/>
        <a:p>
          <a:endParaRPr lang="en-US"/>
        </a:p>
      </dgm:t>
    </dgm:pt>
    <dgm:pt modelId="{433A3D6E-A0D7-4BA3-ACD7-456B9A25FBD0}">
      <dgm:prSet/>
      <dgm:spPr/>
      <dgm:t>
        <a:bodyPr/>
        <a:lstStyle/>
        <a:p>
          <a:r>
            <a:rPr lang="en-US" dirty="0"/>
            <a:t>Requests</a:t>
          </a:r>
        </a:p>
      </dgm:t>
    </dgm:pt>
    <dgm:pt modelId="{0A2E2A8A-88E3-4A43-AC96-65F8DEF49532}" type="parTrans" cxnId="{958A1789-1E22-4BA3-9604-661AE6D9A8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49C71F3-5843-4A0E-B8A7-4AB90EFF2142}" type="sibTrans" cxnId="{958A1789-1E22-4BA3-9604-661AE6D9A8FD}">
      <dgm:prSet/>
      <dgm:spPr/>
      <dgm:t>
        <a:bodyPr/>
        <a:lstStyle/>
        <a:p>
          <a:endParaRPr lang="en-US"/>
        </a:p>
      </dgm:t>
    </dgm:pt>
    <dgm:pt modelId="{A8EDB124-9297-423B-90E0-20340DA0B2B2}">
      <dgm:prSet/>
      <dgm:spPr/>
      <dgm:t>
        <a:bodyPr/>
        <a:lstStyle/>
        <a:p>
          <a:r>
            <a:rPr lang="en-US" dirty="0"/>
            <a:t>Bookings</a:t>
          </a:r>
        </a:p>
      </dgm:t>
    </dgm:pt>
    <dgm:pt modelId="{FE43020A-9AAC-4C7F-973A-345FFA426051}" type="parTrans" cxnId="{7463D89A-75FC-4F12-BC36-E419C07728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E4822E9-3F7F-4236-8F12-E8BB1DC81367}" type="sibTrans" cxnId="{7463D89A-75FC-4F12-BC36-E419C0772833}">
      <dgm:prSet/>
      <dgm:spPr/>
      <dgm:t>
        <a:bodyPr/>
        <a:lstStyle/>
        <a:p>
          <a:endParaRPr lang="en-US"/>
        </a:p>
      </dgm:t>
    </dgm:pt>
    <dgm:pt modelId="{E8D88230-30CC-406A-B5E6-A9F1127D269C}">
      <dgm:prSet/>
      <dgm:spPr/>
      <dgm:t>
        <a:bodyPr/>
        <a:lstStyle/>
        <a:p>
          <a:r>
            <a:rPr lang="en-US" dirty="0"/>
            <a:t>Destinations</a:t>
          </a:r>
        </a:p>
      </dgm:t>
    </dgm:pt>
    <dgm:pt modelId="{D34933CA-B017-498E-852F-3083B54DBB7C}" type="parTrans" cxnId="{F6FE08A0-D443-4715-8E56-2764B1AE735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1CE2AD-8BF8-4525-B08E-A042D44FB3C3}" type="sibTrans" cxnId="{F6FE08A0-D443-4715-8E56-2764B1AE7358}">
      <dgm:prSet/>
      <dgm:spPr/>
      <dgm:t>
        <a:bodyPr/>
        <a:lstStyle/>
        <a:p>
          <a:endParaRPr lang="en-US"/>
        </a:p>
      </dgm:t>
    </dgm:pt>
    <dgm:pt modelId="{FA32C55B-B647-4732-807F-D8CB74812148}">
      <dgm:prSet/>
      <dgm:spPr/>
      <dgm:t>
        <a:bodyPr/>
        <a:lstStyle/>
        <a:p>
          <a:r>
            <a:rPr lang="en-US" dirty="0"/>
            <a:t>Type of Trip </a:t>
          </a:r>
        </a:p>
      </dgm:t>
    </dgm:pt>
    <dgm:pt modelId="{8384094C-CCCE-4EA8-93CA-25B7BF371B0A}" type="parTrans" cxnId="{EA23C4B8-CE1D-48B3-B4A3-E22B24F8ADE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30A05CE-93A2-4DB6-9F53-9482819A2442}" type="sibTrans" cxnId="{EA23C4B8-CE1D-48B3-B4A3-E22B24F8ADE4}">
      <dgm:prSet/>
      <dgm:spPr/>
      <dgm:t>
        <a:bodyPr/>
        <a:lstStyle/>
        <a:p>
          <a:endParaRPr lang="en-US"/>
        </a:p>
      </dgm:t>
    </dgm:pt>
    <dgm:pt modelId="{77385BC9-FCE4-4DA2-A61C-1239F4E801C3}">
      <dgm:prSet/>
      <dgm:spPr/>
      <dgm:t>
        <a:bodyPr/>
        <a:lstStyle/>
        <a:p>
          <a:r>
            <a:rPr lang="en-US" dirty="0"/>
            <a:t>Class</a:t>
          </a:r>
        </a:p>
      </dgm:t>
    </dgm:pt>
    <dgm:pt modelId="{8F2B8BC2-7562-481E-8550-8D00FA33BAA1}" type="parTrans" cxnId="{C22E37D9-18B6-4076-AAC4-193B57BD13B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87A90DF-29D2-48EA-8CAF-5BAE66924841}" type="sibTrans" cxnId="{C22E37D9-18B6-4076-AAC4-193B57BD13B4}">
      <dgm:prSet/>
      <dgm:spPr/>
      <dgm:t>
        <a:bodyPr/>
        <a:lstStyle/>
        <a:p>
          <a:endParaRPr lang="en-US"/>
        </a:p>
      </dgm:t>
    </dgm:pt>
    <dgm:pt modelId="{40A230ED-5189-4303-A684-F4066F04A426}" type="pres">
      <dgm:prSet presAssocID="{B8373956-3ECF-44FB-8042-F446502534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409AF6-EB50-408D-85D1-EFD181874FC4}" type="pres">
      <dgm:prSet presAssocID="{59171044-71F8-4BB1-96E5-128F144F6C25}" presName="hierRoot1" presStyleCnt="0">
        <dgm:presLayoutVars>
          <dgm:hierBranch val="init"/>
        </dgm:presLayoutVars>
      </dgm:prSet>
      <dgm:spPr/>
    </dgm:pt>
    <dgm:pt modelId="{2FD9AD44-DC4F-4C08-9F49-A05423F52D1F}" type="pres">
      <dgm:prSet presAssocID="{59171044-71F8-4BB1-96E5-128F144F6C25}" presName="rootComposite1" presStyleCnt="0"/>
      <dgm:spPr/>
    </dgm:pt>
    <dgm:pt modelId="{D73782ED-39B2-4D6F-A27F-FA4476BA4F10}" type="pres">
      <dgm:prSet presAssocID="{59171044-71F8-4BB1-96E5-128F144F6C25}" presName="rootText1" presStyleLbl="node0" presStyleIdx="0" presStyleCnt="1" custScaleX="545066" custLinFactNeighborX="33162" custLinFactNeighborY="3132">
        <dgm:presLayoutVars>
          <dgm:chPref val="3"/>
        </dgm:presLayoutVars>
      </dgm:prSet>
      <dgm:spPr/>
    </dgm:pt>
    <dgm:pt modelId="{F37525CD-DE38-457D-A3D7-8F235E4A3E74}" type="pres">
      <dgm:prSet presAssocID="{59171044-71F8-4BB1-96E5-128F144F6C25}" presName="rootConnector1" presStyleLbl="node1" presStyleIdx="0" presStyleCnt="0"/>
      <dgm:spPr/>
    </dgm:pt>
    <dgm:pt modelId="{79FF8AB5-95E1-4DD7-A0BE-C4F1D80DB360}" type="pres">
      <dgm:prSet presAssocID="{59171044-71F8-4BB1-96E5-128F144F6C25}" presName="hierChild2" presStyleCnt="0"/>
      <dgm:spPr/>
    </dgm:pt>
    <dgm:pt modelId="{54B98AD0-920B-450B-BA54-226683E1498F}" type="pres">
      <dgm:prSet presAssocID="{B5F1BE88-6D5A-4BEA-A2E2-ACB611B8EF33}" presName="Name37" presStyleLbl="parChTrans1D2" presStyleIdx="0" presStyleCnt="5"/>
      <dgm:spPr/>
    </dgm:pt>
    <dgm:pt modelId="{AAAE2FC8-80A5-4122-B403-3C80AAFFDABF}" type="pres">
      <dgm:prSet presAssocID="{80823072-73A0-4DD9-9FC7-87FC3A467E1B}" presName="hierRoot2" presStyleCnt="0">
        <dgm:presLayoutVars>
          <dgm:hierBranch val="init"/>
        </dgm:presLayoutVars>
      </dgm:prSet>
      <dgm:spPr/>
    </dgm:pt>
    <dgm:pt modelId="{200EA392-7640-4BA9-821F-3674C3CC50FD}" type="pres">
      <dgm:prSet presAssocID="{80823072-73A0-4DD9-9FC7-87FC3A467E1B}" presName="rootComposite" presStyleCnt="0"/>
      <dgm:spPr/>
    </dgm:pt>
    <dgm:pt modelId="{CFF6B6DD-9E49-4896-B9CE-0088E74741E4}" type="pres">
      <dgm:prSet presAssocID="{80823072-73A0-4DD9-9FC7-87FC3A467E1B}" presName="rootText" presStyleLbl="node2" presStyleIdx="0" presStyleCnt="5">
        <dgm:presLayoutVars>
          <dgm:chPref val="3"/>
        </dgm:presLayoutVars>
      </dgm:prSet>
      <dgm:spPr/>
    </dgm:pt>
    <dgm:pt modelId="{9BE90D97-4D8D-49E4-A685-DBC377BD2F0C}" type="pres">
      <dgm:prSet presAssocID="{80823072-73A0-4DD9-9FC7-87FC3A467E1B}" presName="rootConnector" presStyleLbl="node2" presStyleIdx="0" presStyleCnt="5"/>
      <dgm:spPr/>
    </dgm:pt>
    <dgm:pt modelId="{471E8233-D74F-4AD8-935A-1451A5A2A441}" type="pres">
      <dgm:prSet presAssocID="{80823072-73A0-4DD9-9FC7-87FC3A467E1B}" presName="hierChild4" presStyleCnt="0"/>
      <dgm:spPr/>
    </dgm:pt>
    <dgm:pt modelId="{1FE48F90-15A0-4AE4-8D6E-596627CA7826}" type="pres">
      <dgm:prSet presAssocID="{8A3E5481-8896-4885-96B7-30D4A0D36F1B}" presName="Name37" presStyleLbl="parChTrans1D3" presStyleIdx="0" presStyleCnt="15"/>
      <dgm:spPr/>
    </dgm:pt>
    <dgm:pt modelId="{D39D14AC-14F2-48B9-8192-25BB91DDB807}" type="pres">
      <dgm:prSet presAssocID="{5D578DDC-FBA2-478B-872C-A677A0DCF816}" presName="hierRoot2" presStyleCnt="0">
        <dgm:presLayoutVars>
          <dgm:hierBranch val="init"/>
        </dgm:presLayoutVars>
      </dgm:prSet>
      <dgm:spPr/>
    </dgm:pt>
    <dgm:pt modelId="{CE1EE464-2440-4114-A11E-799A4C82E1D4}" type="pres">
      <dgm:prSet presAssocID="{5D578DDC-FBA2-478B-872C-A677A0DCF816}" presName="rootComposite" presStyleCnt="0"/>
      <dgm:spPr/>
    </dgm:pt>
    <dgm:pt modelId="{C87BFAFC-F4E4-4CD1-B6EF-65887A6F1F8B}" type="pres">
      <dgm:prSet presAssocID="{5D578DDC-FBA2-478B-872C-A677A0DCF816}" presName="rootText" presStyleLbl="node3" presStyleIdx="0" presStyleCnt="15">
        <dgm:presLayoutVars>
          <dgm:chPref val="3"/>
        </dgm:presLayoutVars>
      </dgm:prSet>
      <dgm:spPr/>
    </dgm:pt>
    <dgm:pt modelId="{5CD3BF69-C131-448A-8745-A645AF3702D3}" type="pres">
      <dgm:prSet presAssocID="{5D578DDC-FBA2-478B-872C-A677A0DCF816}" presName="rootConnector" presStyleLbl="node3" presStyleIdx="0" presStyleCnt="15"/>
      <dgm:spPr/>
    </dgm:pt>
    <dgm:pt modelId="{ACCA48A5-C572-4CA0-88E0-22B8FEAE0EDC}" type="pres">
      <dgm:prSet presAssocID="{5D578DDC-FBA2-478B-872C-A677A0DCF816}" presName="hierChild4" presStyleCnt="0"/>
      <dgm:spPr/>
    </dgm:pt>
    <dgm:pt modelId="{DE4F7EEE-9100-45D5-9414-8AEBDF3CE796}" type="pres">
      <dgm:prSet presAssocID="{5D578DDC-FBA2-478B-872C-A677A0DCF816}" presName="hierChild5" presStyleCnt="0"/>
      <dgm:spPr/>
    </dgm:pt>
    <dgm:pt modelId="{8AC2169A-D21F-439C-AE3D-04A20ED8B720}" type="pres">
      <dgm:prSet presAssocID="{0E6E719A-6F09-46D4-A3EA-B38921240D46}" presName="Name37" presStyleLbl="parChTrans1D3" presStyleIdx="1" presStyleCnt="15"/>
      <dgm:spPr/>
    </dgm:pt>
    <dgm:pt modelId="{1CA36C5C-1CFD-48BA-A688-346F1C50F41A}" type="pres">
      <dgm:prSet presAssocID="{23EC27CE-235D-44B8-A452-F4ACD13B7E9A}" presName="hierRoot2" presStyleCnt="0">
        <dgm:presLayoutVars>
          <dgm:hierBranch val="init"/>
        </dgm:presLayoutVars>
      </dgm:prSet>
      <dgm:spPr/>
    </dgm:pt>
    <dgm:pt modelId="{03F15673-4DCA-4BD4-904F-B27D700B42E4}" type="pres">
      <dgm:prSet presAssocID="{23EC27CE-235D-44B8-A452-F4ACD13B7E9A}" presName="rootComposite" presStyleCnt="0"/>
      <dgm:spPr/>
    </dgm:pt>
    <dgm:pt modelId="{7127B922-0896-4EBC-BF7D-134FD765E125}" type="pres">
      <dgm:prSet presAssocID="{23EC27CE-235D-44B8-A452-F4ACD13B7E9A}" presName="rootText" presStyleLbl="node3" presStyleIdx="1" presStyleCnt="15">
        <dgm:presLayoutVars>
          <dgm:chPref val="3"/>
        </dgm:presLayoutVars>
      </dgm:prSet>
      <dgm:spPr/>
    </dgm:pt>
    <dgm:pt modelId="{9AADFE93-6469-4ACA-AD46-10746150273D}" type="pres">
      <dgm:prSet presAssocID="{23EC27CE-235D-44B8-A452-F4ACD13B7E9A}" presName="rootConnector" presStyleLbl="node3" presStyleIdx="1" presStyleCnt="15"/>
      <dgm:spPr/>
    </dgm:pt>
    <dgm:pt modelId="{4E4707F7-F9DC-4D19-9592-710232E3800B}" type="pres">
      <dgm:prSet presAssocID="{23EC27CE-235D-44B8-A452-F4ACD13B7E9A}" presName="hierChild4" presStyleCnt="0"/>
      <dgm:spPr/>
    </dgm:pt>
    <dgm:pt modelId="{FB366AEC-9E04-4385-9B97-6A01EBBA89C2}" type="pres">
      <dgm:prSet presAssocID="{23EC27CE-235D-44B8-A452-F4ACD13B7E9A}" presName="hierChild5" presStyleCnt="0"/>
      <dgm:spPr/>
    </dgm:pt>
    <dgm:pt modelId="{4F77A408-EEA8-4031-9A39-6CF8F26AFEC7}" type="pres">
      <dgm:prSet presAssocID="{80823072-73A0-4DD9-9FC7-87FC3A467E1B}" presName="hierChild5" presStyleCnt="0"/>
      <dgm:spPr/>
    </dgm:pt>
    <dgm:pt modelId="{8FCF01CD-5424-4381-9749-10BE38FF54CD}" type="pres">
      <dgm:prSet presAssocID="{FE43020A-9AAC-4C7F-973A-345FFA426051}" presName="Name37" presStyleLbl="parChTrans1D2" presStyleIdx="1" presStyleCnt="5"/>
      <dgm:spPr/>
    </dgm:pt>
    <dgm:pt modelId="{1E8D81AD-8471-4DA5-A762-3893BCC5E485}" type="pres">
      <dgm:prSet presAssocID="{A8EDB124-9297-423B-90E0-20340DA0B2B2}" presName="hierRoot2" presStyleCnt="0">
        <dgm:presLayoutVars>
          <dgm:hierBranch val="init"/>
        </dgm:presLayoutVars>
      </dgm:prSet>
      <dgm:spPr/>
    </dgm:pt>
    <dgm:pt modelId="{EFC1DF0D-E825-4CE5-A042-14BCC2C4BD17}" type="pres">
      <dgm:prSet presAssocID="{A8EDB124-9297-423B-90E0-20340DA0B2B2}" presName="rootComposite" presStyleCnt="0"/>
      <dgm:spPr/>
    </dgm:pt>
    <dgm:pt modelId="{95F74DC7-21A6-469A-AFB6-0682735BDC88}" type="pres">
      <dgm:prSet presAssocID="{A8EDB124-9297-423B-90E0-20340DA0B2B2}" presName="rootText" presStyleLbl="node2" presStyleIdx="1" presStyleCnt="5">
        <dgm:presLayoutVars>
          <dgm:chPref val="3"/>
        </dgm:presLayoutVars>
      </dgm:prSet>
      <dgm:spPr/>
    </dgm:pt>
    <dgm:pt modelId="{98D68C3A-257E-4ADD-AAAD-21E447D434AD}" type="pres">
      <dgm:prSet presAssocID="{A8EDB124-9297-423B-90E0-20340DA0B2B2}" presName="rootConnector" presStyleLbl="node2" presStyleIdx="1" presStyleCnt="5"/>
      <dgm:spPr/>
    </dgm:pt>
    <dgm:pt modelId="{60D1BECC-7CED-4ABC-AE4D-64AF7907DA27}" type="pres">
      <dgm:prSet presAssocID="{A8EDB124-9297-423B-90E0-20340DA0B2B2}" presName="hierChild4" presStyleCnt="0"/>
      <dgm:spPr/>
    </dgm:pt>
    <dgm:pt modelId="{749B1485-E55D-447B-BF12-0F15420322EB}" type="pres">
      <dgm:prSet presAssocID="{D34933CA-B017-498E-852F-3083B54DBB7C}" presName="Name37" presStyleLbl="parChTrans1D3" presStyleIdx="2" presStyleCnt="15"/>
      <dgm:spPr/>
    </dgm:pt>
    <dgm:pt modelId="{E21CCB6C-145D-4DD7-A620-7948DC0D8DC5}" type="pres">
      <dgm:prSet presAssocID="{E8D88230-30CC-406A-B5E6-A9F1127D269C}" presName="hierRoot2" presStyleCnt="0">
        <dgm:presLayoutVars>
          <dgm:hierBranch val="init"/>
        </dgm:presLayoutVars>
      </dgm:prSet>
      <dgm:spPr/>
    </dgm:pt>
    <dgm:pt modelId="{A0DDC657-EB9D-4E89-9E4C-75020A845E33}" type="pres">
      <dgm:prSet presAssocID="{E8D88230-30CC-406A-B5E6-A9F1127D269C}" presName="rootComposite" presStyleCnt="0"/>
      <dgm:spPr/>
    </dgm:pt>
    <dgm:pt modelId="{A5FE400F-783B-47B8-80E8-0CB93D48136C}" type="pres">
      <dgm:prSet presAssocID="{E8D88230-30CC-406A-B5E6-A9F1127D269C}" presName="rootText" presStyleLbl="node3" presStyleIdx="2" presStyleCnt="15">
        <dgm:presLayoutVars>
          <dgm:chPref val="3"/>
        </dgm:presLayoutVars>
      </dgm:prSet>
      <dgm:spPr/>
    </dgm:pt>
    <dgm:pt modelId="{07439A5D-C334-410B-9175-C5E254083B6E}" type="pres">
      <dgm:prSet presAssocID="{E8D88230-30CC-406A-B5E6-A9F1127D269C}" presName="rootConnector" presStyleLbl="node3" presStyleIdx="2" presStyleCnt="15"/>
      <dgm:spPr/>
    </dgm:pt>
    <dgm:pt modelId="{3ACA1D94-E0D3-4BC0-9738-8CBBC153EC73}" type="pres">
      <dgm:prSet presAssocID="{E8D88230-30CC-406A-B5E6-A9F1127D269C}" presName="hierChild4" presStyleCnt="0"/>
      <dgm:spPr/>
    </dgm:pt>
    <dgm:pt modelId="{D93A8F19-764B-4CE5-837D-4A30B95F5E7B}" type="pres">
      <dgm:prSet presAssocID="{E8D88230-30CC-406A-B5E6-A9F1127D269C}" presName="hierChild5" presStyleCnt="0"/>
      <dgm:spPr/>
    </dgm:pt>
    <dgm:pt modelId="{B1CFF2B0-C00F-4B69-A3AE-F8D7DD5176C3}" type="pres">
      <dgm:prSet presAssocID="{8384094C-CCCE-4EA8-93CA-25B7BF371B0A}" presName="Name37" presStyleLbl="parChTrans1D3" presStyleIdx="3" presStyleCnt="15"/>
      <dgm:spPr/>
    </dgm:pt>
    <dgm:pt modelId="{0B45133B-F796-4B66-A3B4-642118290438}" type="pres">
      <dgm:prSet presAssocID="{FA32C55B-B647-4732-807F-D8CB74812148}" presName="hierRoot2" presStyleCnt="0">
        <dgm:presLayoutVars>
          <dgm:hierBranch val="init"/>
        </dgm:presLayoutVars>
      </dgm:prSet>
      <dgm:spPr/>
    </dgm:pt>
    <dgm:pt modelId="{C2624FC1-24CB-4A8E-A961-F8A4E063E8AD}" type="pres">
      <dgm:prSet presAssocID="{FA32C55B-B647-4732-807F-D8CB74812148}" presName="rootComposite" presStyleCnt="0"/>
      <dgm:spPr/>
    </dgm:pt>
    <dgm:pt modelId="{AD6AAC3D-47EC-4317-A3A0-55EE35874B85}" type="pres">
      <dgm:prSet presAssocID="{FA32C55B-B647-4732-807F-D8CB74812148}" presName="rootText" presStyleLbl="node3" presStyleIdx="3" presStyleCnt="15">
        <dgm:presLayoutVars>
          <dgm:chPref val="3"/>
        </dgm:presLayoutVars>
      </dgm:prSet>
      <dgm:spPr/>
    </dgm:pt>
    <dgm:pt modelId="{6DE673FA-6F98-4D80-84DD-22EF1A4C7C3C}" type="pres">
      <dgm:prSet presAssocID="{FA32C55B-B647-4732-807F-D8CB74812148}" presName="rootConnector" presStyleLbl="node3" presStyleIdx="3" presStyleCnt="15"/>
      <dgm:spPr/>
    </dgm:pt>
    <dgm:pt modelId="{CBB99F0A-D8D3-42A9-BF40-D0A3CAC63582}" type="pres">
      <dgm:prSet presAssocID="{FA32C55B-B647-4732-807F-D8CB74812148}" presName="hierChild4" presStyleCnt="0"/>
      <dgm:spPr/>
    </dgm:pt>
    <dgm:pt modelId="{CAE5432E-CADE-4FF1-9372-2F72EBCFBA1A}" type="pres">
      <dgm:prSet presAssocID="{FA32C55B-B647-4732-807F-D8CB74812148}" presName="hierChild5" presStyleCnt="0"/>
      <dgm:spPr/>
    </dgm:pt>
    <dgm:pt modelId="{8D91F8B4-F340-4A89-A0AF-5D06D015B687}" type="pres">
      <dgm:prSet presAssocID="{8F2B8BC2-7562-481E-8550-8D00FA33BAA1}" presName="Name37" presStyleLbl="parChTrans1D3" presStyleIdx="4" presStyleCnt="15"/>
      <dgm:spPr/>
    </dgm:pt>
    <dgm:pt modelId="{D42DD1C8-216F-44B0-BF5C-29761A0EE9C9}" type="pres">
      <dgm:prSet presAssocID="{77385BC9-FCE4-4DA2-A61C-1239F4E801C3}" presName="hierRoot2" presStyleCnt="0">
        <dgm:presLayoutVars>
          <dgm:hierBranch val="init"/>
        </dgm:presLayoutVars>
      </dgm:prSet>
      <dgm:spPr/>
    </dgm:pt>
    <dgm:pt modelId="{778BF839-9528-4CC4-AF7B-736665ECBE33}" type="pres">
      <dgm:prSet presAssocID="{77385BC9-FCE4-4DA2-A61C-1239F4E801C3}" presName="rootComposite" presStyleCnt="0"/>
      <dgm:spPr/>
    </dgm:pt>
    <dgm:pt modelId="{36E394F6-BB31-42A8-932F-21105AAABA6D}" type="pres">
      <dgm:prSet presAssocID="{77385BC9-FCE4-4DA2-A61C-1239F4E801C3}" presName="rootText" presStyleLbl="node3" presStyleIdx="4" presStyleCnt="15">
        <dgm:presLayoutVars>
          <dgm:chPref val="3"/>
        </dgm:presLayoutVars>
      </dgm:prSet>
      <dgm:spPr/>
    </dgm:pt>
    <dgm:pt modelId="{11A901E0-A423-43E7-AB51-6A566E10584C}" type="pres">
      <dgm:prSet presAssocID="{77385BC9-FCE4-4DA2-A61C-1239F4E801C3}" presName="rootConnector" presStyleLbl="node3" presStyleIdx="4" presStyleCnt="15"/>
      <dgm:spPr/>
    </dgm:pt>
    <dgm:pt modelId="{236E2909-5383-4EBC-84EB-5B8977A02D03}" type="pres">
      <dgm:prSet presAssocID="{77385BC9-FCE4-4DA2-A61C-1239F4E801C3}" presName="hierChild4" presStyleCnt="0"/>
      <dgm:spPr/>
    </dgm:pt>
    <dgm:pt modelId="{A4FEC6F2-7D51-4F9C-9994-8281E81151E8}" type="pres">
      <dgm:prSet presAssocID="{77385BC9-FCE4-4DA2-A61C-1239F4E801C3}" presName="hierChild5" presStyleCnt="0"/>
      <dgm:spPr/>
    </dgm:pt>
    <dgm:pt modelId="{99B77DB5-A756-4DA8-9588-4ACAF453BCE2}" type="pres">
      <dgm:prSet presAssocID="{A8EDB124-9297-423B-90E0-20340DA0B2B2}" presName="hierChild5" presStyleCnt="0"/>
      <dgm:spPr/>
    </dgm:pt>
    <dgm:pt modelId="{3FC06FB7-9A4E-4D9E-BAA3-AFCA52667641}" type="pres">
      <dgm:prSet presAssocID="{6953F0FC-F4A2-42B7-9039-10AC7BF25AD3}" presName="Name37" presStyleLbl="parChTrans1D2" presStyleIdx="2" presStyleCnt="5"/>
      <dgm:spPr/>
    </dgm:pt>
    <dgm:pt modelId="{CAC37FF9-9092-4089-B9D7-7BA1CB04F6E3}" type="pres">
      <dgm:prSet presAssocID="{9AA20F30-5BE3-4400-AFF7-2C823F7E9D68}" presName="hierRoot2" presStyleCnt="0">
        <dgm:presLayoutVars>
          <dgm:hierBranch val="init"/>
        </dgm:presLayoutVars>
      </dgm:prSet>
      <dgm:spPr/>
    </dgm:pt>
    <dgm:pt modelId="{248B10B6-3373-4652-8B73-56F6124A1E8F}" type="pres">
      <dgm:prSet presAssocID="{9AA20F30-5BE3-4400-AFF7-2C823F7E9D68}" presName="rootComposite" presStyleCnt="0"/>
      <dgm:spPr/>
    </dgm:pt>
    <dgm:pt modelId="{9FAEDA9F-74CF-496A-97B4-7ADA0D03BBA5}" type="pres">
      <dgm:prSet presAssocID="{9AA20F30-5BE3-4400-AFF7-2C823F7E9D68}" presName="rootText" presStyleLbl="node2" presStyleIdx="2" presStyleCnt="5">
        <dgm:presLayoutVars>
          <dgm:chPref val="3"/>
        </dgm:presLayoutVars>
      </dgm:prSet>
      <dgm:spPr/>
    </dgm:pt>
    <dgm:pt modelId="{C329FD85-4F78-4F62-938B-C4F4DC0A3C8D}" type="pres">
      <dgm:prSet presAssocID="{9AA20F30-5BE3-4400-AFF7-2C823F7E9D68}" presName="rootConnector" presStyleLbl="node2" presStyleIdx="2" presStyleCnt="5"/>
      <dgm:spPr/>
    </dgm:pt>
    <dgm:pt modelId="{30659F8A-9682-4EB6-8011-BB81D6178BFD}" type="pres">
      <dgm:prSet presAssocID="{9AA20F30-5BE3-4400-AFF7-2C823F7E9D68}" presName="hierChild4" presStyleCnt="0"/>
      <dgm:spPr/>
    </dgm:pt>
    <dgm:pt modelId="{EDBEA04E-D923-490B-A4C8-DBC6E3E0D271}" type="pres">
      <dgm:prSet presAssocID="{20448342-D57B-4B6E-A02B-849067162138}" presName="Name37" presStyleLbl="parChTrans1D3" presStyleIdx="5" presStyleCnt="15"/>
      <dgm:spPr/>
    </dgm:pt>
    <dgm:pt modelId="{6E2D5B2D-CB96-4937-B8AD-79FD5FDACAC2}" type="pres">
      <dgm:prSet presAssocID="{4DA52E48-9C20-4B86-A8DA-FACBE1E63335}" presName="hierRoot2" presStyleCnt="0">
        <dgm:presLayoutVars>
          <dgm:hierBranch val="init"/>
        </dgm:presLayoutVars>
      </dgm:prSet>
      <dgm:spPr/>
    </dgm:pt>
    <dgm:pt modelId="{3D9DBE3A-B0C7-428D-9DBA-9BF70191CC4F}" type="pres">
      <dgm:prSet presAssocID="{4DA52E48-9C20-4B86-A8DA-FACBE1E63335}" presName="rootComposite" presStyleCnt="0"/>
      <dgm:spPr/>
    </dgm:pt>
    <dgm:pt modelId="{573A93E4-E557-4CD6-B8BB-81774BBC2C51}" type="pres">
      <dgm:prSet presAssocID="{4DA52E48-9C20-4B86-A8DA-FACBE1E63335}" presName="rootText" presStyleLbl="node3" presStyleIdx="5" presStyleCnt="15">
        <dgm:presLayoutVars>
          <dgm:chPref val="3"/>
        </dgm:presLayoutVars>
      </dgm:prSet>
      <dgm:spPr/>
    </dgm:pt>
    <dgm:pt modelId="{2188877C-A501-42B0-B009-67A4D4937D6E}" type="pres">
      <dgm:prSet presAssocID="{4DA52E48-9C20-4B86-A8DA-FACBE1E63335}" presName="rootConnector" presStyleLbl="node3" presStyleIdx="5" presStyleCnt="15"/>
      <dgm:spPr/>
    </dgm:pt>
    <dgm:pt modelId="{8D4F2799-A997-4A7E-9C92-8D2A4B70F8E0}" type="pres">
      <dgm:prSet presAssocID="{4DA52E48-9C20-4B86-A8DA-FACBE1E63335}" presName="hierChild4" presStyleCnt="0"/>
      <dgm:spPr/>
    </dgm:pt>
    <dgm:pt modelId="{6C8D88FF-AE10-46EA-871F-245139D7DD40}" type="pres">
      <dgm:prSet presAssocID="{4DA52E48-9C20-4B86-A8DA-FACBE1E63335}" presName="hierChild5" presStyleCnt="0"/>
      <dgm:spPr/>
    </dgm:pt>
    <dgm:pt modelId="{BD68A0A0-A8FB-437B-A6EB-F108617C1EB8}" type="pres">
      <dgm:prSet presAssocID="{3133037C-293F-4039-B5C3-285F5711A86C}" presName="Name37" presStyleLbl="parChTrans1D3" presStyleIdx="6" presStyleCnt="15"/>
      <dgm:spPr/>
    </dgm:pt>
    <dgm:pt modelId="{C440B902-E571-4E87-A337-CB761ECAE863}" type="pres">
      <dgm:prSet presAssocID="{5FA18620-F9E4-4F09-A52B-F3C8AECCA43D}" presName="hierRoot2" presStyleCnt="0">
        <dgm:presLayoutVars>
          <dgm:hierBranch val="init"/>
        </dgm:presLayoutVars>
      </dgm:prSet>
      <dgm:spPr/>
    </dgm:pt>
    <dgm:pt modelId="{637F9FEF-8810-4B81-8A69-1D60CC0C5F0D}" type="pres">
      <dgm:prSet presAssocID="{5FA18620-F9E4-4F09-A52B-F3C8AECCA43D}" presName="rootComposite" presStyleCnt="0"/>
      <dgm:spPr/>
    </dgm:pt>
    <dgm:pt modelId="{59BCF36E-71C6-4CBE-B103-B7DB3DFCEBDA}" type="pres">
      <dgm:prSet presAssocID="{5FA18620-F9E4-4F09-A52B-F3C8AECCA43D}" presName="rootText" presStyleLbl="node3" presStyleIdx="6" presStyleCnt="15">
        <dgm:presLayoutVars>
          <dgm:chPref val="3"/>
        </dgm:presLayoutVars>
      </dgm:prSet>
      <dgm:spPr/>
    </dgm:pt>
    <dgm:pt modelId="{33AD00E7-B8DF-47E1-B720-29BCD87F4540}" type="pres">
      <dgm:prSet presAssocID="{5FA18620-F9E4-4F09-A52B-F3C8AECCA43D}" presName="rootConnector" presStyleLbl="node3" presStyleIdx="6" presStyleCnt="15"/>
      <dgm:spPr/>
    </dgm:pt>
    <dgm:pt modelId="{A904EF57-33E3-43C3-9773-A9ADD7DC5917}" type="pres">
      <dgm:prSet presAssocID="{5FA18620-F9E4-4F09-A52B-F3C8AECCA43D}" presName="hierChild4" presStyleCnt="0"/>
      <dgm:spPr/>
    </dgm:pt>
    <dgm:pt modelId="{067AA96B-817F-4EBF-B050-483B19132D13}" type="pres">
      <dgm:prSet presAssocID="{5FA18620-F9E4-4F09-A52B-F3C8AECCA43D}" presName="hierChild5" presStyleCnt="0"/>
      <dgm:spPr/>
    </dgm:pt>
    <dgm:pt modelId="{7ABF486B-A1B3-40F0-B001-595A5D79D744}" type="pres">
      <dgm:prSet presAssocID="{E872EB21-4752-4EA9-9BBF-57480B2EADA1}" presName="Name37" presStyleLbl="parChTrans1D3" presStyleIdx="7" presStyleCnt="15"/>
      <dgm:spPr/>
    </dgm:pt>
    <dgm:pt modelId="{52995595-EBA4-4923-A102-F62BBE79DEC0}" type="pres">
      <dgm:prSet presAssocID="{A64D26D9-8FDB-42E4-8D28-CABBABEB2E47}" presName="hierRoot2" presStyleCnt="0">
        <dgm:presLayoutVars>
          <dgm:hierBranch val="init"/>
        </dgm:presLayoutVars>
      </dgm:prSet>
      <dgm:spPr/>
    </dgm:pt>
    <dgm:pt modelId="{A6126CCC-F9F5-44DA-87F1-E4C2EAB7637F}" type="pres">
      <dgm:prSet presAssocID="{A64D26D9-8FDB-42E4-8D28-CABBABEB2E47}" presName="rootComposite" presStyleCnt="0"/>
      <dgm:spPr/>
    </dgm:pt>
    <dgm:pt modelId="{B1B25B7A-41C7-4BA6-A854-893E14C63427}" type="pres">
      <dgm:prSet presAssocID="{A64D26D9-8FDB-42E4-8D28-CABBABEB2E47}" presName="rootText" presStyleLbl="node3" presStyleIdx="7" presStyleCnt="15">
        <dgm:presLayoutVars>
          <dgm:chPref val="3"/>
        </dgm:presLayoutVars>
      </dgm:prSet>
      <dgm:spPr/>
    </dgm:pt>
    <dgm:pt modelId="{54722E6C-1966-4DE5-AFAC-1B2547B84EDA}" type="pres">
      <dgm:prSet presAssocID="{A64D26D9-8FDB-42E4-8D28-CABBABEB2E47}" presName="rootConnector" presStyleLbl="node3" presStyleIdx="7" presStyleCnt="15"/>
      <dgm:spPr/>
    </dgm:pt>
    <dgm:pt modelId="{30CFE344-9BFB-4320-8728-35F119FCE495}" type="pres">
      <dgm:prSet presAssocID="{A64D26D9-8FDB-42E4-8D28-CABBABEB2E47}" presName="hierChild4" presStyleCnt="0"/>
      <dgm:spPr/>
    </dgm:pt>
    <dgm:pt modelId="{849EB30C-3293-4644-963E-E53E568BE0CE}" type="pres">
      <dgm:prSet presAssocID="{A64D26D9-8FDB-42E4-8D28-CABBABEB2E47}" presName="hierChild5" presStyleCnt="0"/>
      <dgm:spPr/>
    </dgm:pt>
    <dgm:pt modelId="{B7C269BE-2EAF-4F33-943A-7B9CFCB4E666}" type="pres">
      <dgm:prSet presAssocID="{0A2E2A8A-88E3-4A43-AC96-65F8DEF49532}" presName="Name37" presStyleLbl="parChTrans1D3" presStyleIdx="8" presStyleCnt="15"/>
      <dgm:spPr/>
    </dgm:pt>
    <dgm:pt modelId="{AF53CEE9-90F4-413E-AC80-91B54269B8A3}" type="pres">
      <dgm:prSet presAssocID="{433A3D6E-A0D7-4BA3-ACD7-456B9A25FBD0}" presName="hierRoot2" presStyleCnt="0">
        <dgm:presLayoutVars>
          <dgm:hierBranch val="init"/>
        </dgm:presLayoutVars>
      </dgm:prSet>
      <dgm:spPr/>
    </dgm:pt>
    <dgm:pt modelId="{D05215CE-B73C-4EAF-8C83-7820B1FD5EE4}" type="pres">
      <dgm:prSet presAssocID="{433A3D6E-A0D7-4BA3-ACD7-456B9A25FBD0}" presName="rootComposite" presStyleCnt="0"/>
      <dgm:spPr/>
    </dgm:pt>
    <dgm:pt modelId="{A259D780-ECA1-42CC-9B9E-644ACE2882F9}" type="pres">
      <dgm:prSet presAssocID="{433A3D6E-A0D7-4BA3-ACD7-456B9A25FBD0}" presName="rootText" presStyleLbl="node3" presStyleIdx="8" presStyleCnt="15">
        <dgm:presLayoutVars>
          <dgm:chPref val="3"/>
        </dgm:presLayoutVars>
      </dgm:prSet>
      <dgm:spPr/>
    </dgm:pt>
    <dgm:pt modelId="{B5AE27AF-4814-484D-AB01-9CB288B4D2C0}" type="pres">
      <dgm:prSet presAssocID="{433A3D6E-A0D7-4BA3-ACD7-456B9A25FBD0}" presName="rootConnector" presStyleLbl="node3" presStyleIdx="8" presStyleCnt="15"/>
      <dgm:spPr/>
    </dgm:pt>
    <dgm:pt modelId="{D4BDE08C-B917-48F5-BC61-DA684DA1F2E1}" type="pres">
      <dgm:prSet presAssocID="{433A3D6E-A0D7-4BA3-ACD7-456B9A25FBD0}" presName="hierChild4" presStyleCnt="0"/>
      <dgm:spPr/>
    </dgm:pt>
    <dgm:pt modelId="{428615F4-0177-4D34-BF7F-F32DA5A34ED9}" type="pres">
      <dgm:prSet presAssocID="{433A3D6E-A0D7-4BA3-ACD7-456B9A25FBD0}" presName="hierChild5" presStyleCnt="0"/>
      <dgm:spPr/>
    </dgm:pt>
    <dgm:pt modelId="{41798AB0-A4B1-4DC6-95C8-923D27486EF6}" type="pres">
      <dgm:prSet presAssocID="{9AA20F30-5BE3-4400-AFF7-2C823F7E9D68}" presName="hierChild5" presStyleCnt="0"/>
      <dgm:spPr/>
    </dgm:pt>
    <dgm:pt modelId="{7D3A0D8E-4D11-4E43-881D-724255803818}" type="pres">
      <dgm:prSet presAssocID="{42271483-F358-470B-8309-348674528FEF}" presName="Name37" presStyleLbl="parChTrans1D2" presStyleIdx="3" presStyleCnt="5"/>
      <dgm:spPr/>
    </dgm:pt>
    <dgm:pt modelId="{DB967B09-E967-43AD-A381-0208BC9165A9}" type="pres">
      <dgm:prSet presAssocID="{DF34F25F-268A-45BE-BD9D-D30C6DE2B80E}" presName="hierRoot2" presStyleCnt="0">
        <dgm:presLayoutVars>
          <dgm:hierBranch val="init"/>
        </dgm:presLayoutVars>
      </dgm:prSet>
      <dgm:spPr/>
    </dgm:pt>
    <dgm:pt modelId="{B84098B3-6633-4943-AF2B-2A0AB9AECBCA}" type="pres">
      <dgm:prSet presAssocID="{DF34F25F-268A-45BE-BD9D-D30C6DE2B80E}" presName="rootComposite" presStyleCnt="0"/>
      <dgm:spPr/>
    </dgm:pt>
    <dgm:pt modelId="{E5522518-7157-4DA2-8E21-846AE4ABBC01}" type="pres">
      <dgm:prSet presAssocID="{DF34F25F-268A-45BE-BD9D-D30C6DE2B80E}" presName="rootText" presStyleLbl="node2" presStyleIdx="3" presStyleCnt="5" custLinFactNeighborY="1495">
        <dgm:presLayoutVars>
          <dgm:chPref val="3"/>
        </dgm:presLayoutVars>
      </dgm:prSet>
      <dgm:spPr/>
    </dgm:pt>
    <dgm:pt modelId="{89704BF1-686B-491B-9222-1D425BAA5AB3}" type="pres">
      <dgm:prSet presAssocID="{DF34F25F-268A-45BE-BD9D-D30C6DE2B80E}" presName="rootConnector" presStyleLbl="node2" presStyleIdx="3" presStyleCnt="5"/>
      <dgm:spPr/>
    </dgm:pt>
    <dgm:pt modelId="{FB2ACA24-8351-460F-9A50-DFD321EE13FE}" type="pres">
      <dgm:prSet presAssocID="{DF34F25F-268A-45BE-BD9D-D30C6DE2B80E}" presName="hierChild4" presStyleCnt="0"/>
      <dgm:spPr/>
    </dgm:pt>
    <dgm:pt modelId="{5ADFE919-B581-4702-AC93-A33F3AC90F00}" type="pres">
      <dgm:prSet presAssocID="{9206C05C-6756-4557-9674-B0BFF50EEBF8}" presName="Name37" presStyleLbl="parChTrans1D3" presStyleIdx="9" presStyleCnt="15"/>
      <dgm:spPr/>
    </dgm:pt>
    <dgm:pt modelId="{4241267F-F17C-45BE-AFD5-C35A661F7F74}" type="pres">
      <dgm:prSet presAssocID="{CB9518D5-F67C-4F17-A845-8FB45EDFC4DB}" presName="hierRoot2" presStyleCnt="0">
        <dgm:presLayoutVars>
          <dgm:hierBranch val="init"/>
        </dgm:presLayoutVars>
      </dgm:prSet>
      <dgm:spPr/>
    </dgm:pt>
    <dgm:pt modelId="{8739F384-8C83-4562-8FE3-2B11FACCAE86}" type="pres">
      <dgm:prSet presAssocID="{CB9518D5-F67C-4F17-A845-8FB45EDFC4DB}" presName="rootComposite" presStyleCnt="0"/>
      <dgm:spPr/>
    </dgm:pt>
    <dgm:pt modelId="{F7E516A0-DB1A-4267-881D-EA40DF94D4FD}" type="pres">
      <dgm:prSet presAssocID="{CB9518D5-F67C-4F17-A845-8FB45EDFC4DB}" presName="rootText" presStyleLbl="node3" presStyleIdx="9" presStyleCnt="15">
        <dgm:presLayoutVars>
          <dgm:chPref val="3"/>
        </dgm:presLayoutVars>
      </dgm:prSet>
      <dgm:spPr/>
    </dgm:pt>
    <dgm:pt modelId="{B06B8B5B-958D-4AD6-9626-77160030F79D}" type="pres">
      <dgm:prSet presAssocID="{CB9518D5-F67C-4F17-A845-8FB45EDFC4DB}" presName="rootConnector" presStyleLbl="node3" presStyleIdx="9" presStyleCnt="15"/>
      <dgm:spPr/>
    </dgm:pt>
    <dgm:pt modelId="{8270F500-F798-4B45-A193-950395B902EE}" type="pres">
      <dgm:prSet presAssocID="{CB9518D5-F67C-4F17-A845-8FB45EDFC4DB}" presName="hierChild4" presStyleCnt="0"/>
      <dgm:spPr/>
    </dgm:pt>
    <dgm:pt modelId="{94E52B9E-1921-4D56-8B56-5E9E374880F3}" type="pres">
      <dgm:prSet presAssocID="{094BD740-F331-4AE6-B888-24ACC49769E0}" presName="Name37" presStyleLbl="parChTrans1D4" presStyleIdx="0" presStyleCnt="5"/>
      <dgm:spPr/>
    </dgm:pt>
    <dgm:pt modelId="{0910DD26-1A8A-49AF-8999-1662CF2F786F}" type="pres">
      <dgm:prSet presAssocID="{276141A5-D4DE-4921-B6C6-E0FBCDD6C577}" presName="hierRoot2" presStyleCnt="0">
        <dgm:presLayoutVars>
          <dgm:hierBranch val="init"/>
        </dgm:presLayoutVars>
      </dgm:prSet>
      <dgm:spPr/>
    </dgm:pt>
    <dgm:pt modelId="{7F0314BC-D261-4393-AB05-DD79F79E41DF}" type="pres">
      <dgm:prSet presAssocID="{276141A5-D4DE-4921-B6C6-E0FBCDD6C577}" presName="rootComposite" presStyleCnt="0"/>
      <dgm:spPr/>
    </dgm:pt>
    <dgm:pt modelId="{A12FFB10-2C36-4627-A4EA-75214902839E}" type="pres">
      <dgm:prSet presAssocID="{276141A5-D4DE-4921-B6C6-E0FBCDD6C577}" presName="rootText" presStyleLbl="node4" presStyleIdx="0" presStyleCnt="5">
        <dgm:presLayoutVars>
          <dgm:chPref val="3"/>
        </dgm:presLayoutVars>
      </dgm:prSet>
      <dgm:spPr/>
    </dgm:pt>
    <dgm:pt modelId="{F31649DE-A7FD-4A49-9D2B-DD9B0EE56B5E}" type="pres">
      <dgm:prSet presAssocID="{276141A5-D4DE-4921-B6C6-E0FBCDD6C577}" presName="rootConnector" presStyleLbl="node4" presStyleIdx="0" presStyleCnt="5"/>
      <dgm:spPr/>
    </dgm:pt>
    <dgm:pt modelId="{C773D1D4-A9BB-4B56-A551-5703FAA5DC1D}" type="pres">
      <dgm:prSet presAssocID="{276141A5-D4DE-4921-B6C6-E0FBCDD6C577}" presName="hierChild4" presStyleCnt="0"/>
      <dgm:spPr/>
    </dgm:pt>
    <dgm:pt modelId="{D53BA3CF-1A11-430C-9687-21C886262871}" type="pres">
      <dgm:prSet presAssocID="{276141A5-D4DE-4921-B6C6-E0FBCDD6C577}" presName="hierChild5" presStyleCnt="0"/>
      <dgm:spPr/>
    </dgm:pt>
    <dgm:pt modelId="{DAD9C9F8-32CB-437E-892F-9538A413A422}" type="pres">
      <dgm:prSet presAssocID="{06BDC60C-AE12-41A6-BAE3-27FBD620BA40}" presName="Name37" presStyleLbl="parChTrans1D4" presStyleIdx="1" presStyleCnt="5"/>
      <dgm:spPr/>
    </dgm:pt>
    <dgm:pt modelId="{206B2867-9D3B-4A50-AE62-F09BACD29012}" type="pres">
      <dgm:prSet presAssocID="{DFDC02C2-E24B-4605-9DF4-C3C2FF9841CD}" presName="hierRoot2" presStyleCnt="0">
        <dgm:presLayoutVars>
          <dgm:hierBranch val="init"/>
        </dgm:presLayoutVars>
      </dgm:prSet>
      <dgm:spPr/>
    </dgm:pt>
    <dgm:pt modelId="{6A347736-079A-4537-851D-991547734F32}" type="pres">
      <dgm:prSet presAssocID="{DFDC02C2-E24B-4605-9DF4-C3C2FF9841CD}" presName="rootComposite" presStyleCnt="0"/>
      <dgm:spPr/>
    </dgm:pt>
    <dgm:pt modelId="{91A1E640-6B97-455F-AB8D-2547DE7C4B23}" type="pres">
      <dgm:prSet presAssocID="{DFDC02C2-E24B-4605-9DF4-C3C2FF9841CD}" presName="rootText" presStyleLbl="node4" presStyleIdx="1" presStyleCnt="5">
        <dgm:presLayoutVars>
          <dgm:chPref val="3"/>
        </dgm:presLayoutVars>
      </dgm:prSet>
      <dgm:spPr/>
    </dgm:pt>
    <dgm:pt modelId="{FE8C6E2E-AAFF-48A7-8ADA-50A69C1B9EE0}" type="pres">
      <dgm:prSet presAssocID="{DFDC02C2-E24B-4605-9DF4-C3C2FF9841CD}" presName="rootConnector" presStyleLbl="node4" presStyleIdx="1" presStyleCnt="5"/>
      <dgm:spPr/>
    </dgm:pt>
    <dgm:pt modelId="{A5CE717A-1273-47D2-8D5E-282CAD361F4A}" type="pres">
      <dgm:prSet presAssocID="{DFDC02C2-E24B-4605-9DF4-C3C2FF9841CD}" presName="hierChild4" presStyleCnt="0"/>
      <dgm:spPr/>
    </dgm:pt>
    <dgm:pt modelId="{55AF010E-C0EE-4CAC-AD54-5C6AAF315027}" type="pres">
      <dgm:prSet presAssocID="{DFDC02C2-E24B-4605-9DF4-C3C2FF9841CD}" presName="hierChild5" presStyleCnt="0"/>
      <dgm:spPr/>
    </dgm:pt>
    <dgm:pt modelId="{CEDC93C3-0954-4BE7-842C-B4B4F0152CC1}" type="pres">
      <dgm:prSet presAssocID="{1D3406DF-108A-446E-BED0-D1ADAC19C14D}" presName="Name37" presStyleLbl="parChTrans1D4" presStyleIdx="2" presStyleCnt="5"/>
      <dgm:spPr/>
    </dgm:pt>
    <dgm:pt modelId="{464F428E-CD64-4496-9C7D-7219986894EF}" type="pres">
      <dgm:prSet presAssocID="{DC26A522-9667-4410-ACF9-F34C1947BB13}" presName="hierRoot2" presStyleCnt="0">
        <dgm:presLayoutVars>
          <dgm:hierBranch val="init"/>
        </dgm:presLayoutVars>
      </dgm:prSet>
      <dgm:spPr/>
    </dgm:pt>
    <dgm:pt modelId="{EF530B2E-51CE-4B55-A936-F5FA57415D8E}" type="pres">
      <dgm:prSet presAssocID="{DC26A522-9667-4410-ACF9-F34C1947BB13}" presName="rootComposite" presStyleCnt="0"/>
      <dgm:spPr/>
    </dgm:pt>
    <dgm:pt modelId="{2570EB8D-241F-4F23-BB48-86C11AC31194}" type="pres">
      <dgm:prSet presAssocID="{DC26A522-9667-4410-ACF9-F34C1947BB13}" presName="rootText" presStyleLbl="node4" presStyleIdx="2" presStyleCnt="5">
        <dgm:presLayoutVars>
          <dgm:chPref val="3"/>
        </dgm:presLayoutVars>
      </dgm:prSet>
      <dgm:spPr/>
    </dgm:pt>
    <dgm:pt modelId="{C4DD9E99-FB34-418C-88DF-AD679F9AF496}" type="pres">
      <dgm:prSet presAssocID="{DC26A522-9667-4410-ACF9-F34C1947BB13}" presName="rootConnector" presStyleLbl="node4" presStyleIdx="2" presStyleCnt="5"/>
      <dgm:spPr/>
    </dgm:pt>
    <dgm:pt modelId="{1BC2F0AC-AE92-46E9-B06C-CCC5A7C35CB9}" type="pres">
      <dgm:prSet presAssocID="{DC26A522-9667-4410-ACF9-F34C1947BB13}" presName="hierChild4" presStyleCnt="0"/>
      <dgm:spPr/>
    </dgm:pt>
    <dgm:pt modelId="{BBB871BC-DB15-4841-AF29-DDFBEA3EFF38}" type="pres">
      <dgm:prSet presAssocID="{DC26A522-9667-4410-ACF9-F34C1947BB13}" presName="hierChild5" presStyleCnt="0"/>
      <dgm:spPr/>
    </dgm:pt>
    <dgm:pt modelId="{4A6CCD34-331D-44D4-856B-2292005E2E64}" type="pres">
      <dgm:prSet presAssocID="{CB9518D5-F67C-4F17-A845-8FB45EDFC4DB}" presName="hierChild5" presStyleCnt="0"/>
      <dgm:spPr/>
    </dgm:pt>
    <dgm:pt modelId="{0ABCEF02-7128-45E0-8667-FFDAF23CB2B6}" type="pres">
      <dgm:prSet presAssocID="{78B51852-2B09-4ADA-9001-ADFD545466D8}" presName="Name37" presStyleLbl="parChTrans1D3" presStyleIdx="10" presStyleCnt="15"/>
      <dgm:spPr/>
    </dgm:pt>
    <dgm:pt modelId="{656DE580-CF14-4D99-9136-B4DB5A30EA99}" type="pres">
      <dgm:prSet presAssocID="{F310232E-D8C2-4DAE-95F5-1846B7ABF9B5}" presName="hierRoot2" presStyleCnt="0">
        <dgm:presLayoutVars>
          <dgm:hierBranch val="init"/>
        </dgm:presLayoutVars>
      </dgm:prSet>
      <dgm:spPr/>
    </dgm:pt>
    <dgm:pt modelId="{5BD43D59-7EDB-4C29-A41B-D73E2FD932FD}" type="pres">
      <dgm:prSet presAssocID="{F310232E-D8C2-4DAE-95F5-1846B7ABF9B5}" presName="rootComposite" presStyleCnt="0"/>
      <dgm:spPr/>
    </dgm:pt>
    <dgm:pt modelId="{8F4867B5-712F-44CF-8547-417BEB4812FB}" type="pres">
      <dgm:prSet presAssocID="{F310232E-D8C2-4DAE-95F5-1846B7ABF9B5}" presName="rootText" presStyleLbl="node3" presStyleIdx="10" presStyleCnt="15">
        <dgm:presLayoutVars>
          <dgm:chPref val="3"/>
        </dgm:presLayoutVars>
      </dgm:prSet>
      <dgm:spPr/>
    </dgm:pt>
    <dgm:pt modelId="{8C955268-A02C-446B-8784-5EB34B416881}" type="pres">
      <dgm:prSet presAssocID="{F310232E-D8C2-4DAE-95F5-1846B7ABF9B5}" presName="rootConnector" presStyleLbl="node3" presStyleIdx="10" presStyleCnt="15"/>
      <dgm:spPr/>
    </dgm:pt>
    <dgm:pt modelId="{45160525-A425-4862-AF22-E79C2E585365}" type="pres">
      <dgm:prSet presAssocID="{F310232E-D8C2-4DAE-95F5-1846B7ABF9B5}" presName="hierChild4" presStyleCnt="0"/>
      <dgm:spPr/>
    </dgm:pt>
    <dgm:pt modelId="{7196DED0-2496-4CEE-93AA-6F12AF78DE56}" type="pres">
      <dgm:prSet presAssocID="{510DFF90-DBED-4540-9B93-ECFD3755058B}" presName="Name37" presStyleLbl="parChTrans1D4" presStyleIdx="3" presStyleCnt="5"/>
      <dgm:spPr/>
    </dgm:pt>
    <dgm:pt modelId="{B7F89C0E-9EA7-4764-A653-14F05F257049}" type="pres">
      <dgm:prSet presAssocID="{4A39E550-98C9-4DEF-B219-B9EA36B47D4E}" presName="hierRoot2" presStyleCnt="0">
        <dgm:presLayoutVars>
          <dgm:hierBranch val="init"/>
        </dgm:presLayoutVars>
      </dgm:prSet>
      <dgm:spPr/>
    </dgm:pt>
    <dgm:pt modelId="{2BDA6AD3-DFF8-44D2-ABE7-37EA0DC65B4F}" type="pres">
      <dgm:prSet presAssocID="{4A39E550-98C9-4DEF-B219-B9EA36B47D4E}" presName="rootComposite" presStyleCnt="0"/>
      <dgm:spPr/>
    </dgm:pt>
    <dgm:pt modelId="{B0D5F35B-CE52-49CE-A23B-CA868DEF503D}" type="pres">
      <dgm:prSet presAssocID="{4A39E550-98C9-4DEF-B219-B9EA36B47D4E}" presName="rootText" presStyleLbl="node4" presStyleIdx="3" presStyleCnt="5">
        <dgm:presLayoutVars>
          <dgm:chPref val="3"/>
        </dgm:presLayoutVars>
      </dgm:prSet>
      <dgm:spPr/>
    </dgm:pt>
    <dgm:pt modelId="{EB5993F5-F7B9-417F-A88E-6608827AFE74}" type="pres">
      <dgm:prSet presAssocID="{4A39E550-98C9-4DEF-B219-B9EA36B47D4E}" presName="rootConnector" presStyleLbl="node4" presStyleIdx="3" presStyleCnt="5"/>
      <dgm:spPr/>
    </dgm:pt>
    <dgm:pt modelId="{1B1ECEA6-5FB3-41B3-B61F-128B7666A8A1}" type="pres">
      <dgm:prSet presAssocID="{4A39E550-98C9-4DEF-B219-B9EA36B47D4E}" presName="hierChild4" presStyleCnt="0"/>
      <dgm:spPr/>
    </dgm:pt>
    <dgm:pt modelId="{72EE025A-AEA7-4D90-BBDC-2DD4AD269F7B}" type="pres">
      <dgm:prSet presAssocID="{4A39E550-98C9-4DEF-B219-B9EA36B47D4E}" presName="hierChild5" presStyleCnt="0"/>
      <dgm:spPr/>
    </dgm:pt>
    <dgm:pt modelId="{F1ACA2A7-C46D-416B-B16D-4058F09B40A5}" type="pres">
      <dgm:prSet presAssocID="{6163D123-A38A-4DB5-A567-D802B2980259}" presName="Name37" presStyleLbl="parChTrans1D4" presStyleIdx="4" presStyleCnt="5"/>
      <dgm:spPr/>
    </dgm:pt>
    <dgm:pt modelId="{C2D71665-86E6-4FD8-B8C0-E4E72F7F2D69}" type="pres">
      <dgm:prSet presAssocID="{15AD7F00-1FC9-4C3F-9600-45B852AFDBA9}" presName="hierRoot2" presStyleCnt="0">
        <dgm:presLayoutVars>
          <dgm:hierBranch val="init"/>
        </dgm:presLayoutVars>
      </dgm:prSet>
      <dgm:spPr/>
    </dgm:pt>
    <dgm:pt modelId="{79516113-3080-4A4F-BE15-3E0F28F13BE2}" type="pres">
      <dgm:prSet presAssocID="{15AD7F00-1FC9-4C3F-9600-45B852AFDBA9}" presName="rootComposite" presStyleCnt="0"/>
      <dgm:spPr/>
    </dgm:pt>
    <dgm:pt modelId="{EBEECDEC-84F7-42B9-9FAA-EF21A3F097EE}" type="pres">
      <dgm:prSet presAssocID="{15AD7F00-1FC9-4C3F-9600-45B852AFDBA9}" presName="rootText" presStyleLbl="node4" presStyleIdx="4" presStyleCnt="5">
        <dgm:presLayoutVars>
          <dgm:chPref val="3"/>
        </dgm:presLayoutVars>
      </dgm:prSet>
      <dgm:spPr/>
    </dgm:pt>
    <dgm:pt modelId="{0134BC53-84B4-45E8-B9E5-295B2FCB772F}" type="pres">
      <dgm:prSet presAssocID="{15AD7F00-1FC9-4C3F-9600-45B852AFDBA9}" presName="rootConnector" presStyleLbl="node4" presStyleIdx="4" presStyleCnt="5"/>
      <dgm:spPr/>
    </dgm:pt>
    <dgm:pt modelId="{2B5389A0-A600-4A0D-9CC5-D8D272D58344}" type="pres">
      <dgm:prSet presAssocID="{15AD7F00-1FC9-4C3F-9600-45B852AFDBA9}" presName="hierChild4" presStyleCnt="0"/>
      <dgm:spPr/>
    </dgm:pt>
    <dgm:pt modelId="{61D2B187-D485-48C8-B333-452C1B054510}" type="pres">
      <dgm:prSet presAssocID="{15AD7F00-1FC9-4C3F-9600-45B852AFDBA9}" presName="hierChild5" presStyleCnt="0"/>
      <dgm:spPr/>
    </dgm:pt>
    <dgm:pt modelId="{0EF4B5AF-F0FD-40BF-87CB-64E86590F8A6}" type="pres">
      <dgm:prSet presAssocID="{F310232E-D8C2-4DAE-95F5-1846B7ABF9B5}" presName="hierChild5" presStyleCnt="0"/>
      <dgm:spPr/>
    </dgm:pt>
    <dgm:pt modelId="{F3F39692-D9DC-4D41-9ECF-80573B618888}" type="pres">
      <dgm:prSet presAssocID="{DF34F25F-268A-45BE-BD9D-D30C6DE2B80E}" presName="hierChild5" presStyleCnt="0"/>
      <dgm:spPr/>
    </dgm:pt>
    <dgm:pt modelId="{C6DB1BBB-7EFB-4678-AEF3-F1629D2895BA}" type="pres">
      <dgm:prSet presAssocID="{1BF4AD22-8DEC-446E-A3C4-83F5A7E7C677}" presName="Name37" presStyleLbl="parChTrans1D2" presStyleIdx="4" presStyleCnt="5"/>
      <dgm:spPr/>
    </dgm:pt>
    <dgm:pt modelId="{7E9C7ACB-6B35-4919-A666-EDC066B75746}" type="pres">
      <dgm:prSet presAssocID="{D915B7DF-A2DC-4BDA-A129-501638E9CB9E}" presName="hierRoot2" presStyleCnt="0">
        <dgm:presLayoutVars>
          <dgm:hierBranch val="init"/>
        </dgm:presLayoutVars>
      </dgm:prSet>
      <dgm:spPr/>
    </dgm:pt>
    <dgm:pt modelId="{87FFCF4F-5A64-4708-8288-C8D7AEB3F750}" type="pres">
      <dgm:prSet presAssocID="{D915B7DF-A2DC-4BDA-A129-501638E9CB9E}" presName="rootComposite" presStyleCnt="0"/>
      <dgm:spPr/>
    </dgm:pt>
    <dgm:pt modelId="{2B6F1AF5-566C-44DF-8511-D8A526CD6906}" type="pres">
      <dgm:prSet presAssocID="{D915B7DF-A2DC-4BDA-A129-501638E9CB9E}" presName="rootText" presStyleLbl="node2" presStyleIdx="4" presStyleCnt="5" custLinFactNeighborX="-944" custLinFactNeighborY="2829">
        <dgm:presLayoutVars>
          <dgm:chPref val="3"/>
        </dgm:presLayoutVars>
      </dgm:prSet>
      <dgm:spPr/>
    </dgm:pt>
    <dgm:pt modelId="{5E656A12-3A12-4010-8389-9D565C236AF2}" type="pres">
      <dgm:prSet presAssocID="{D915B7DF-A2DC-4BDA-A129-501638E9CB9E}" presName="rootConnector" presStyleLbl="node2" presStyleIdx="4" presStyleCnt="5"/>
      <dgm:spPr/>
    </dgm:pt>
    <dgm:pt modelId="{372316D3-8D5E-4D4C-8CCA-B03B68722394}" type="pres">
      <dgm:prSet presAssocID="{D915B7DF-A2DC-4BDA-A129-501638E9CB9E}" presName="hierChild4" presStyleCnt="0"/>
      <dgm:spPr/>
    </dgm:pt>
    <dgm:pt modelId="{91EF458A-2841-4BF4-90CB-137878C7A4CE}" type="pres">
      <dgm:prSet presAssocID="{12D4C7C5-6519-4194-BC80-A601891A5233}" presName="Name37" presStyleLbl="parChTrans1D3" presStyleIdx="11" presStyleCnt="15"/>
      <dgm:spPr/>
    </dgm:pt>
    <dgm:pt modelId="{2052ED59-93FE-4B23-B65C-326EA6303B0B}" type="pres">
      <dgm:prSet presAssocID="{30A38D25-60C0-4122-B82C-CC6B6370315C}" presName="hierRoot2" presStyleCnt="0">
        <dgm:presLayoutVars>
          <dgm:hierBranch val="init"/>
        </dgm:presLayoutVars>
      </dgm:prSet>
      <dgm:spPr/>
    </dgm:pt>
    <dgm:pt modelId="{8968C5AD-5DE8-4FEC-95D8-BF0F38E7A541}" type="pres">
      <dgm:prSet presAssocID="{30A38D25-60C0-4122-B82C-CC6B6370315C}" presName="rootComposite" presStyleCnt="0"/>
      <dgm:spPr/>
    </dgm:pt>
    <dgm:pt modelId="{FAF0315B-0D3B-4F77-BBCC-3DC4ADAEE849}" type="pres">
      <dgm:prSet presAssocID="{30A38D25-60C0-4122-B82C-CC6B6370315C}" presName="rootText" presStyleLbl="node3" presStyleIdx="11" presStyleCnt="15">
        <dgm:presLayoutVars>
          <dgm:chPref val="3"/>
        </dgm:presLayoutVars>
      </dgm:prSet>
      <dgm:spPr/>
    </dgm:pt>
    <dgm:pt modelId="{F03D4435-9036-4A40-9B84-9D5222907BB3}" type="pres">
      <dgm:prSet presAssocID="{30A38D25-60C0-4122-B82C-CC6B6370315C}" presName="rootConnector" presStyleLbl="node3" presStyleIdx="11" presStyleCnt="15"/>
      <dgm:spPr/>
    </dgm:pt>
    <dgm:pt modelId="{B37ABF34-9E0B-4C77-9521-286A95960F38}" type="pres">
      <dgm:prSet presAssocID="{30A38D25-60C0-4122-B82C-CC6B6370315C}" presName="hierChild4" presStyleCnt="0"/>
      <dgm:spPr/>
    </dgm:pt>
    <dgm:pt modelId="{5A3F4C94-C017-4A7B-8C49-9A268E8AA25D}" type="pres">
      <dgm:prSet presAssocID="{30A38D25-60C0-4122-B82C-CC6B6370315C}" presName="hierChild5" presStyleCnt="0"/>
      <dgm:spPr/>
    </dgm:pt>
    <dgm:pt modelId="{8CFC617D-33C0-4B31-B896-60A9310CD773}" type="pres">
      <dgm:prSet presAssocID="{77F575BC-547E-4822-B07D-E0BC5D1A28C3}" presName="Name37" presStyleLbl="parChTrans1D3" presStyleIdx="12" presStyleCnt="15"/>
      <dgm:spPr/>
    </dgm:pt>
    <dgm:pt modelId="{EC65A22F-AE69-4B9D-B56B-53567BA90E22}" type="pres">
      <dgm:prSet presAssocID="{C263716E-6645-4239-B247-1BD850794B0E}" presName="hierRoot2" presStyleCnt="0">
        <dgm:presLayoutVars>
          <dgm:hierBranch val="init"/>
        </dgm:presLayoutVars>
      </dgm:prSet>
      <dgm:spPr/>
    </dgm:pt>
    <dgm:pt modelId="{C057AD1C-5E78-42F1-9E1A-FE316D6D9887}" type="pres">
      <dgm:prSet presAssocID="{C263716E-6645-4239-B247-1BD850794B0E}" presName="rootComposite" presStyleCnt="0"/>
      <dgm:spPr/>
    </dgm:pt>
    <dgm:pt modelId="{3C147B96-D5A6-4ADB-8007-FABB33510D7D}" type="pres">
      <dgm:prSet presAssocID="{C263716E-6645-4239-B247-1BD850794B0E}" presName="rootText" presStyleLbl="node3" presStyleIdx="12" presStyleCnt="15">
        <dgm:presLayoutVars>
          <dgm:chPref val="3"/>
        </dgm:presLayoutVars>
      </dgm:prSet>
      <dgm:spPr/>
    </dgm:pt>
    <dgm:pt modelId="{0EC433DB-BF6D-41A5-8EF1-8F71A69C9B1D}" type="pres">
      <dgm:prSet presAssocID="{C263716E-6645-4239-B247-1BD850794B0E}" presName="rootConnector" presStyleLbl="node3" presStyleIdx="12" presStyleCnt="15"/>
      <dgm:spPr/>
    </dgm:pt>
    <dgm:pt modelId="{0885DA16-D5C0-489F-B6C7-58E8C37C665D}" type="pres">
      <dgm:prSet presAssocID="{C263716E-6645-4239-B247-1BD850794B0E}" presName="hierChild4" presStyleCnt="0"/>
      <dgm:spPr/>
    </dgm:pt>
    <dgm:pt modelId="{B5AEADDE-6EA0-480F-9EB2-D82D8C9AFD35}" type="pres">
      <dgm:prSet presAssocID="{C263716E-6645-4239-B247-1BD850794B0E}" presName="hierChild5" presStyleCnt="0"/>
      <dgm:spPr/>
    </dgm:pt>
    <dgm:pt modelId="{39990620-E4B4-454A-AD54-A53AD8F02072}" type="pres">
      <dgm:prSet presAssocID="{3FA9A73A-6322-4848-B354-7DABC00620D1}" presName="Name37" presStyleLbl="parChTrans1D3" presStyleIdx="13" presStyleCnt="15"/>
      <dgm:spPr/>
    </dgm:pt>
    <dgm:pt modelId="{3CCC1A7E-ED27-4E57-8171-B5D6E72B511C}" type="pres">
      <dgm:prSet presAssocID="{610A1C4B-F7C0-4854-9C71-53B66D3249DF}" presName="hierRoot2" presStyleCnt="0">
        <dgm:presLayoutVars>
          <dgm:hierBranch val="init"/>
        </dgm:presLayoutVars>
      </dgm:prSet>
      <dgm:spPr/>
    </dgm:pt>
    <dgm:pt modelId="{8EA9FB43-8282-41D9-AA8E-8F5309B6F406}" type="pres">
      <dgm:prSet presAssocID="{610A1C4B-F7C0-4854-9C71-53B66D3249DF}" presName="rootComposite" presStyleCnt="0"/>
      <dgm:spPr/>
    </dgm:pt>
    <dgm:pt modelId="{62D54BD5-9718-4BA3-AB89-D8F42D60654E}" type="pres">
      <dgm:prSet presAssocID="{610A1C4B-F7C0-4854-9C71-53B66D3249DF}" presName="rootText" presStyleLbl="node3" presStyleIdx="13" presStyleCnt="15">
        <dgm:presLayoutVars>
          <dgm:chPref val="3"/>
        </dgm:presLayoutVars>
      </dgm:prSet>
      <dgm:spPr/>
    </dgm:pt>
    <dgm:pt modelId="{0F7C3648-AF6B-4FDF-BBBC-BD1AF39BDCEF}" type="pres">
      <dgm:prSet presAssocID="{610A1C4B-F7C0-4854-9C71-53B66D3249DF}" presName="rootConnector" presStyleLbl="node3" presStyleIdx="13" presStyleCnt="15"/>
      <dgm:spPr/>
    </dgm:pt>
    <dgm:pt modelId="{CAA44F8B-FECE-4115-83E0-08E0478FB487}" type="pres">
      <dgm:prSet presAssocID="{610A1C4B-F7C0-4854-9C71-53B66D3249DF}" presName="hierChild4" presStyleCnt="0"/>
      <dgm:spPr/>
    </dgm:pt>
    <dgm:pt modelId="{462F1DB1-07CD-434F-AA94-1FDF7B0AAE97}" type="pres">
      <dgm:prSet presAssocID="{610A1C4B-F7C0-4854-9C71-53B66D3249DF}" presName="hierChild5" presStyleCnt="0"/>
      <dgm:spPr/>
    </dgm:pt>
    <dgm:pt modelId="{1A14352D-2886-40ED-A357-6C6E6DAF9117}" type="pres">
      <dgm:prSet presAssocID="{DE7AE686-89A0-4F07-A0A1-E34CDEA34FD1}" presName="Name37" presStyleLbl="parChTrans1D3" presStyleIdx="14" presStyleCnt="15"/>
      <dgm:spPr/>
    </dgm:pt>
    <dgm:pt modelId="{17C53A9C-6FB4-49BC-87D0-FCE32DCF9E81}" type="pres">
      <dgm:prSet presAssocID="{3ABED67E-35DD-4C7E-A4F9-8CA0D918CC77}" presName="hierRoot2" presStyleCnt="0">
        <dgm:presLayoutVars>
          <dgm:hierBranch val="init"/>
        </dgm:presLayoutVars>
      </dgm:prSet>
      <dgm:spPr/>
    </dgm:pt>
    <dgm:pt modelId="{F4D6C056-749E-4525-AA69-565B5D7A4DF8}" type="pres">
      <dgm:prSet presAssocID="{3ABED67E-35DD-4C7E-A4F9-8CA0D918CC77}" presName="rootComposite" presStyleCnt="0"/>
      <dgm:spPr/>
    </dgm:pt>
    <dgm:pt modelId="{C384E3A2-A3F0-47D9-8F28-34718E255610}" type="pres">
      <dgm:prSet presAssocID="{3ABED67E-35DD-4C7E-A4F9-8CA0D918CC77}" presName="rootText" presStyleLbl="node3" presStyleIdx="14" presStyleCnt="15">
        <dgm:presLayoutVars>
          <dgm:chPref val="3"/>
        </dgm:presLayoutVars>
      </dgm:prSet>
      <dgm:spPr/>
    </dgm:pt>
    <dgm:pt modelId="{06544784-B3D5-4F42-BD5E-B23290FE6AB6}" type="pres">
      <dgm:prSet presAssocID="{3ABED67E-35DD-4C7E-A4F9-8CA0D918CC77}" presName="rootConnector" presStyleLbl="node3" presStyleIdx="14" presStyleCnt="15"/>
      <dgm:spPr/>
    </dgm:pt>
    <dgm:pt modelId="{0BF3B29F-7107-4CB9-8DB8-02C774E8B352}" type="pres">
      <dgm:prSet presAssocID="{3ABED67E-35DD-4C7E-A4F9-8CA0D918CC77}" presName="hierChild4" presStyleCnt="0"/>
      <dgm:spPr/>
    </dgm:pt>
    <dgm:pt modelId="{9F67EF13-CC1F-426E-9F6D-A7972B5DDDD7}" type="pres">
      <dgm:prSet presAssocID="{3ABED67E-35DD-4C7E-A4F9-8CA0D918CC77}" presName="hierChild5" presStyleCnt="0"/>
      <dgm:spPr/>
    </dgm:pt>
    <dgm:pt modelId="{F162D453-9D53-41AF-B4C7-D6354879BCC1}" type="pres">
      <dgm:prSet presAssocID="{D915B7DF-A2DC-4BDA-A129-501638E9CB9E}" presName="hierChild5" presStyleCnt="0"/>
      <dgm:spPr/>
    </dgm:pt>
    <dgm:pt modelId="{AA8D57A2-6A36-4B24-AE42-3E0205EFC97A}" type="pres">
      <dgm:prSet presAssocID="{59171044-71F8-4BB1-96E5-128F144F6C25}" presName="hierChild3" presStyleCnt="0"/>
      <dgm:spPr/>
    </dgm:pt>
  </dgm:ptLst>
  <dgm:cxnLst>
    <dgm:cxn modelId="{9F4D6200-75E5-49ED-AC1F-9827103B98A4}" type="presOf" srcId="{A8EDB124-9297-423B-90E0-20340DA0B2B2}" destId="{98D68C3A-257E-4ADD-AAAD-21E447D434AD}" srcOrd="1" destOrd="0" presId="urn:microsoft.com/office/officeart/2005/8/layout/orgChart1"/>
    <dgm:cxn modelId="{29EF1602-A0AE-4ACD-9C86-1E1D919A3F82}" type="presOf" srcId="{E872EB21-4752-4EA9-9BBF-57480B2EADA1}" destId="{7ABF486B-A1B3-40F0-B001-595A5D79D744}" srcOrd="0" destOrd="0" presId="urn:microsoft.com/office/officeart/2005/8/layout/orgChart1"/>
    <dgm:cxn modelId="{33C01303-AEC2-44E1-824D-F20A2EC990B2}" type="presOf" srcId="{9AA20F30-5BE3-4400-AFF7-2C823F7E9D68}" destId="{C329FD85-4F78-4F62-938B-C4F4DC0A3C8D}" srcOrd="1" destOrd="0" presId="urn:microsoft.com/office/officeart/2005/8/layout/orgChart1"/>
    <dgm:cxn modelId="{02AF7503-43F8-4BC5-BA89-DF610ADBB9CC}" type="presOf" srcId="{DFDC02C2-E24B-4605-9DF4-C3C2FF9841CD}" destId="{91A1E640-6B97-455F-AB8D-2547DE7C4B23}" srcOrd="0" destOrd="0" presId="urn:microsoft.com/office/officeart/2005/8/layout/orgChart1"/>
    <dgm:cxn modelId="{F3CBF903-2536-4848-ADDB-3E20DA0B3AED}" type="presOf" srcId="{6953F0FC-F4A2-42B7-9039-10AC7BF25AD3}" destId="{3FC06FB7-9A4E-4D9E-BAA3-AFCA52667641}" srcOrd="0" destOrd="0" presId="urn:microsoft.com/office/officeart/2005/8/layout/orgChart1"/>
    <dgm:cxn modelId="{5D581306-72D8-4B09-970E-A219F8A09BB6}" type="presOf" srcId="{C263716E-6645-4239-B247-1BD850794B0E}" destId="{3C147B96-D5A6-4ADB-8007-FABB33510D7D}" srcOrd="0" destOrd="0" presId="urn:microsoft.com/office/officeart/2005/8/layout/orgChart1"/>
    <dgm:cxn modelId="{C7522D06-018D-4E6E-81B5-DE2524553A34}" type="presOf" srcId="{F310232E-D8C2-4DAE-95F5-1846B7ABF9B5}" destId="{8C955268-A02C-446B-8784-5EB34B416881}" srcOrd="1" destOrd="0" presId="urn:microsoft.com/office/officeart/2005/8/layout/orgChart1"/>
    <dgm:cxn modelId="{B9857613-AC60-4564-8E18-0A892F85674D}" type="presOf" srcId="{9206C05C-6756-4557-9674-B0BFF50EEBF8}" destId="{5ADFE919-B581-4702-AC93-A33F3AC90F00}" srcOrd="0" destOrd="0" presId="urn:microsoft.com/office/officeart/2005/8/layout/orgChart1"/>
    <dgm:cxn modelId="{31A55415-44C8-44C7-B37B-3D99B0E49151}" type="presOf" srcId="{FA32C55B-B647-4732-807F-D8CB74812148}" destId="{6DE673FA-6F98-4D80-84DD-22EF1A4C7C3C}" srcOrd="1" destOrd="0" presId="urn:microsoft.com/office/officeart/2005/8/layout/orgChart1"/>
    <dgm:cxn modelId="{A0283016-E59D-414F-9789-F0BDC6520BCE}" srcId="{CB9518D5-F67C-4F17-A845-8FB45EDFC4DB}" destId="{DFDC02C2-E24B-4605-9DF4-C3C2FF9841CD}" srcOrd="1" destOrd="0" parTransId="{06BDC60C-AE12-41A6-BAE3-27FBD620BA40}" sibTransId="{86BB601E-241F-4D1E-A3E7-FB351E7FBEEC}"/>
    <dgm:cxn modelId="{F94B3416-057F-4D01-947E-C1620FB30F0A}" type="presOf" srcId="{15AD7F00-1FC9-4C3F-9600-45B852AFDBA9}" destId="{EBEECDEC-84F7-42B9-9FAA-EF21A3F097EE}" srcOrd="0" destOrd="0" presId="urn:microsoft.com/office/officeart/2005/8/layout/orgChart1"/>
    <dgm:cxn modelId="{BAAACC17-71AC-42FA-8F9E-74AD81289973}" srcId="{9AA20F30-5BE3-4400-AFF7-2C823F7E9D68}" destId="{5FA18620-F9E4-4F09-A52B-F3C8AECCA43D}" srcOrd="1" destOrd="0" parTransId="{3133037C-293F-4039-B5C3-285F5711A86C}" sibTransId="{9624E1BE-1936-488B-B597-ADFE42D617DF}"/>
    <dgm:cxn modelId="{959E4D18-F415-484F-BC4A-1861EE672FFB}" type="presOf" srcId="{77385BC9-FCE4-4DA2-A61C-1239F4E801C3}" destId="{36E394F6-BB31-42A8-932F-21105AAABA6D}" srcOrd="0" destOrd="0" presId="urn:microsoft.com/office/officeart/2005/8/layout/orgChart1"/>
    <dgm:cxn modelId="{AF9AF120-1E4C-4DD9-B783-047F62218633}" srcId="{D915B7DF-A2DC-4BDA-A129-501638E9CB9E}" destId="{30A38D25-60C0-4122-B82C-CC6B6370315C}" srcOrd="0" destOrd="0" parTransId="{12D4C7C5-6519-4194-BC80-A601891A5233}" sibTransId="{3DF2F402-6013-4FD9-AFB5-BC083322EA83}"/>
    <dgm:cxn modelId="{867E9324-6B5B-4FD7-877F-CDEF4BAAD9FB}" srcId="{59171044-71F8-4BB1-96E5-128F144F6C25}" destId="{80823072-73A0-4DD9-9FC7-87FC3A467E1B}" srcOrd="0" destOrd="0" parTransId="{B5F1BE88-6D5A-4BEA-A2E2-ACB611B8EF33}" sibTransId="{736F833F-BFBB-4832-908F-8F5D0E6836F9}"/>
    <dgm:cxn modelId="{4C31EA26-A24D-4E12-9D31-C850B1E91AE8}" type="presOf" srcId="{E8D88230-30CC-406A-B5E6-A9F1127D269C}" destId="{07439A5D-C334-410B-9175-C5E254083B6E}" srcOrd="1" destOrd="0" presId="urn:microsoft.com/office/officeart/2005/8/layout/orgChart1"/>
    <dgm:cxn modelId="{89492127-DBEF-4F08-9AC4-9B9C21FB0862}" type="presOf" srcId="{DFDC02C2-E24B-4605-9DF4-C3C2FF9841CD}" destId="{FE8C6E2E-AAFF-48A7-8ADA-50A69C1B9EE0}" srcOrd="1" destOrd="0" presId="urn:microsoft.com/office/officeart/2005/8/layout/orgChart1"/>
    <dgm:cxn modelId="{20C4C827-7C67-43C2-B7D2-20D88371C9BB}" srcId="{D915B7DF-A2DC-4BDA-A129-501638E9CB9E}" destId="{C263716E-6645-4239-B247-1BD850794B0E}" srcOrd="1" destOrd="0" parTransId="{77F575BC-547E-4822-B07D-E0BC5D1A28C3}" sibTransId="{E8A854AE-E1EF-423D-B2CA-7C4576C007BC}"/>
    <dgm:cxn modelId="{1BF06F29-0C71-43B2-8D10-F08881AFC40A}" type="presOf" srcId="{E8D88230-30CC-406A-B5E6-A9F1127D269C}" destId="{A5FE400F-783B-47B8-80E8-0CB93D48136C}" srcOrd="0" destOrd="0" presId="urn:microsoft.com/office/officeart/2005/8/layout/orgChart1"/>
    <dgm:cxn modelId="{E232F62B-3743-4CA5-8AC5-C3C204D09EFC}" type="presOf" srcId="{A8EDB124-9297-423B-90E0-20340DA0B2B2}" destId="{95F74DC7-21A6-469A-AFB6-0682735BDC88}" srcOrd="0" destOrd="0" presId="urn:microsoft.com/office/officeart/2005/8/layout/orgChart1"/>
    <dgm:cxn modelId="{AF6B2A2C-EA5E-4444-9C5C-42A65BCD27EE}" type="presOf" srcId="{1BF4AD22-8DEC-446E-A3C4-83F5A7E7C677}" destId="{C6DB1BBB-7EFB-4678-AEF3-F1629D2895BA}" srcOrd="0" destOrd="0" presId="urn:microsoft.com/office/officeart/2005/8/layout/orgChart1"/>
    <dgm:cxn modelId="{BBB29C31-28F0-491E-A2A9-F9917D32B0B8}" type="presOf" srcId="{30A38D25-60C0-4122-B82C-CC6B6370315C}" destId="{F03D4435-9036-4A40-9B84-9D5222907BB3}" srcOrd="1" destOrd="0" presId="urn:microsoft.com/office/officeart/2005/8/layout/orgChart1"/>
    <dgm:cxn modelId="{85F4BE36-6380-495D-AAC4-F1090502DB15}" type="presOf" srcId="{8A3E5481-8896-4885-96B7-30D4A0D36F1B}" destId="{1FE48F90-15A0-4AE4-8D6E-596627CA7826}" srcOrd="0" destOrd="0" presId="urn:microsoft.com/office/officeart/2005/8/layout/orgChart1"/>
    <dgm:cxn modelId="{74251F3B-3A00-495A-B300-3791069E9C83}" type="presOf" srcId="{610A1C4B-F7C0-4854-9C71-53B66D3249DF}" destId="{62D54BD5-9718-4BA3-AB89-D8F42D60654E}" srcOrd="0" destOrd="0" presId="urn:microsoft.com/office/officeart/2005/8/layout/orgChart1"/>
    <dgm:cxn modelId="{40E6963B-58DB-42B0-9461-0B3C5350F17C}" srcId="{59171044-71F8-4BB1-96E5-128F144F6C25}" destId="{D915B7DF-A2DC-4BDA-A129-501638E9CB9E}" srcOrd="4" destOrd="0" parTransId="{1BF4AD22-8DEC-446E-A3C4-83F5A7E7C677}" sibTransId="{84D09F7B-E089-4CF4-8D71-FC4FE5A0A25E}"/>
    <dgm:cxn modelId="{0A82DC3B-6982-4C2F-8BB2-00452EE1CF2C}" srcId="{F310232E-D8C2-4DAE-95F5-1846B7ABF9B5}" destId="{4A39E550-98C9-4DEF-B219-B9EA36B47D4E}" srcOrd="0" destOrd="0" parTransId="{510DFF90-DBED-4540-9B93-ECFD3755058B}" sibTransId="{A6B6BBF8-D718-46A7-B5A6-AEE3135893BD}"/>
    <dgm:cxn modelId="{CFBC9F3C-0E2E-439F-AFE1-34C63DF44D2B}" srcId="{59171044-71F8-4BB1-96E5-128F144F6C25}" destId="{9AA20F30-5BE3-4400-AFF7-2C823F7E9D68}" srcOrd="2" destOrd="0" parTransId="{6953F0FC-F4A2-42B7-9039-10AC7BF25AD3}" sibTransId="{38A96C4D-84BB-46FC-9060-C6AFB835C4FF}"/>
    <dgm:cxn modelId="{97F9DA3C-A242-4263-B1EB-5656E1DE6405}" type="presOf" srcId="{80823072-73A0-4DD9-9FC7-87FC3A467E1B}" destId="{9BE90D97-4D8D-49E4-A685-DBC377BD2F0C}" srcOrd="1" destOrd="0" presId="urn:microsoft.com/office/officeart/2005/8/layout/orgChart1"/>
    <dgm:cxn modelId="{D0CFEE3D-5DE7-4567-BCE5-999582F88660}" type="presOf" srcId="{CB9518D5-F67C-4F17-A845-8FB45EDFC4DB}" destId="{B06B8B5B-958D-4AD6-9626-77160030F79D}" srcOrd="1" destOrd="0" presId="urn:microsoft.com/office/officeart/2005/8/layout/orgChart1"/>
    <dgm:cxn modelId="{38978B3E-6AFF-44AC-B0B8-40BA87F920DF}" type="presOf" srcId="{0E6E719A-6F09-46D4-A3EA-B38921240D46}" destId="{8AC2169A-D21F-439C-AE3D-04A20ED8B720}" srcOrd="0" destOrd="0" presId="urn:microsoft.com/office/officeart/2005/8/layout/orgChart1"/>
    <dgm:cxn modelId="{65A39C40-30A8-4FC1-869E-2E0262072250}" type="presOf" srcId="{F310232E-D8C2-4DAE-95F5-1846B7ABF9B5}" destId="{8F4867B5-712F-44CF-8547-417BEB4812FB}" srcOrd="0" destOrd="0" presId="urn:microsoft.com/office/officeart/2005/8/layout/orgChart1"/>
    <dgm:cxn modelId="{C4ED8C5D-7353-4315-890F-2F64A77886C5}" srcId="{B8373956-3ECF-44FB-8042-F4465025347E}" destId="{59171044-71F8-4BB1-96E5-128F144F6C25}" srcOrd="0" destOrd="0" parTransId="{FA618DC0-3770-46F3-85BA-6F03DC31298E}" sibTransId="{EE07723E-79ED-4501-A13A-6C193368C9C7}"/>
    <dgm:cxn modelId="{5328F861-D3E6-4E5B-AE70-9BD37BC82342}" type="presOf" srcId="{8384094C-CCCE-4EA8-93CA-25B7BF371B0A}" destId="{B1CFF2B0-C00F-4B69-A3AE-F8D7DD5176C3}" srcOrd="0" destOrd="0" presId="urn:microsoft.com/office/officeart/2005/8/layout/orgChart1"/>
    <dgm:cxn modelId="{7DB1C562-59B1-421A-9BDB-7B7C1AA6B897}" type="presOf" srcId="{A64D26D9-8FDB-42E4-8D28-CABBABEB2E47}" destId="{54722E6C-1966-4DE5-AFAC-1B2547B84EDA}" srcOrd="1" destOrd="0" presId="urn:microsoft.com/office/officeart/2005/8/layout/orgChart1"/>
    <dgm:cxn modelId="{4391AC43-9D4C-42BC-89DB-C6DFC12B3AF4}" type="presOf" srcId="{78B51852-2B09-4ADA-9001-ADFD545466D8}" destId="{0ABCEF02-7128-45E0-8667-FFDAF23CB2B6}" srcOrd="0" destOrd="0" presId="urn:microsoft.com/office/officeart/2005/8/layout/orgChart1"/>
    <dgm:cxn modelId="{9CE9B163-6D00-40E1-8B85-8C0F3A678FC6}" type="presOf" srcId="{5D578DDC-FBA2-478B-872C-A677A0DCF816}" destId="{C87BFAFC-F4E4-4CD1-B6EF-65887A6F1F8B}" srcOrd="0" destOrd="0" presId="urn:microsoft.com/office/officeart/2005/8/layout/orgChart1"/>
    <dgm:cxn modelId="{5BF8B243-8C1E-4391-8AFB-FFC21154831D}" type="presOf" srcId="{C263716E-6645-4239-B247-1BD850794B0E}" destId="{0EC433DB-BF6D-41A5-8EF1-8F71A69C9B1D}" srcOrd="1" destOrd="0" presId="urn:microsoft.com/office/officeart/2005/8/layout/orgChart1"/>
    <dgm:cxn modelId="{8A936D44-C189-4090-A31E-3E47CC624175}" srcId="{F310232E-D8C2-4DAE-95F5-1846B7ABF9B5}" destId="{15AD7F00-1FC9-4C3F-9600-45B852AFDBA9}" srcOrd="1" destOrd="0" parTransId="{6163D123-A38A-4DB5-A567-D802B2980259}" sibTransId="{F25F12BB-9E4E-43A6-9745-5745A14016AD}"/>
    <dgm:cxn modelId="{09DA6166-4942-48B3-B805-49A9E2E7C3E2}" srcId="{59171044-71F8-4BB1-96E5-128F144F6C25}" destId="{DF34F25F-268A-45BE-BD9D-D30C6DE2B80E}" srcOrd="3" destOrd="0" parTransId="{42271483-F358-470B-8309-348674528FEF}" sibTransId="{54F70C63-1630-496B-B46B-D22B8F30F662}"/>
    <dgm:cxn modelId="{83920E47-D0B0-4168-B35C-894CD8C171F2}" type="presOf" srcId="{4DA52E48-9C20-4B86-A8DA-FACBE1E63335}" destId="{2188877C-A501-42B0-B009-67A4D4937D6E}" srcOrd="1" destOrd="0" presId="urn:microsoft.com/office/officeart/2005/8/layout/orgChart1"/>
    <dgm:cxn modelId="{726F5748-F2D6-4923-A2EC-4636984D0169}" type="presOf" srcId="{5D578DDC-FBA2-478B-872C-A677A0DCF816}" destId="{5CD3BF69-C131-448A-8745-A645AF3702D3}" srcOrd="1" destOrd="0" presId="urn:microsoft.com/office/officeart/2005/8/layout/orgChart1"/>
    <dgm:cxn modelId="{9D23FC68-2304-48BC-B879-9D45813AC256}" type="presOf" srcId="{59171044-71F8-4BB1-96E5-128F144F6C25}" destId="{D73782ED-39B2-4D6F-A27F-FA4476BA4F10}" srcOrd="0" destOrd="0" presId="urn:microsoft.com/office/officeart/2005/8/layout/orgChart1"/>
    <dgm:cxn modelId="{5608C869-4C9E-4B03-BDAB-3BA82BE1EAE1}" type="presOf" srcId="{4A39E550-98C9-4DEF-B219-B9EA36B47D4E}" destId="{EB5993F5-F7B9-417F-A88E-6608827AFE74}" srcOrd="1" destOrd="0" presId="urn:microsoft.com/office/officeart/2005/8/layout/orgChart1"/>
    <dgm:cxn modelId="{FB8E2C6E-2BE1-4C9D-84B9-90C8DC1EF27E}" type="presOf" srcId="{30A38D25-60C0-4122-B82C-CC6B6370315C}" destId="{FAF0315B-0D3B-4F77-BBCC-3DC4ADAEE849}" srcOrd="0" destOrd="0" presId="urn:microsoft.com/office/officeart/2005/8/layout/orgChart1"/>
    <dgm:cxn modelId="{2FCB6271-A660-4995-90EC-6F7619BFB28A}" type="presOf" srcId="{5FA18620-F9E4-4F09-A52B-F3C8AECCA43D}" destId="{59BCF36E-71C6-4CBE-B103-B7DB3DFCEBDA}" srcOrd="0" destOrd="0" presId="urn:microsoft.com/office/officeart/2005/8/layout/orgChart1"/>
    <dgm:cxn modelId="{F2F70B52-7326-4A5F-938A-45E73EE1DA74}" type="presOf" srcId="{094BD740-F331-4AE6-B888-24ACC49769E0}" destId="{94E52B9E-1921-4D56-8B56-5E9E374880F3}" srcOrd="0" destOrd="0" presId="urn:microsoft.com/office/officeart/2005/8/layout/orgChart1"/>
    <dgm:cxn modelId="{BA59E352-D14C-4655-B395-5DD3245E3E43}" type="presOf" srcId="{D34933CA-B017-498E-852F-3083B54DBB7C}" destId="{749B1485-E55D-447B-BF12-0F15420322EB}" srcOrd="0" destOrd="0" presId="urn:microsoft.com/office/officeart/2005/8/layout/orgChart1"/>
    <dgm:cxn modelId="{B3292E73-9CE1-494A-906A-CD42E20C744A}" type="presOf" srcId="{433A3D6E-A0D7-4BA3-ACD7-456B9A25FBD0}" destId="{A259D780-ECA1-42CC-9B9E-644ACE2882F9}" srcOrd="0" destOrd="0" presId="urn:microsoft.com/office/officeart/2005/8/layout/orgChart1"/>
    <dgm:cxn modelId="{3ED8BF75-5644-4198-A430-D157DBBD1530}" srcId="{DF34F25F-268A-45BE-BD9D-D30C6DE2B80E}" destId="{CB9518D5-F67C-4F17-A845-8FB45EDFC4DB}" srcOrd="0" destOrd="0" parTransId="{9206C05C-6756-4557-9674-B0BFF50EEBF8}" sibTransId="{80BB9A81-8712-4873-9E40-49EDC374C85B}"/>
    <dgm:cxn modelId="{1B641979-7EFE-4CCC-952F-449E6AA96C83}" type="presOf" srcId="{6163D123-A38A-4DB5-A567-D802B2980259}" destId="{F1ACA2A7-C46D-416B-B16D-4058F09B40A5}" srcOrd="0" destOrd="0" presId="urn:microsoft.com/office/officeart/2005/8/layout/orgChart1"/>
    <dgm:cxn modelId="{3835B779-A7D2-46E7-8798-B8C7EA438792}" type="presOf" srcId="{B8373956-3ECF-44FB-8042-F4465025347E}" destId="{40A230ED-5189-4303-A684-F4066F04A426}" srcOrd="0" destOrd="0" presId="urn:microsoft.com/office/officeart/2005/8/layout/orgChart1"/>
    <dgm:cxn modelId="{F85ED779-1B92-40ED-BA83-19C710399F2C}" type="presOf" srcId="{433A3D6E-A0D7-4BA3-ACD7-456B9A25FBD0}" destId="{B5AE27AF-4814-484D-AB01-9CB288B4D2C0}" srcOrd="1" destOrd="0" presId="urn:microsoft.com/office/officeart/2005/8/layout/orgChart1"/>
    <dgm:cxn modelId="{198DFB79-2C3C-4915-A16C-C1D583E578C5}" type="presOf" srcId="{4A39E550-98C9-4DEF-B219-B9EA36B47D4E}" destId="{B0D5F35B-CE52-49CE-A23B-CA868DEF503D}" srcOrd="0" destOrd="0" presId="urn:microsoft.com/office/officeart/2005/8/layout/orgChart1"/>
    <dgm:cxn modelId="{9A636F7B-F22C-41A7-8B16-FC4E8835B6C6}" type="presOf" srcId="{77385BC9-FCE4-4DA2-A61C-1239F4E801C3}" destId="{11A901E0-A423-43E7-AB51-6A566E10584C}" srcOrd="1" destOrd="0" presId="urn:microsoft.com/office/officeart/2005/8/layout/orgChart1"/>
    <dgm:cxn modelId="{3A59F27D-FD35-4002-A0FC-8669F6145FB8}" type="presOf" srcId="{510DFF90-DBED-4540-9B93-ECFD3755058B}" destId="{7196DED0-2496-4CEE-93AA-6F12AF78DE56}" srcOrd="0" destOrd="0" presId="urn:microsoft.com/office/officeart/2005/8/layout/orgChart1"/>
    <dgm:cxn modelId="{CE5CB985-E87E-43A8-BA05-A324F2EC0A5D}" type="presOf" srcId="{23EC27CE-235D-44B8-A452-F4ACD13B7E9A}" destId="{7127B922-0896-4EBC-BF7D-134FD765E125}" srcOrd="0" destOrd="0" presId="urn:microsoft.com/office/officeart/2005/8/layout/orgChart1"/>
    <dgm:cxn modelId="{9D92F187-6D19-473B-960E-6F74C7974964}" type="presOf" srcId="{3ABED67E-35DD-4C7E-A4F9-8CA0D918CC77}" destId="{06544784-B3D5-4F42-BD5E-B23290FE6AB6}" srcOrd="1" destOrd="0" presId="urn:microsoft.com/office/officeart/2005/8/layout/orgChart1"/>
    <dgm:cxn modelId="{958A1789-1E22-4BA3-9604-661AE6D9A8FD}" srcId="{9AA20F30-5BE3-4400-AFF7-2C823F7E9D68}" destId="{433A3D6E-A0D7-4BA3-ACD7-456B9A25FBD0}" srcOrd="3" destOrd="0" parTransId="{0A2E2A8A-88E3-4A43-AC96-65F8DEF49532}" sibTransId="{849C71F3-5843-4A0E-B8A7-4AB90EFF2142}"/>
    <dgm:cxn modelId="{4F04328D-7586-4575-9FB1-1D90311B372E}" srcId="{9AA20F30-5BE3-4400-AFF7-2C823F7E9D68}" destId="{A64D26D9-8FDB-42E4-8D28-CABBABEB2E47}" srcOrd="2" destOrd="0" parTransId="{E872EB21-4752-4EA9-9BBF-57480B2EADA1}" sibTransId="{71604425-4957-4B31-818D-CCF942DC59C7}"/>
    <dgm:cxn modelId="{F708D28D-BAE4-44CC-B69B-ACF4D3115E19}" type="presOf" srcId="{77F575BC-547E-4822-B07D-E0BC5D1A28C3}" destId="{8CFC617D-33C0-4B31-B896-60A9310CD773}" srcOrd="0" destOrd="0" presId="urn:microsoft.com/office/officeart/2005/8/layout/orgChart1"/>
    <dgm:cxn modelId="{DC15138F-9FAA-4F96-B758-4750CAB8F4C7}" srcId="{9AA20F30-5BE3-4400-AFF7-2C823F7E9D68}" destId="{4DA52E48-9C20-4B86-A8DA-FACBE1E63335}" srcOrd="0" destOrd="0" parTransId="{20448342-D57B-4B6E-A02B-849067162138}" sibTransId="{0A6A9477-B97F-4FB4-B79C-78BC6F0C4585}"/>
    <dgm:cxn modelId="{E644DF92-6AA8-48FA-B0DD-EBF58EA334A3}" type="presOf" srcId="{FE43020A-9AAC-4C7F-973A-345FFA426051}" destId="{8FCF01CD-5424-4381-9749-10BE38FF54CD}" srcOrd="0" destOrd="0" presId="urn:microsoft.com/office/officeart/2005/8/layout/orgChart1"/>
    <dgm:cxn modelId="{F6E91E93-194A-4834-958C-C255A4CCB2D8}" type="presOf" srcId="{610A1C4B-F7C0-4854-9C71-53B66D3249DF}" destId="{0F7C3648-AF6B-4FDF-BBBC-BD1AF39BDCEF}" srcOrd="1" destOrd="0" presId="urn:microsoft.com/office/officeart/2005/8/layout/orgChart1"/>
    <dgm:cxn modelId="{07AF9E9A-53F1-4E67-B369-08078EBCFE9A}" type="presOf" srcId="{12D4C7C5-6519-4194-BC80-A601891A5233}" destId="{91EF458A-2841-4BF4-90CB-137878C7A4CE}" srcOrd="0" destOrd="0" presId="urn:microsoft.com/office/officeart/2005/8/layout/orgChart1"/>
    <dgm:cxn modelId="{7463D89A-75FC-4F12-BC36-E419C0772833}" srcId="{59171044-71F8-4BB1-96E5-128F144F6C25}" destId="{A8EDB124-9297-423B-90E0-20340DA0B2B2}" srcOrd="1" destOrd="0" parTransId="{FE43020A-9AAC-4C7F-973A-345FFA426051}" sibTransId="{7E4822E9-3F7F-4236-8F12-E8BB1DC81367}"/>
    <dgm:cxn modelId="{3E34E49A-D590-4495-84D3-B4018F8D1B6B}" srcId="{80823072-73A0-4DD9-9FC7-87FC3A467E1B}" destId="{5D578DDC-FBA2-478B-872C-A677A0DCF816}" srcOrd="0" destOrd="0" parTransId="{8A3E5481-8896-4885-96B7-30D4A0D36F1B}" sibTransId="{D06DA8E5-EDFB-47C4-AAA0-7AFF95196FA7}"/>
    <dgm:cxn modelId="{F6FE08A0-D443-4715-8E56-2764B1AE7358}" srcId="{A8EDB124-9297-423B-90E0-20340DA0B2B2}" destId="{E8D88230-30CC-406A-B5E6-A9F1127D269C}" srcOrd="0" destOrd="0" parTransId="{D34933CA-B017-498E-852F-3083B54DBB7C}" sibTransId="{111CE2AD-8BF8-4525-B08E-A042D44FB3C3}"/>
    <dgm:cxn modelId="{ACA3FEA5-F0F2-4E4C-B738-B17C3DB4DDD2}" type="presOf" srcId="{3133037C-293F-4039-B5C3-285F5711A86C}" destId="{BD68A0A0-A8FB-437B-A6EB-F108617C1EB8}" srcOrd="0" destOrd="0" presId="urn:microsoft.com/office/officeart/2005/8/layout/orgChart1"/>
    <dgm:cxn modelId="{A08814A8-8C40-4F16-9969-46EBCC09D1B7}" type="presOf" srcId="{8F2B8BC2-7562-481E-8550-8D00FA33BAA1}" destId="{8D91F8B4-F340-4A89-A0AF-5D06D015B687}" srcOrd="0" destOrd="0" presId="urn:microsoft.com/office/officeart/2005/8/layout/orgChart1"/>
    <dgm:cxn modelId="{4FB460AA-49D9-4223-845B-BCA0C4B6B106}" type="presOf" srcId="{D915B7DF-A2DC-4BDA-A129-501638E9CB9E}" destId="{2B6F1AF5-566C-44DF-8511-D8A526CD6906}" srcOrd="0" destOrd="0" presId="urn:microsoft.com/office/officeart/2005/8/layout/orgChart1"/>
    <dgm:cxn modelId="{377AB2AC-8DF3-46AB-A491-BA51AC6DD6E9}" srcId="{D915B7DF-A2DC-4BDA-A129-501638E9CB9E}" destId="{610A1C4B-F7C0-4854-9C71-53B66D3249DF}" srcOrd="2" destOrd="0" parTransId="{3FA9A73A-6322-4848-B354-7DABC00620D1}" sibTransId="{E49966B5-B65C-413B-8ED3-437213A403C3}"/>
    <dgm:cxn modelId="{BE12E2AF-FAC8-4910-9F59-BEB8FBEE7DDA}" type="presOf" srcId="{CB9518D5-F67C-4F17-A845-8FB45EDFC4DB}" destId="{F7E516A0-DB1A-4267-881D-EA40DF94D4FD}" srcOrd="0" destOrd="0" presId="urn:microsoft.com/office/officeart/2005/8/layout/orgChart1"/>
    <dgm:cxn modelId="{2475ABB2-3FA6-4769-8839-B4FDC963789B}" type="presOf" srcId="{4DA52E48-9C20-4B86-A8DA-FACBE1E63335}" destId="{573A93E4-E557-4CD6-B8BB-81774BBC2C51}" srcOrd="0" destOrd="0" presId="urn:microsoft.com/office/officeart/2005/8/layout/orgChart1"/>
    <dgm:cxn modelId="{FA787FB5-B57A-4E3B-B1C1-F615785AEC60}" type="presOf" srcId="{59171044-71F8-4BB1-96E5-128F144F6C25}" destId="{F37525CD-DE38-457D-A3D7-8F235E4A3E74}" srcOrd="1" destOrd="0" presId="urn:microsoft.com/office/officeart/2005/8/layout/orgChart1"/>
    <dgm:cxn modelId="{EA23C4B8-CE1D-48B3-B4A3-E22B24F8ADE4}" srcId="{A8EDB124-9297-423B-90E0-20340DA0B2B2}" destId="{FA32C55B-B647-4732-807F-D8CB74812148}" srcOrd="1" destOrd="0" parTransId="{8384094C-CCCE-4EA8-93CA-25B7BF371B0A}" sibTransId="{F30A05CE-93A2-4DB6-9F53-9482819A2442}"/>
    <dgm:cxn modelId="{CD2016BA-78D3-4CE3-9794-D66B23764933}" type="presOf" srcId="{20448342-D57B-4B6E-A02B-849067162138}" destId="{EDBEA04E-D923-490B-A4C8-DBC6E3E0D271}" srcOrd="0" destOrd="0" presId="urn:microsoft.com/office/officeart/2005/8/layout/orgChart1"/>
    <dgm:cxn modelId="{1B18D5BA-2D10-419A-ADCE-A85FDDC61DAD}" type="presOf" srcId="{5FA18620-F9E4-4F09-A52B-F3C8AECCA43D}" destId="{33AD00E7-B8DF-47E1-B720-29BCD87F4540}" srcOrd="1" destOrd="0" presId="urn:microsoft.com/office/officeart/2005/8/layout/orgChart1"/>
    <dgm:cxn modelId="{2191F1BA-09B7-4630-A2E0-E7E0B194291B}" type="presOf" srcId="{9AA20F30-5BE3-4400-AFF7-2C823F7E9D68}" destId="{9FAEDA9F-74CF-496A-97B4-7ADA0D03BBA5}" srcOrd="0" destOrd="0" presId="urn:microsoft.com/office/officeart/2005/8/layout/orgChart1"/>
    <dgm:cxn modelId="{516D80BB-97C7-4B4F-98A4-67BD39DB8B6D}" type="presOf" srcId="{1D3406DF-108A-446E-BED0-D1ADAC19C14D}" destId="{CEDC93C3-0954-4BE7-842C-B4B4F0152CC1}" srcOrd="0" destOrd="0" presId="urn:microsoft.com/office/officeart/2005/8/layout/orgChart1"/>
    <dgm:cxn modelId="{1AABB9C1-BAA7-4478-9EC7-3727E85BFEB8}" type="presOf" srcId="{0A2E2A8A-88E3-4A43-AC96-65F8DEF49532}" destId="{B7C269BE-2EAF-4F33-943A-7B9CFCB4E666}" srcOrd="0" destOrd="0" presId="urn:microsoft.com/office/officeart/2005/8/layout/orgChart1"/>
    <dgm:cxn modelId="{C2B63CC2-E521-43F5-9E7C-A099CE6445D4}" type="presOf" srcId="{D915B7DF-A2DC-4BDA-A129-501638E9CB9E}" destId="{5E656A12-3A12-4010-8389-9D565C236AF2}" srcOrd="1" destOrd="0" presId="urn:microsoft.com/office/officeart/2005/8/layout/orgChart1"/>
    <dgm:cxn modelId="{4C852ACA-307D-40C6-923E-3B04FB8E2EDC}" type="presOf" srcId="{276141A5-D4DE-4921-B6C6-E0FBCDD6C577}" destId="{A12FFB10-2C36-4627-A4EA-75214902839E}" srcOrd="0" destOrd="0" presId="urn:microsoft.com/office/officeart/2005/8/layout/orgChart1"/>
    <dgm:cxn modelId="{E4098CCB-24B8-4F0E-B0D7-A9F7B48CD912}" type="presOf" srcId="{B5F1BE88-6D5A-4BEA-A2E2-ACB611B8EF33}" destId="{54B98AD0-920B-450B-BA54-226683E1498F}" srcOrd="0" destOrd="0" presId="urn:microsoft.com/office/officeart/2005/8/layout/orgChart1"/>
    <dgm:cxn modelId="{66BB09CE-8FD1-43C1-AB6F-BDB1417F1FDF}" type="presOf" srcId="{DC26A522-9667-4410-ACF9-F34C1947BB13}" destId="{2570EB8D-241F-4F23-BB48-86C11AC31194}" srcOrd="0" destOrd="0" presId="urn:microsoft.com/office/officeart/2005/8/layout/orgChart1"/>
    <dgm:cxn modelId="{63CDAED0-0FD4-48E3-ACD0-0075E0DF511E}" srcId="{80823072-73A0-4DD9-9FC7-87FC3A467E1B}" destId="{23EC27CE-235D-44B8-A452-F4ACD13B7E9A}" srcOrd="1" destOrd="0" parTransId="{0E6E719A-6F09-46D4-A3EA-B38921240D46}" sibTransId="{63DC0F3E-D1A6-4D14-93E0-728C7AD9645B}"/>
    <dgm:cxn modelId="{07B8F2D2-1616-4FC3-9C99-A889D65833BB}" type="presOf" srcId="{3ABED67E-35DD-4C7E-A4F9-8CA0D918CC77}" destId="{C384E3A2-A3F0-47D9-8F28-34718E255610}" srcOrd="0" destOrd="0" presId="urn:microsoft.com/office/officeart/2005/8/layout/orgChart1"/>
    <dgm:cxn modelId="{DC4177D4-0F83-44A0-B059-C214A903DEEF}" type="presOf" srcId="{DF34F25F-268A-45BE-BD9D-D30C6DE2B80E}" destId="{89704BF1-686B-491B-9222-1D425BAA5AB3}" srcOrd="1" destOrd="0" presId="urn:microsoft.com/office/officeart/2005/8/layout/orgChart1"/>
    <dgm:cxn modelId="{C22E37D9-18B6-4076-AAC4-193B57BD13B4}" srcId="{A8EDB124-9297-423B-90E0-20340DA0B2B2}" destId="{77385BC9-FCE4-4DA2-A61C-1239F4E801C3}" srcOrd="2" destOrd="0" parTransId="{8F2B8BC2-7562-481E-8550-8D00FA33BAA1}" sibTransId="{887A90DF-29D2-48EA-8CAF-5BAE66924841}"/>
    <dgm:cxn modelId="{E3DFF1D9-25C7-4228-85B3-E3C864B6D2F6}" srcId="{D915B7DF-A2DC-4BDA-A129-501638E9CB9E}" destId="{3ABED67E-35DD-4C7E-A4F9-8CA0D918CC77}" srcOrd="3" destOrd="0" parTransId="{DE7AE686-89A0-4F07-A0A1-E34CDEA34FD1}" sibTransId="{DE8B5741-1FEB-4472-9182-C781D24FC313}"/>
    <dgm:cxn modelId="{F0CB47DA-D53B-4AC9-8EB8-7304B9733240}" type="presOf" srcId="{DE7AE686-89A0-4F07-A0A1-E34CDEA34FD1}" destId="{1A14352D-2886-40ED-A357-6C6E6DAF9117}" srcOrd="0" destOrd="0" presId="urn:microsoft.com/office/officeart/2005/8/layout/orgChart1"/>
    <dgm:cxn modelId="{E398CADA-25FD-4A31-A2BF-1B99F404C3C8}" type="presOf" srcId="{80823072-73A0-4DD9-9FC7-87FC3A467E1B}" destId="{CFF6B6DD-9E49-4896-B9CE-0088E74741E4}" srcOrd="0" destOrd="0" presId="urn:microsoft.com/office/officeart/2005/8/layout/orgChart1"/>
    <dgm:cxn modelId="{FD2C2DDB-AC72-4687-8136-3BADADA910F8}" srcId="{CB9518D5-F67C-4F17-A845-8FB45EDFC4DB}" destId="{276141A5-D4DE-4921-B6C6-E0FBCDD6C577}" srcOrd="0" destOrd="0" parTransId="{094BD740-F331-4AE6-B888-24ACC49769E0}" sibTransId="{E63197E0-A775-4B48-ACDF-09C5B2E92362}"/>
    <dgm:cxn modelId="{7FB682DB-CCEF-4218-AAB9-4FE790954FEB}" type="presOf" srcId="{15AD7F00-1FC9-4C3F-9600-45B852AFDBA9}" destId="{0134BC53-84B4-45E8-B9E5-295B2FCB772F}" srcOrd="1" destOrd="0" presId="urn:microsoft.com/office/officeart/2005/8/layout/orgChart1"/>
    <dgm:cxn modelId="{9AA201E0-C348-4DAD-8E60-DBF775430AA2}" srcId="{CB9518D5-F67C-4F17-A845-8FB45EDFC4DB}" destId="{DC26A522-9667-4410-ACF9-F34C1947BB13}" srcOrd="2" destOrd="0" parTransId="{1D3406DF-108A-446E-BED0-D1ADAC19C14D}" sibTransId="{E30FF4E0-CF69-4768-8CB4-131EA36B6C7C}"/>
    <dgm:cxn modelId="{4117B8E3-673A-4A17-8BD0-FD6027071451}" type="presOf" srcId="{3FA9A73A-6322-4848-B354-7DABC00620D1}" destId="{39990620-E4B4-454A-AD54-A53AD8F02072}" srcOrd="0" destOrd="0" presId="urn:microsoft.com/office/officeart/2005/8/layout/orgChart1"/>
    <dgm:cxn modelId="{55DE03E4-F5BA-4A74-8A3B-26A9CC1CD8D9}" type="presOf" srcId="{A64D26D9-8FDB-42E4-8D28-CABBABEB2E47}" destId="{B1B25B7A-41C7-4BA6-A854-893E14C63427}" srcOrd="0" destOrd="0" presId="urn:microsoft.com/office/officeart/2005/8/layout/orgChart1"/>
    <dgm:cxn modelId="{79FC4AE4-9210-4A96-BE79-92CA15690159}" type="presOf" srcId="{42271483-F358-470B-8309-348674528FEF}" destId="{7D3A0D8E-4D11-4E43-881D-724255803818}" srcOrd="0" destOrd="0" presId="urn:microsoft.com/office/officeart/2005/8/layout/orgChart1"/>
    <dgm:cxn modelId="{C350B1E4-DBA3-4EE8-8BAF-BEC4DED1E721}" type="presOf" srcId="{06BDC60C-AE12-41A6-BAE3-27FBD620BA40}" destId="{DAD9C9F8-32CB-437E-892F-9538A413A422}" srcOrd="0" destOrd="0" presId="urn:microsoft.com/office/officeart/2005/8/layout/orgChart1"/>
    <dgm:cxn modelId="{06BB07EC-7530-40AB-990E-669309E61F2A}" type="presOf" srcId="{FA32C55B-B647-4732-807F-D8CB74812148}" destId="{AD6AAC3D-47EC-4317-A3A0-55EE35874B85}" srcOrd="0" destOrd="0" presId="urn:microsoft.com/office/officeart/2005/8/layout/orgChart1"/>
    <dgm:cxn modelId="{7D6D90ED-7CC0-49B2-B1DA-4CA962020DE8}" srcId="{DF34F25F-268A-45BE-BD9D-D30C6DE2B80E}" destId="{F310232E-D8C2-4DAE-95F5-1846B7ABF9B5}" srcOrd="1" destOrd="0" parTransId="{78B51852-2B09-4ADA-9001-ADFD545466D8}" sibTransId="{F49E5DB1-1282-4EBF-9527-53A54A9A1758}"/>
    <dgm:cxn modelId="{964E5DEE-5B76-4204-A2A9-2F97E73F4F3D}" type="presOf" srcId="{276141A5-D4DE-4921-B6C6-E0FBCDD6C577}" destId="{F31649DE-A7FD-4A49-9D2B-DD9B0EE56B5E}" srcOrd="1" destOrd="0" presId="urn:microsoft.com/office/officeart/2005/8/layout/orgChart1"/>
    <dgm:cxn modelId="{BF309FEE-332B-4A16-A924-0BB5301872F0}" type="presOf" srcId="{DF34F25F-268A-45BE-BD9D-D30C6DE2B80E}" destId="{E5522518-7157-4DA2-8E21-846AE4ABBC01}" srcOrd="0" destOrd="0" presId="urn:microsoft.com/office/officeart/2005/8/layout/orgChart1"/>
    <dgm:cxn modelId="{A59F6DF5-2D9D-4B70-B6F9-89A5CE8EFBA0}" type="presOf" srcId="{23EC27CE-235D-44B8-A452-F4ACD13B7E9A}" destId="{9AADFE93-6469-4ACA-AD46-10746150273D}" srcOrd="1" destOrd="0" presId="urn:microsoft.com/office/officeart/2005/8/layout/orgChart1"/>
    <dgm:cxn modelId="{BBBB48FB-A913-4ED8-808C-F8A3AE88CAAB}" type="presOf" srcId="{DC26A522-9667-4410-ACF9-F34C1947BB13}" destId="{C4DD9E99-FB34-418C-88DF-AD679F9AF496}" srcOrd="1" destOrd="0" presId="urn:microsoft.com/office/officeart/2005/8/layout/orgChart1"/>
    <dgm:cxn modelId="{E636A1AC-4D47-4112-BD9A-E4D6CA8ED0F9}" type="presParOf" srcId="{40A230ED-5189-4303-A684-F4066F04A426}" destId="{A8409AF6-EB50-408D-85D1-EFD181874FC4}" srcOrd="0" destOrd="0" presId="urn:microsoft.com/office/officeart/2005/8/layout/orgChart1"/>
    <dgm:cxn modelId="{55EFC0CB-5945-4522-B96D-373293A2E3F1}" type="presParOf" srcId="{A8409AF6-EB50-408D-85D1-EFD181874FC4}" destId="{2FD9AD44-DC4F-4C08-9F49-A05423F52D1F}" srcOrd="0" destOrd="0" presId="urn:microsoft.com/office/officeart/2005/8/layout/orgChart1"/>
    <dgm:cxn modelId="{FB199EC7-7C3B-44E4-AD04-C742852B1F43}" type="presParOf" srcId="{2FD9AD44-DC4F-4C08-9F49-A05423F52D1F}" destId="{D73782ED-39B2-4D6F-A27F-FA4476BA4F10}" srcOrd="0" destOrd="0" presId="urn:microsoft.com/office/officeart/2005/8/layout/orgChart1"/>
    <dgm:cxn modelId="{554FE056-DA73-4945-823C-B7D6C5ACEA78}" type="presParOf" srcId="{2FD9AD44-DC4F-4C08-9F49-A05423F52D1F}" destId="{F37525CD-DE38-457D-A3D7-8F235E4A3E74}" srcOrd="1" destOrd="0" presId="urn:microsoft.com/office/officeart/2005/8/layout/orgChart1"/>
    <dgm:cxn modelId="{339C10BF-FEA1-43B8-8693-F9FA539CF896}" type="presParOf" srcId="{A8409AF6-EB50-408D-85D1-EFD181874FC4}" destId="{79FF8AB5-95E1-4DD7-A0BE-C4F1D80DB360}" srcOrd="1" destOrd="0" presId="urn:microsoft.com/office/officeart/2005/8/layout/orgChart1"/>
    <dgm:cxn modelId="{9B84FB59-1480-4421-9401-A81AABA57E71}" type="presParOf" srcId="{79FF8AB5-95E1-4DD7-A0BE-C4F1D80DB360}" destId="{54B98AD0-920B-450B-BA54-226683E1498F}" srcOrd="0" destOrd="0" presId="urn:microsoft.com/office/officeart/2005/8/layout/orgChart1"/>
    <dgm:cxn modelId="{565D63CF-FF42-4D47-8D71-EB963D732E44}" type="presParOf" srcId="{79FF8AB5-95E1-4DD7-A0BE-C4F1D80DB360}" destId="{AAAE2FC8-80A5-4122-B403-3C80AAFFDABF}" srcOrd="1" destOrd="0" presId="urn:microsoft.com/office/officeart/2005/8/layout/orgChart1"/>
    <dgm:cxn modelId="{14D905D9-F986-42E6-81FA-C2AC859A61B3}" type="presParOf" srcId="{AAAE2FC8-80A5-4122-B403-3C80AAFFDABF}" destId="{200EA392-7640-4BA9-821F-3674C3CC50FD}" srcOrd="0" destOrd="0" presId="urn:microsoft.com/office/officeart/2005/8/layout/orgChart1"/>
    <dgm:cxn modelId="{27D3E00A-A2A2-4FF8-9424-FE394480E968}" type="presParOf" srcId="{200EA392-7640-4BA9-821F-3674C3CC50FD}" destId="{CFF6B6DD-9E49-4896-B9CE-0088E74741E4}" srcOrd="0" destOrd="0" presId="urn:microsoft.com/office/officeart/2005/8/layout/orgChart1"/>
    <dgm:cxn modelId="{27EA2116-DBDA-4F01-9FFF-401D6C4F0587}" type="presParOf" srcId="{200EA392-7640-4BA9-821F-3674C3CC50FD}" destId="{9BE90D97-4D8D-49E4-A685-DBC377BD2F0C}" srcOrd="1" destOrd="0" presId="urn:microsoft.com/office/officeart/2005/8/layout/orgChart1"/>
    <dgm:cxn modelId="{B31618CF-4E73-4F36-8E54-464C35E44C45}" type="presParOf" srcId="{AAAE2FC8-80A5-4122-B403-3C80AAFFDABF}" destId="{471E8233-D74F-4AD8-935A-1451A5A2A441}" srcOrd="1" destOrd="0" presId="urn:microsoft.com/office/officeart/2005/8/layout/orgChart1"/>
    <dgm:cxn modelId="{88F0AD22-7185-4076-925C-11AEEEFF656C}" type="presParOf" srcId="{471E8233-D74F-4AD8-935A-1451A5A2A441}" destId="{1FE48F90-15A0-4AE4-8D6E-596627CA7826}" srcOrd="0" destOrd="0" presId="urn:microsoft.com/office/officeart/2005/8/layout/orgChart1"/>
    <dgm:cxn modelId="{20CFDAE2-8F0C-49DC-BEE1-8181C9E47B0F}" type="presParOf" srcId="{471E8233-D74F-4AD8-935A-1451A5A2A441}" destId="{D39D14AC-14F2-48B9-8192-25BB91DDB807}" srcOrd="1" destOrd="0" presId="urn:microsoft.com/office/officeart/2005/8/layout/orgChart1"/>
    <dgm:cxn modelId="{9C18E56E-0A29-4BE5-9947-DC1B6D596BE8}" type="presParOf" srcId="{D39D14AC-14F2-48B9-8192-25BB91DDB807}" destId="{CE1EE464-2440-4114-A11E-799A4C82E1D4}" srcOrd="0" destOrd="0" presId="urn:microsoft.com/office/officeart/2005/8/layout/orgChart1"/>
    <dgm:cxn modelId="{D6D991B9-FE50-415E-B164-E33EAC698E33}" type="presParOf" srcId="{CE1EE464-2440-4114-A11E-799A4C82E1D4}" destId="{C87BFAFC-F4E4-4CD1-B6EF-65887A6F1F8B}" srcOrd="0" destOrd="0" presId="urn:microsoft.com/office/officeart/2005/8/layout/orgChart1"/>
    <dgm:cxn modelId="{D2F108BD-42E7-4510-8A10-DA16CF1E6FCD}" type="presParOf" srcId="{CE1EE464-2440-4114-A11E-799A4C82E1D4}" destId="{5CD3BF69-C131-448A-8745-A645AF3702D3}" srcOrd="1" destOrd="0" presId="urn:microsoft.com/office/officeart/2005/8/layout/orgChart1"/>
    <dgm:cxn modelId="{39AC82C4-5796-43DA-A8C6-6CA574E50D5D}" type="presParOf" srcId="{D39D14AC-14F2-48B9-8192-25BB91DDB807}" destId="{ACCA48A5-C572-4CA0-88E0-22B8FEAE0EDC}" srcOrd="1" destOrd="0" presId="urn:microsoft.com/office/officeart/2005/8/layout/orgChart1"/>
    <dgm:cxn modelId="{AD24F340-E64A-43DE-81B6-48AD2FAF7F89}" type="presParOf" srcId="{D39D14AC-14F2-48B9-8192-25BB91DDB807}" destId="{DE4F7EEE-9100-45D5-9414-8AEBDF3CE796}" srcOrd="2" destOrd="0" presId="urn:microsoft.com/office/officeart/2005/8/layout/orgChart1"/>
    <dgm:cxn modelId="{B7B43472-4366-45E4-B8EE-84319A27FF27}" type="presParOf" srcId="{471E8233-D74F-4AD8-935A-1451A5A2A441}" destId="{8AC2169A-D21F-439C-AE3D-04A20ED8B720}" srcOrd="2" destOrd="0" presId="urn:microsoft.com/office/officeart/2005/8/layout/orgChart1"/>
    <dgm:cxn modelId="{4C35EADE-7F7A-49C7-A2D7-B1E149254881}" type="presParOf" srcId="{471E8233-D74F-4AD8-935A-1451A5A2A441}" destId="{1CA36C5C-1CFD-48BA-A688-346F1C50F41A}" srcOrd="3" destOrd="0" presId="urn:microsoft.com/office/officeart/2005/8/layout/orgChart1"/>
    <dgm:cxn modelId="{A4241B53-304D-4B36-AAE5-5CE86632EE72}" type="presParOf" srcId="{1CA36C5C-1CFD-48BA-A688-346F1C50F41A}" destId="{03F15673-4DCA-4BD4-904F-B27D700B42E4}" srcOrd="0" destOrd="0" presId="urn:microsoft.com/office/officeart/2005/8/layout/orgChart1"/>
    <dgm:cxn modelId="{D8A369F5-19F0-4A57-93D7-908E1DF9E792}" type="presParOf" srcId="{03F15673-4DCA-4BD4-904F-B27D700B42E4}" destId="{7127B922-0896-4EBC-BF7D-134FD765E125}" srcOrd="0" destOrd="0" presId="urn:microsoft.com/office/officeart/2005/8/layout/orgChart1"/>
    <dgm:cxn modelId="{C02B5E3D-3E6B-42C4-B943-23E4A311F34C}" type="presParOf" srcId="{03F15673-4DCA-4BD4-904F-B27D700B42E4}" destId="{9AADFE93-6469-4ACA-AD46-10746150273D}" srcOrd="1" destOrd="0" presId="urn:microsoft.com/office/officeart/2005/8/layout/orgChart1"/>
    <dgm:cxn modelId="{093D538C-FF31-4424-BFF9-B73587D47627}" type="presParOf" srcId="{1CA36C5C-1CFD-48BA-A688-346F1C50F41A}" destId="{4E4707F7-F9DC-4D19-9592-710232E3800B}" srcOrd="1" destOrd="0" presId="urn:microsoft.com/office/officeart/2005/8/layout/orgChart1"/>
    <dgm:cxn modelId="{9ECA52FB-B93A-482D-8BD5-FBB71C3C616A}" type="presParOf" srcId="{1CA36C5C-1CFD-48BA-A688-346F1C50F41A}" destId="{FB366AEC-9E04-4385-9B97-6A01EBBA89C2}" srcOrd="2" destOrd="0" presId="urn:microsoft.com/office/officeart/2005/8/layout/orgChart1"/>
    <dgm:cxn modelId="{CBCFB0DE-DF78-41B9-BD8A-8C4D0B8A4BA7}" type="presParOf" srcId="{AAAE2FC8-80A5-4122-B403-3C80AAFFDABF}" destId="{4F77A408-EEA8-4031-9A39-6CF8F26AFEC7}" srcOrd="2" destOrd="0" presId="urn:microsoft.com/office/officeart/2005/8/layout/orgChart1"/>
    <dgm:cxn modelId="{739BDEDA-03BF-42E3-8763-DB60B274DF9D}" type="presParOf" srcId="{79FF8AB5-95E1-4DD7-A0BE-C4F1D80DB360}" destId="{8FCF01CD-5424-4381-9749-10BE38FF54CD}" srcOrd="2" destOrd="0" presId="urn:microsoft.com/office/officeart/2005/8/layout/orgChart1"/>
    <dgm:cxn modelId="{ACA7FD39-439E-49D2-AC2D-35DC4220B720}" type="presParOf" srcId="{79FF8AB5-95E1-4DD7-A0BE-C4F1D80DB360}" destId="{1E8D81AD-8471-4DA5-A762-3893BCC5E485}" srcOrd="3" destOrd="0" presId="urn:microsoft.com/office/officeart/2005/8/layout/orgChart1"/>
    <dgm:cxn modelId="{3947187D-048C-4F45-878D-F48019260D38}" type="presParOf" srcId="{1E8D81AD-8471-4DA5-A762-3893BCC5E485}" destId="{EFC1DF0D-E825-4CE5-A042-14BCC2C4BD17}" srcOrd="0" destOrd="0" presId="urn:microsoft.com/office/officeart/2005/8/layout/orgChart1"/>
    <dgm:cxn modelId="{E18EC047-39CE-4F36-849E-1EB722493474}" type="presParOf" srcId="{EFC1DF0D-E825-4CE5-A042-14BCC2C4BD17}" destId="{95F74DC7-21A6-469A-AFB6-0682735BDC88}" srcOrd="0" destOrd="0" presId="urn:microsoft.com/office/officeart/2005/8/layout/orgChart1"/>
    <dgm:cxn modelId="{79A5D64A-85EF-4CA0-BC07-54633E15FDD9}" type="presParOf" srcId="{EFC1DF0D-E825-4CE5-A042-14BCC2C4BD17}" destId="{98D68C3A-257E-4ADD-AAAD-21E447D434AD}" srcOrd="1" destOrd="0" presId="urn:microsoft.com/office/officeart/2005/8/layout/orgChart1"/>
    <dgm:cxn modelId="{8E64F5E0-4EE6-496A-95C6-38269624D82B}" type="presParOf" srcId="{1E8D81AD-8471-4DA5-A762-3893BCC5E485}" destId="{60D1BECC-7CED-4ABC-AE4D-64AF7907DA27}" srcOrd="1" destOrd="0" presId="urn:microsoft.com/office/officeart/2005/8/layout/orgChart1"/>
    <dgm:cxn modelId="{E6C027DE-37CC-4690-A658-B20DCCCFF377}" type="presParOf" srcId="{60D1BECC-7CED-4ABC-AE4D-64AF7907DA27}" destId="{749B1485-E55D-447B-BF12-0F15420322EB}" srcOrd="0" destOrd="0" presId="urn:microsoft.com/office/officeart/2005/8/layout/orgChart1"/>
    <dgm:cxn modelId="{36C99014-49C3-4885-82C6-AB4E80B9020C}" type="presParOf" srcId="{60D1BECC-7CED-4ABC-AE4D-64AF7907DA27}" destId="{E21CCB6C-145D-4DD7-A620-7948DC0D8DC5}" srcOrd="1" destOrd="0" presId="urn:microsoft.com/office/officeart/2005/8/layout/orgChart1"/>
    <dgm:cxn modelId="{47F02681-EB5B-49E5-865C-31A3A7CF80DD}" type="presParOf" srcId="{E21CCB6C-145D-4DD7-A620-7948DC0D8DC5}" destId="{A0DDC657-EB9D-4E89-9E4C-75020A845E33}" srcOrd="0" destOrd="0" presId="urn:microsoft.com/office/officeart/2005/8/layout/orgChart1"/>
    <dgm:cxn modelId="{6F3AE366-9FF1-4ADB-B07B-8215FF4043F7}" type="presParOf" srcId="{A0DDC657-EB9D-4E89-9E4C-75020A845E33}" destId="{A5FE400F-783B-47B8-80E8-0CB93D48136C}" srcOrd="0" destOrd="0" presId="urn:microsoft.com/office/officeart/2005/8/layout/orgChart1"/>
    <dgm:cxn modelId="{148E4723-CF58-4C19-9927-B70424A44A1E}" type="presParOf" srcId="{A0DDC657-EB9D-4E89-9E4C-75020A845E33}" destId="{07439A5D-C334-410B-9175-C5E254083B6E}" srcOrd="1" destOrd="0" presId="urn:microsoft.com/office/officeart/2005/8/layout/orgChart1"/>
    <dgm:cxn modelId="{D4F9E8C8-D338-409A-8420-1F57CF076EE8}" type="presParOf" srcId="{E21CCB6C-145D-4DD7-A620-7948DC0D8DC5}" destId="{3ACA1D94-E0D3-4BC0-9738-8CBBC153EC73}" srcOrd="1" destOrd="0" presId="urn:microsoft.com/office/officeart/2005/8/layout/orgChart1"/>
    <dgm:cxn modelId="{7F643C6D-4B3F-4478-AD4B-029C78190067}" type="presParOf" srcId="{E21CCB6C-145D-4DD7-A620-7948DC0D8DC5}" destId="{D93A8F19-764B-4CE5-837D-4A30B95F5E7B}" srcOrd="2" destOrd="0" presId="urn:microsoft.com/office/officeart/2005/8/layout/orgChart1"/>
    <dgm:cxn modelId="{82499D5A-D8ED-4B3A-A547-2C3E0F5058C7}" type="presParOf" srcId="{60D1BECC-7CED-4ABC-AE4D-64AF7907DA27}" destId="{B1CFF2B0-C00F-4B69-A3AE-F8D7DD5176C3}" srcOrd="2" destOrd="0" presId="urn:microsoft.com/office/officeart/2005/8/layout/orgChart1"/>
    <dgm:cxn modelId="{3E143DBA-8DD5-4A7D-A88D-697F4D977992}" type="presParOf" srcId="{60D1BECC-7CED-4ABC-AE4D-64AF7907DA27}" destId="{0B45133B-F796-4B66-A3B4-642118290438}" srcOrd="3" destOrd="0" presId="urn:microsoft.com/office/officeart/2005/8/layout/orgChart1"/>
    <dgm:cxn modelId="{1A09802F-C1BA-422C-93B7-80A8294A1D6E}" type="presParOf" srcId="{0B45133B-F796-4B66-A3B4-642118290438}" destId="{C2624FC1-24CB-4A8E-A961-F8A4E063E8AD}" srcOrd="0" destOrd="0" presId="urn:microsoft.com/office/officeart/2005/8/layout/orgChart1"/>
    <dgm:cxn modelId="{9AD0029B-F80A-4EB1-A347-A8C7DA223500}" type="presParOf" srcId="{C2624FC1-24CB-4A8E-A961-F8A4E063E8AD}" destId="{AD6AAC3D-47EC-4317-A3A0-55EE35874B85}" srcOrd="0" destOrd="0" presId="urn:microsoft.com/office/officeart/2005/8/layout/orgChart1"/>
    <dgm:cxn modelId="{7151324F-7FCE-47A2-921C-DA698FDBD58D}" type="presParOf" srcId="{C2624FC1-24CB-4A8E-A961-F8A4E063E8AD}" destId="{6DE673FA-6F98-4D80-84DD-22EF1A4C7C3C}" srcOrd="1" destOrd="0" presId="urn:microsoft.com/office/officeart/2005/8/layout/orgChart1"/>
    <dgm:cxn modelId="{669FAAA5-523C-4DC3-8D51-1FF0EF0D0A13}" type="presParOf" srcId="{0B45133B-F796-4B66-A3B4-642118290438}" destId="{CBB99F0A-D8D3-42A9-BF40-D0A3CAC63582}" srcOrd="1" destOrd="0" presId="urn:microsoft.com/office/officeart/2005/8/layout/orgChart1"/>
    <dgm:cxn modelId="{55281DA8-6F18-4A92-8F69-F7C96937D697}" type="presParOf" srcId="{0B45133B-F796-4B66-A3B4-642118290438}" destId="{CAE5432E-CADE-4FF1-9372-2F72EBCFBA1A}" srcOrd="2" destOrd="0" presId="urn:microsoft.com/office/officeart/2005/8/layout/orgChart1"/>
    <dgm:cxn modelId="{76A9586D-6CBC-4730-8B92-8E2B713605F1}" type="presParOf" srcId="{60D1BECC-7CED-4ABC-AE4D-64AF7907DA27}" destId="{8D91F8B4-F340-4A89-A0AF-5D06D015B687}" srcOrd="4" destOrd="0" presId="urn:microsoft.com/office/officeart/2005/8/layout/orgChart1"/>
    <dgm:cxn modelId="{76168DF0-D3FE-4C13-B650-D8E4479677B8}" type="presParOf" srcId="{60D1BECC-7CED-4ABC-AE4D-64AF7907DA27}" destId="{D42DD1C8-216F-44B0-BF5C-29761A0EE9C9}" srcOrd="5" destOrd="0" presId="urn:microsoft.com/office/officeart/2005/8/layout/orgChart1"/>
    <dgm:cxn modelId="{247EBCF8-6329-42AA-B01A-5979969CE945}" type="presParOf" srcId="{D42DD1C8-216F-44B0-BF5C-29761A0EE9C9}" destId="{778BF839-9528-4CC4-AF7B-736665ECBE33}" srcOrd="0" destOrd="0" presId="urn:microsoft.com/office/officeart/2005/8/layout/orgChart1"/>
    <dgm:cxn modelId="{86ADE89A-BA00-491F-9B3D-DC08C9AE0F90}" type="presParOf" srcId="{778BF839-9528-4CC4-AF7B-736665ECBE33}" destId="{36E394F6-BB31-42A8-932F-21105AAABA6D}" srcOrd="0" destOrd="0" presId="urn:microsoft.com/office/officeart/2005/8/layout/orgChart1"/>
    <dgm:cxn modelId="{E1602830-5F3B-49DE-A3BD-C8CAA397914F}" type="presParOf" srcId="{778BF839-9528-4CC4-AF7B-736665ECBE33}" destId="{11A901E0-A423-43E7-AB51-6A566E10584C}" srcOrd="1" destOrd="0" presId="urn:microsoft.com/office/officeart/2005/8/layout/orgChart1"/>
    <dgm:cxn modelId="{A7420816-CA91-43B1-886C-0FAF9A3671FE}" type="presParOf" srcId="{D42DD1C8-216F-44B0-BF5C-29761A0EE9C9}" destId="{236E2909-5383-4EBC-84EB-5B8977A02D03}" srcOrd="1" destOrd="0" presId="urn:microsoft.com/office/officeart/2005/8/layout/orgChart1"/>
    <dgm:cxn modelId="{5829B395-C70C-4A99-90B6-78D5BA995483}" type="presParOf" srcId="{D42DD1C8-216F-44B0-BF5C-29761A0EE9C9}" destId="{A4FEC6F2-7D51-4F9C-9994-8281E81151E8}" srcOrd="2" destOrd="0" presId="urn:microsoft.com/office/officeart/2005/8/layout/orgChart1"/>
    <dgm:cxn modelId="{0E7F2A96-164C-4B06-9DFE-E2A4F688E581}" type="presParOf" srcId="{1E8D81AD-8471-4DA5-A762-3893BCC5E485}" destId="{99B77DB5-A756-4DA8-9588-4ACAF453BCE2}" srcOrd="2" destOrd="0" presId="urn:microsoft.com/office/officeart/2005/8/layout/orgChart1"/>
    <dgm:cxn modelId="{A4E77A87-B260-44E2-9247-ABE5D27A74FB}" type="presParOf" srcId="{79FF8AB5-95E1-4DD7-A0BE-C4F1D80DB360}" destId="{3FC06FB7-9A4E-4D9E-BAA3-AFCA52667641}" srcOrd="4" destOrd="0" presId="urn:microsoft.com/office/officeart/2005/8/layout/orgChart1"/>
    <dgm:cxn modelId="{12F70062-DA6B-43DF-8F42-2964477E5568}" type="presParOf" srcId="{79FF8AB5-95E1-4DD7-A0BE-C4F1D80DB360}" destId="{CAC37FF9-9092-4089-B9D7-7BA1CB04F6E3}" srcOrd="5" destOrd="0" presId="urn:microsoft.com/office/officeart/2005/8/layout/orgChart1"/>
    <dgm:cxn modelId="{303542E3-0D47-4961-A764-9DD61658E87B}" type="presParOf" srcId="{CAC37FF9-9092-4089-B9D7-7BA1CB04F6E3}" destId="{248B10B6-3373-4652-8B73-56F6124A1E8F}" srcOrd="0" destOrd="0" presId="urn:microsoft.com/office/officeart/2005/8/layout/orgChart1"/>
    <dgm:cxn modelId="{C74DA43D-3D5A-4141-8ADF-B1A5D68F65EB}" type="presParOf" srcId="{248B10B6-3373-4652-8B73-56F6124A1E8F}" destId="{9FAEDA9F-74CF-496A-97B4-7ADA0D03BBA5}" srcOrd="0" destOrd="0" presId="urn:microsoft.com/office/officeart/2005/8/layout/orgChart1"/>
    <dgm:cxn modelId="{E3E7C299-D7D6-4D88-B4EE-DCD94C056FA6}" type="presParOf" srcId="{248B10B6-3373-4652-8B73-56F6124A1E8F}" destId="{C329FD85-4F78-4F62-938B-C4F4DC0A3C8D}" srcOrd="1" destOrd="0" presId="urn:microsoft.com/office/officeart/2005/8/layout/orgChart1"/>
    <dgm:cxn modelId="{D601A8B6-3504-41E4-8934-83D1D1F4CE70}" type="presParOf" srcId="{CAC37FF9-9092-4089-B9D7-7BA1CB04F6E3}" destId="{30659F8A-9682-4EB6-8011-BB81D6178BFD}" srcOrd="1" destOrd="0" presId="urn:microsoft.com/office/officeart/2005/8/layout/orgChart1"/>
    <dgm:cxn modelId="{BBF06B81-1977-4595-A389-DADCE21D858D}" type="presParOf" srcId="{30659F8A-9682-4EB6-8011-BB81D6178BFD}" destId="{EDBEA04E-D923-490B-A4C8-DBC6E3E0D271}" srcOrd="0" destOrd="0" presId="urn:microsoft.com/office/officeart/2005/8/layout/orgChart1"/>
    <dgm:cxn modelId="{1B705EC7-B0FA-40DD-9BA8-DA85EAB427CE}" type="presParOf" srcId="{30659F8A-9682-4EB6-8011-BB81D6178BFD}" destId="{6E2D5B2D-CB96-4937-B8AD-79FD5FDACAC2}" srcOrd="1" destOrd="0" presId="urn:microsoft.com/office/officeart/2005/8/layout/orgChart1"/>
    <dgm:cxn modelId="{3D03D3BA-3539-4FEE-ABCC-BB975B52C51B}" type="presParOf" srcId="{6E2D5B2D-CB96-4937-B8AD-79FD5FDACAC2}" destId="{3D9DBE3A-B0C7-428D-9DBA-9BF70191CC4F}" srcOrd="0" destOrd="0" presId="urn:microsoft.com/office/officeart/2005/8/layout/orgChart1"/>
    <dgm:cxn modelId="{F078409A-C040-4119-B660-126F811450F7}" type="presParOf" srcId="{3D9DBE3A-B0C7-428D-9DBA-9BF70191CC4F}" destId="{573A93E4-E557-4CD6-B8BB-81774BBC2C51}" srcOrd="0" destOrd="0" presId="urn:microsoft.com/office/officeart/2005/8/layout/orgChart1"/>
    <dgm:cxn modelId="{FC789580-EF89-49D3-9EF8-766635BA2E67}" type="presParOf" srcId="{3D9DBE3A-B0C7-428D-9DBA-9BF70191CC4F}" destId="{2188877C-A501-42B0-B009-67A4D4937D6E}" srcOrd="1" destOrd="0" presId="urn:microsoft.com/office/officeart/2005/8/layout/orgChart1"/>
    <dgm:cxn modelId="{21BE4005-A2A9-4585-8575-D9159615B4EE}" type="presParOf" srcId="{6E2D5B2D-CB96-4937-B8AD-79FD5FDACAC2}" destId="{8D4F2799-A997-4A7E-9C92-8D2A4B70F8E0}" srcOrd="1" destOrd="0" presId="urn:microsoft.com/office/officeart/2005/8/layout/orgChart1"/>
    <dgm:cxn modelId="{C417C4A8-E4D2-40AF-B4DE-D00F68EB2A9C}" type="presParOf" srcId="{6E2D5B2D-CB96-4937-B8AD-79FD5FDACAC2}" destId="{6C8D88FF-AE10-46EA-871F-245139D7DD40}" srcOrd="2" destOrd="0" presId="urn:microsoft.com/office/officeart/2005/8/layout/orgChart1"/>
    <dgm:cxn modelId="{5E32FCCF-E12F-444B-8CC8-8B8D9B62AA56}" type="presParOf" srcId="{30659F8A-9682-4EB6-8011-BB81D6178BFD}" destId="{BD68A0A0-A8FB-437B-A6EB-F108617C1EB8}" srcOrd="2" destOrd="0" presId="urn:microsoft.com/office/officeart/2005/8/layout/orgChart1"/>
    <dgm:cxn modelId="{B7D1991D-26E5-48CF-B53C-B0F3957CC24C}" type="presParOf" srcId="{30659F8A-9682-4EB6-8011-BB81D6178BFD}" destId="{C440B902-E571-4E87-A337-CB761ECAE863}" srcOrd="3" destOrd="0" presId="urn:microsoft.com/office/officeart/2005/8/layout/orgChart1"/>
    <dgm:cxn modelId="{7202AF20-D9F0-472E-978E-53A85F7F80E4}" type="presParOf" srcId="{C440B902-E571-4E87-A337-CB761ECAE863}" destId="{637F9FEF-8810-4B81-8A69-1D60CC0C5F0D}" srcOrd="0" destOrd="0" presId="urn:microsoft.com/office/officeart/2005/8/layout/orgChart1"/>
    <dgm:cxn modelId="{9FD2371A-F895-4B4A-B28E-B1C923BA3BA5}" type="presParOf" srcId="{637F9FEF-8810-4B81-8A69-1D60CC0C5F0D}" destId="{59BCF36E-71C6-4CBE-B103-B7DB3DFCEBDA}" srcOrd="0" destOrd="0" presId="urn:microsoft.com/office/officeart/2005/8/layout/orgChart1"/>
    <dgm:cxn modelId="{56AB0638-2DA6-4F73-BB72-E9F126BB90B2}" type="presParOf" srcId="{637F9FEF-8810-4B81-8A69-1D60CC0C5F0D}" destId="{33AD00E7-B8DF-47E1-B720-29BCD87F4540}" srcOrd="1" destOrd="0" presId="urn:microsoft.com/office/officeart/2005/8/layout/orgChart1"/>
    <dgm:cxn modelId="{36924473-1696-4C8D-A7A5-0B1D4E7BDD9B}" type="presParOf" srcId="{C440B902-E571-4E87-A337-CB761ECAE863}" destId="{A904EF57-33E3-43C3-9773-A9ADD7DC5917}" srcOrd="1" destOrd="0" presId="urn:microsoft.com/office/officeart/2005/8/layout/orgChart1"/>
    <dgm:cxn modelId="{F4B4CE13-E19A-427A-ABE7-F2339A875C99}" type="presParOf" srcId="{C440B902-E571-4E87-A337-CB761ECAE863}" destId="{067AA96B-817F-4EBF-B050-483B19132D13}" srcOrd="2" destOrd="0" presId="urn:microsoft.com/office/officeart/2005/8/layout/orgChart1"/>
    <dgm:cxn modelId="{99E67D9D-00E9-4DE2-BD1B-AA19635F3320}" type="presParOf" srcId="{30659F8A-9682-4EB6-8011-BB81D6178BFD}" destId="{7ABF486B-A1B3-40F0-B001-595A5D79D744}" srcOrd="4" destOrd="0" presId="urn:microsoft.com/office/officeart/2005/8/layout/orgChart1"/>
    <dgm:cxn modelId="{17C5EC71-71E2-4848-B1C5-BE06CFDD6AAC}" type="presParOf" srcId="{30659F8A-9682-4EB6-8011-BB81D6178BFD}" destId="{52995595-EBA4-4923-A102-F62BBE79DEC0}" srcOrd="5" destOrd="0" presId="urn:microsoft.com/office/officeart/2005/8/layout/orgChart1"/>
    <dgm:cxn modelId="{759F6BE8-2558-4AE2-8523-18FD9DF8E6B2}" type="presParOf" srcId="{52995595-EBA4-4923-A102-F62BBE79DEC0}" destId="{A6126CCC-F9F5-44DA-87F1-E4C2EAB7637F}" srcOrd="0" destOrd="0" presId="urn:microsoft.com/office/officeart/2005/8/layout/orgChart1"/>
    <dgm:cxn modelId="{DC84CC99-7361-4DDB-826C-E51DCE01F38B}" type="presParOf" srcId="{A6126CCC-F9F5-44DA-87F1-E4C2EAB7637F}" destId="{B1B25B7A-41C7-4BA6-A854-893E14C63427}" srcOrd="0" destOrd="0" presId="urn:microsoft.com/office/officeart/2005/8/layout/orgChart1"/>
    <dgm:cxn modelId="{F03064D6-C55C-447F-90B5-2B13D2044D4D}" type="presParOf" srcId="{A6126CCC-F9F5-44DA-87F1-E4C2EAB7637F}" destId="{54722E6C-1966-4DE5-AFAC-1B2547B84EDA}" srcOrd="1" destOrd="0" presId="urn:microsoft.com/office/officeart/2005/8/layout/orgChart1"/>
    <dgm:cxn modelId="{AD5AFEE0-C2BB-49FF-8371-E317B18E13B3}" type="presParOf" srcId="{52995595-EBA4-4923-A102-F62BBE79DEC0}" destId="{30CFE344-9BFB-4320-8728-35F119FCE495}" srcOrd="1" destOrd="0" presId="urn:microsoft.com/office/officeart/2005/8/layout/orgChart1"/>
    <dgm:cxn modelId="{FC92863F-7F67-4FB9-B19D-F5D37B72EC4A}" type="presParOf" srcId="{52995595-EBA4-4923-A102-F62BBE79DEC0}" destId="{849EB30C-3293-4644-963E-E53E568BE0CE}" srcOrd="2" destOrd="0" presId="urn:microsoft.com/office/officeart/2005/8/layout/orgChart1"/>
    <dgm:cxn modelId="{5DFF735C-BC7B-4485-8979-5FDD8738A3EC}" type="presParOf" srcId="{30659F8A-9682-4EB6-8011-BB81D6178BFD}" destId="{B7C269BE-2EAF-4F33-943A-7B9CFCB4E666}" srcOrd="6" destOrd="0" presId="urn:microsoft.com/office/officeart/2005/8/layout/orgChart1"/>
    <dgm:cxn modelId="{9EF13D43-3B02-48FB-80F3-A97AEBC433C8}" type="presParOf" srcId="{30659F8A-9682-4EB6-8011-BB81D6178BFD}" destId="{AF53CEE9-90F4-413E-AC80-91B54269B8A3}" srcOrd="7" destOrd="0" presId="urn:microsoft.com/office/officeart/2005/8/layout/orgChart1"/>
    <dgm:cxn modelId="{D8F38189-9FD9-4F4C-AF52-52E7CEF4EF6B}" type="presParOf" srcId="{AF53CEE9-90F4-413E-AC80-91B54269B8A3}" destId="{D05215CE-B73C-4EAF-8C83-7820B1FD5EE4}" srcOrd="0" destOrd="0" presId="urn:microsoft.com/office/officeart/2005/8/layout/orgChart1"/>
    <dgm:cxn modelId="{4DD7258A-EF05-45D6-9108-C238BB594297}" type="presParOf" srcId="{D05215CE-B73C-4EAF-8C83-7820B1FD5EE4}" destId="{A259D780-ECA1-42CC-9B9E-644ACE2882F9}" srcOrd="0" destOrd="0" presId="urn:microsoft.com/office/officeart/2005/8/layout/orgChart1"/>
    <dgm:cxn modelId="{4C9796FF-B4C9-43E6-92CA-5A8CE2B0AEBD}" type="presParOf" srcId="{D05215CE-B73C-4EAF-8C83-7820B1FD5EE4}" destId="{B5AE27AF-4814-484D-AB01-9CB288B4D2C0}" srcOrd="1" destOrd="0" presId="urn:microsoft.com/office/officeart/2005/8/layout/orgChart1"/>
    <dgm:cxn modelId="{3933B55B-7816-4CB2-AC2E-3116F5A12ADD}" type="presParOf" srcId="{AF53CEE9-90F4-413E-AC80-91B54269B8A3}" destId="{D4BDE08C-B917-48F5-BC61-DA684DA1F2E1}" srcOrd="1" destOrd="0" presId="urn:microsoft.com/office/officeart/2005/8/layout/orgChart1"/>
    <dgm:cxn modelId="{220D585B-90AB-4DA3-88D0-4E82B72EBAB9}" type="presParOf" srcId="{AF53CEE9-90F4-413E-AC80-91B54269B8A3}" destId="{428615F4-0177-4D34-BF7F-F32DA5A34ED9}" srcOrd="2" destOrd="0" presId="urn:microsoft.com/office/officeart/2005/8/layout/orgChart1"/>
    <dgm:cxn modelId="{A21E810F-9BF1-46C0-9C90-2B0F9F807929}" type="presParOf" srcId="{CAC37FF9-9092-4089-B9D7-7BA1CB04F6E3}" destId="{41798AB0-A4B1-4DC6-95C8-923D27486EF6}" srcOrd="2" destOrd="0" presId="urn:microsoft.com/office/officeart/2005/8/layout/orgChart1"/>
    <dgm:cxn modelId="{D8F30154-4714-47FA-8FE5-3BA78D47321B}" type="presParOf" srcId="{79FF8AB5-95E1-4DD7-A0BE-C4F1D80DB360}" destId="{7D3A0D8E-4D11-4E43-881D-724255803818}" srcOrd="6" destOrd="0" presId="urn:microsoft.com/office/officeart/2005/8/layout/orgChart1"/>
    <dgm:cxn modelId="{C63E9C28-B0BF-42B1-B542-77103BECC9DD}" type="presParOf" srcId="{79FF8AB5-95E1-4DD7-A0BE-C4F1D80DB360}" destId="{DB967B09-E967-43AD-A381-0208BC9165A9}" srcOrd="7" destOrd="0" presId="urn:microsoft.com/office/officeart/2005/8/layout/orgChart1"/>
    <dgm:cxn modelId="{340F864B-6F0A-4075-BEE7-1D4508D7683E}" type="presParOf" srcId="{DB967B09-E967-43AD-A381-0208BC9165A9}" destId="{B84098B3-6633-4943-AF2B-2A0AB9AECBCA}" srcOrd="0" destOrd="0" presId="urn:microsoft.com/office/officeart/2005/8/layout/orgChart1"/>
    <dgm:cxn modelId="{006E32B0-C0FC-4F39-AF6E-4464D3BEB0F7}" type="presParOf" srcId="{B84098B3-6633-4943-AF2B-2A0AB9AECBCA}" destId="{E5522518-7157-4DA2-8E21-846AE4ABBC01}" srcOrd="0" destOrd="0" presId="urn:microsoft.com/office/officeart/2005/8/layout/orgChart1"/>
    <dgm:cxn modelId="{58D11A69-C977-47A8-82F5-23F313D4B64E}" type="presParOf" srcId="{B84098B3-6633-4943-AF2B-2A0AB9AECBCA}" destId="{89704BF1-686B-491B-9222-1D425BAA5AB3}" srcOrd="1" destOrd="0" presId="urn:microsoft.com/office/officeart/2005/8/layout/orgChart1"/>
    <dgm:cxn modelId="{CB4B78E3-C469-4909-801B-E20AD51077AE}" type="presParOf" srcId="{DB967B09-E967-43AD-A381-0208BC9165A9}" destId="{FB2ACA24-8351-460F-9A50-DFD321EE13FE}" srcOrd="1" destOrd="0" presId="urn:microsoft.com/office/officeart/2005/8/layout/orgChart1"/>
    <dgm:cxn modelId="{C04D8146-6291-425D-9B8E-7739176120D8}" type="presParOf" srcId="{FB2ACA24-8351-460F-9A50-DFD321EE13FE}" destId="{5ADFE919-B581-4702-AC93-A33F3AC90F00}" srcOrd="0" destOrd="0" presId="urn:microsoft.com/office/officeart/2005/8/layout/orgChart1"/>
    <dgm:cxn modelId="{2E268090-FA2B-4CD1-BCE0-4E06C56C8F0C}" type="presParOf" srcId="{FB2ACA24-8351-460F-9A50-DFD321EE13FE}" destId="{4241267F-F17C-45BE-AFD5-C35A661F7F74}" srcOrd="1" destOrd="0" presId="urn:microsoft.com/office/officeart/2005/8/layout/orgChart1"/>
    <dgm:cxn modelId="{0ABD8DDD-37B9-4970-B38E-5D4514C3D715}" type="presParOf" srcId="{4241267F-F17C-45BE-AFD5-C35A661F7F74}" destId="{8739F384-8C83-4562-8FE3-2B11FACCAE86}" srcOrd="0" destOrd="0" presId="urn:microsoft.com/office/officeart/2005/8/layout/orgChart1"/>
    <dgm:cxn modelId="{99542711-D5B2-4A94-85BC-E7EC4FE6B139}" type="presParOf" srcId="{8739F384-8C83-4562-8FE3-2B11FACCAE86}" destId="{F7E516A0-DB1A-4267-881D-EA40DF94D4FD}" srcOrd="0" destOrd="0" presId="urn:microsoft.com/office/officeart/2005/8/layout/orgChart1"/>
    <dgm:cxn modelId="{8C2DB35A-190A-464B-B91F-A8DEF25F330F}" type="presParOf" srcId="{8739F384-8C83-4562-8FE3-2B11FACCAE86}" destId="{B06B8B5B-958D-4AD6-9626-77160030F79D}" srcOrd="1" destOrd="0" presId="urn:microsoft.com/office/officeart/2005/8/layout/orgChart1"/>
    <dgm:cxn modelId="{DDE83679-2FE4-4A04-A5C2-1C8D6FBB22DD}" type="presParOf" srcId="{4241267F-F17C-45BE-AFD5-C35A661F7F74}" destId="{8270F500-F798-4B45-A193-950395B902EE}" srcOrd="1" destOrd="0" presId="urn:microsoft.com/office/officeart/2005/8/layout/orgChart1"/>
    <dgm:cxn modelId="{B8585804-01F5-47DC-9D6A-6338F8C83046}" type="presParOf" srcId="{8270F500-F798-4B45-A193-950395B902EE}" destId="{94E52B9E-1921-4D56-8B56-5E9E374880F3}" srcOrd="0" destOrd="0" presId="urn:microsoft.com/office/officeart/2005/8/layout/orgChart1"/>
    <dgm:cxn modelId="{3851BFD8-E35E-4E2D-8B90-28CA28B0983C}" type="presParOf" srcId="{8270F500-F798-4B45-A193-950395B902EE}" destId="{0910DD26-1A8A-49AF-8999-1662CF2F786F}" srcOrd="1" destOrd="0" presId="urn:microsoft.com/office/officeart/2005/8/layout/orgChart1"/>
    <dgm:cxn modelId="{8E8D2E59-2E2F-4DF1-9DC7-A00FCEB4E77F}" type="presParOf" srcId="{0910DD26-1A8A-49AF-8999-1662CF2F786F}" destId="{7F0314BC-D261-4393-AB05-DD79F79E41DF}" srcOrd="0" destOrd="0" presId="urn:microsoft.com/office/officeart/2005/8/layout/orgChart1"/>
    <dgm:cxn modelId="{3FE3D7F7-F7BF-4252-AACF-D812C15454F2}" type="presParOf" srcId="{7F0314BC-D261-4393-AB05-DD79F79E41DF}" destId="{A12FFB10-2C36-4627-A4EA-75214902839E}" srcOrd="0" destOrd="0" presId="urn:microsoft.com/office/officeart/2005/8/layout/orgChart1"/>
    <dgm:cxn modelId="{A5BCB342-6135-4B19-839B-4A1823DF837D}" type="presParOf" srcId="{7F0314BC-D261-4393-AB05-DD79F79E41DF}" destId="{F31649DE-A7FD-4A49-9D2B-DD9B0EE56B5E}" srcOrd="1" destOrd="0" presId="urn:microsoft.com/office/officeart/2005/8/layout/orgChart1"/>
    <dgm:cxn modelId="{A81E6443-4C11-4A6B-B317-1B4E1AEB03BD}" type="presParOf" srcId="{0910DD26-1A8A-49AF-8999-1662CF2F786F}" destId="{C773D1D4-A9BB-4B56-A551-5703FAA5DC1D}" srcOrd="1" destOrd="0" presId="urn:microsoft.com/office/officeart/2005/8/layout/orgChart1"/>
    <dgm:cxn modelId="{31877495-F733-4486-B62F-2AAE54B76EBE}" type="presParOf" srcId="{0910DD26-1A8A-49AF-8999-1662CF2F786F}" destId="{D53BA3CF-1A11-430C-9687-21C886262871}" srcOrd="2" destOrd="0" presId="urn:microsoft.com/office/officeart/2005/8/layout/orgChart1"/>
    <dgm:cxn modelId="{DE1403AB-58DD-4321-A9DF-885CA41D3AA5}" type="presParOf" srcId="{8270F500-F798-4B45-A193-950395B902EE}" destId="{DAD9C9F8-32CB-437E-892F-9538A413A422}" srcOrd="2" destOrd="0" presId="urn:microsoft.com/office/officeart/2005/8/layout/orgChart1"/>
    <dgm:cxn modelId="{FD136908-F39E-4AA2-AC44-1376E0F9578D}" type="presParOf" srcId="{8270F500-F798-4B45-A193-950395B902EE}" destId="{206B2867-9D3B-4A50-AE62-F09BACD29012}" srcOrd="3" destOrd="0" presId="urn:microsoft.com/office/officeart/2005/8/layout/orgChart1"/>
    <dgm:cxn modelId="{DF03CAEA-8F35-419F-8937-231EE6AF7C84}" type="presParOf" srcId="{206B2867-9D3B-4A50-AE62-F09BACD29012}" destId="{6A347736-079A-4537-851D-991547734F32}" srcOrd="0" destOrd="0" presId="urn:microsoft.com/office/officeart/2005/8/layout/orgChart1"/>
    <dgm:cxn modelId="{90ACD769-CDAB-4F42-AB7D-E8855F319CFD}" type="presParOf" srcId="{6A347736-079A-4537-851D-991547734F32}" destId="{91A1E640-6B97-455F-AB8D-2547DE7C4B23}" srcOrd="0" destOrd="0" presId="urn:microsoft.com/office/officeart/2005/8/layout/orgChart1"/>
    <dgm:cxn modelId="{CC3762E0-40C2-444F-B6CE-8C25C78BA4B3}" type="presParOf" srcId="{6A347736-079A-4537-851D-991547734F32}" destId="{FE8C6E2E-AAFF-48A7-8ADA-50A69C1B9EE0}" srcOrd="1" destOrd="0" presId="urn:microsoft.com/office/officeart/2005/8/layout/orgChart1"/>
    <dgm:cxn modelId="{B0F7EED2-CEAC-4D10-9A4F-F8F42649089F}" type="presParOf" srcId="{206B2867-9D3B-4A50-AE62-F09BACD29012}" destId="{A5CE717A-1273-47D2-8D5E-282CAD361F4A}" srcOrd="1" destOrd="0" presId="urn:microsoft.com/office/officeart/2005/8/layout/orgChart1"/>
    <dgm:cxn modelId="{138DF6C8-D5EB-4695-94A9-6C90EDD541F6}" type="presParOf" srcId="{206B2867-9D3B-4A50-AE62-F09BACD29012}" destId="{55AF010E-C0EE-4CAC-AD54-5C6AAF315027}" srcOrd="2" destOrd="0" presId="urn:microsoft.com/office/officeart/2005/8/layout/orgChart1"/>
    <dgm:cxn modelId="{0F7CC2AC-606E-41FD-A81D-3E333E7CC9CA}" type="presParOf" srcId="{8270F500-F798-4B45-A193-950395B902EE}" destId="{CEDC93C3-0954-4BE7-842C-B4B4F0152CC1}" srcOrd="4" destOrd="0" presId="urn:microsoft.com/office/officeart/2005/8/layout/orgChart1"/>
    <dgm:cxn modelId="{17C5744E-F4CF-4636-A6D6-51FBB6B61C01}" type="presParOf" srcId="{8270F500-F798-4B45-A193-950395B902EE}" destId="{464F428E-CD64-4496-9C7D-7219986894EF}" srcOrd="5" destOrd="0" presId="urn:microsoft.com/office/officeart/2005/8/layout/orgChart1"/>
    <dgm:cxn modelId="{371C69F5-1B3E-46D4-9D34-BF8AADD76006}" type="presParOf" srcId="{464F428E-CD64-4496-9C7D-7219986894EF}" destId="{EF530B2E-51CE-4B55-A936-F5FA57415D8E}" srcOrd="0" destOrd="0" presId="urn:microsoft.com/office/officeart/2005/8/layout/orgChart1"/>
    <dgm:cxn modelId="{68291BE8-3FDC-4DFC-AFEE-562CA4834330}" type="presParOf" srcId="{EF530B2E-51CE-4B55-A936-F5FA57415D8E}" destId="{2570EB8D-241F-4F23-BB48-86C11AC31194}" srcOrd="0" destOrd="0" presId="urn:microsoft.com/office/officeart/2005/8/layout/orgChart1"/>
    <dgm:cxn modelId="{C03E6E68-3BE8-420D-BC71-23120A443847}" type="presParOf" srcId="{EF530B2E-51CE-4B55-A936-F5FA57415D8E}" destId="{C4DD9E99-FB34-418C-88DF-AD679F9AF496}" srcOrd="1" destOrd="0" presId="urn:microsoft.com/office/officeart/2005/8/layout/orgChart1"/>
    <dgm:cxn modelId="{A1ABE436-A935-4199-8191-6CAC04C38D64}" type="presParOf" srcId="{464F428E-CD64-4496-9C7D-7219986894EF}" destId="{1BC2F0AC-AE92-46E9-B06C-CCC5A7C35CB9}" srcOrd="1" destOrd="0" presId="urn:microsoft.com/office/officeart/2005/8/layout/orgChart1"/>
    <dgm:cxn modelId="{C9DA63AC-94BA-497B-BDD5-B70D951C75F3}" type="presParOf" srcId="{464F428E-CD64-4496-9C7D-7219986894EF}" destId="{BBB871BC-DB15-4841-AF29-DDFBEA3EFF38}" srcOrd="2" destOrd="0" presId="urn:microsoft.com/office/officeart/2005/8/layout/orgChart1"/>
    <dgm:cxn modelId="{2CF947C2-C31E-4B67-974E-E7C3F863DDB5}" type="presParOf" srcId="{4241267F-F17C-45BE-AFD5-C35A661F7F74}" destId="{4A6CCD34-331D-44D4-856B-2292005E2E64}" srcOrd="2" destOrd="0" presId="urn:microsoft.com/office/officeart/2005/8/layout/orgChart1"/>
    <dgm:cxn modelId="{F2B5E30B-A583-452A-9A97-770B7BC4C3E2}" type="presParOf" srcId="{FB2ACA24-8351-460F-9A50-DFD321EE13FE}" destId="{0ABCEF02-7128-45E0-8667-FFDAF23CB2B6}" srcOrd="2" destOrd="0" presId="urn:microsoft.com/office/officeart/2005/8/layout/orgChart1"/>
    <dgm:cxn modelId="{7053AD19-A691-46F3-A7B0-5C826A6E5101}" type="presParOf" srcId="{FB2ACA24-8351-460F-9A50-DFD321EE13FE}" destId="{656DE580-CF14-4D99-9136-B4DB5A30EA99}" srcOrd="3" destOrd="0" presId="urn:microsoft.com/office/officeart/2005/8/layout/orgChart1"/>
    <dgm:cxn modelId="{E499AD5E-40DF-4A0D-837A-0E8535DBCAD9}" type="presParOf" srcId="{656DE580-CF14-4D99-9136-B4DB5A30EA99}" destId="{5BD43D59-7EDB-4C29-A41B-D73E2FD932FD}" srcOrd="0" destOrd="0" presId="urn:microsoft.com/office/officeart/2005/8/layout/orgChart1"/>
    <dgm:cxn modelId="{510DA7AE-9CD0-49E9-9279-257D4B028BB1}" type="presParOf" srcId="{5BD43D59-7EDB-4C29-A41B-D73E2FD932FD}" destId="{8F4867B5-712F-44CF-8547-417BEB4812FB}" srcOrd="0" destOrd="0" presId="urn:microsoft.com/office/officeart/2005/8/layout/orgChart1"/>
    <dgm:cxn modelId="{8698DA92-198D-4163-9A47-4484535392AF}" type="presParOf" srcId="{5BD43D59-7EDB-4C29-A41B-D73E2FD932FD}" destId="{8C955268-A02C-446B-8784-5EB34B416881}" srcOrd="1" destOrd="0" presId="urn:microsoft.com/office/officeart/2005/8/layout/orgChart1"/>
    <dgm:cxn modelId="{BAA2DC67-2071-498E-9305-BF2B25F82E06}" type="presParOf" srcId="{656DE580-CF14-4D99-9136-B4DB5A30EA99}" destId="{45160525-A425-4862-AF22-E79C2E585365}" srcOrd="1" destOrd="0" presId="urn:microsoft.com/office/officeart/2005/8/layout/orgChart1"/>
    <dgm:cxn modelId="{498B5113-FEAA-46A9-9EFD-0F3B67817B9D}" type="presParOf" srcId="{45160525-A425-4862-AF22-E79C2E585365}" destId="{7196DED0-2496-4CEE-93AA-6F12AF78DE56}" srcOrd="0" destOrd="0" presId="urn:microsoft.com/office/officeart/2005/8/layout/orgChart1"/>
    <dgm:cxn modelId="{0F9070AA-2AF7-40BD-ABA5-D887541EA21A}" type="presParOf" srcId="{45160525-A425-4862-AF22-E79C2E585365}" destId="{B7F89C0E-9EA7-4764-A653-14F05F257049}" srcOrd="1" destOrd="0" presId="urn:microsoft.com/office/officeart/2005/8/layout/orgChart1"/>
    <dgm:cxn modelId="{37A20182-B941-48D9-AF14-8C4A1A32B6DF}" type="presParOf" srcId="{B7F89C0E-9EA7-4764-A653-14F05F257049}" destId="{2BDA6AD3-DFF8-44D2-ABE7-37EA0DC65B4F}" srcOrd="0" destOrd="0" presId="urn:microsoft.com/office/officeart/2005/8/layout/orgChart1"/>
    <dgm:cxn modelId="{07C82AB8-09B8-4EE9-9225-C57166F08D86}" type="presParOf" srcId="{2BDA6AD3-DFF8-44D2-ABE7-37EA0DC65B4F}" destId="{B0D5F35B-CE52-49CE-A23B-CA868DEF503D}" srcOrd="0" destOrd="0" presId="urn:microsoft.com/office/officeart/2005/8/layout/orgChart1"/>
    <dgm:cxn modelId="{DB6468E1-96FB-498A-B926-C65BDDE2CDDD}" type="presParOf" srcId="{2BDA6AD3-DFF8-44D2-ABE7-37EA0DC65B4F}" destId="{EB5993F5-F7B9-417F-A88E-6608827AFE74}" srcOrd="1" destOrd="0" presId="urn:microsoft.com/office/officeart/2005/8/layout/orgChart1"/>
    <dgm:cxn modelId="{F5C332C4-BFBB-4BDA-95CB-0E641115AFF3}" type="presParOf" srcId="{B7F89C0E-9EA7-4764-A653-14F05F257049}" destId="{1B1ECEA6-5FB3-41B3-B61F-128B7666A8A1}" srcOrd="1" destOrd="0" presId="urn:microsoft.com/office/officeart/2005/8/layout/orgChart1"/>
    <dgm:cxn modelId="{528C7DA3-9053-47D3-B62C-D06EB5F180E9}" type="presParOf" srcId="{B7F89C0E-9EA7-4764-A653-14F05F257049}" destId="{72EE025A-AEA7-4D90-BBDC-2DD4AD269F7B}" srcOrd="2" destOrd="0" presId="urn:microsoft.com/office/officeart/2005/8/layout/orgChart1"/>
    <dgm:cxn modelId="{8C409514-E8D0-4A60-9A3E-83155C633A6D}" type="presParOf" srcId="{45160525-A425-4862-AF22-E79C2E585365}" destId="{F1ACA2A7-C46D-416B-B16D-4058F09B40A5}" srcOrd="2" destOrd="0" presId="urn:microsoft.com/office/officeart/2005/8/layout/orgChart1"/>
    <dgm:cxn modelId="{B5036918-546F-4ED4-B170-6631865633CE}" type="presParOf" srcId="{45160525-A425-4862-AF22-E79C2E585365}" destId="{C2D71665-86E6-4FD8-B8C0-E4E72F7F2D69}" srcOrd="3" destOrd="0" presId="urn:microsoft.com/office/officeart/2005/8/layout/orgChart1"/>
    <dgm:cxn modelId="{02431327-5426-4E38-8DC2-25D7B0C542E2}" type="presParOf" srcId="{C2D71665-86E6-4FD8-B8C0-E4E72F7F2D69}" destId="{79516113-3080-4A4F-BE15-3E0F28F13BE2}" srcOrd="0" destOrd="0" presId="urn:microsoft.com/office/officeart/2005/8/layout/orgChart1"/>
    <dgm:cxn modelId="{E505AB96-DD92-441A-B89D-2AEB5313DA56}" type="presParOf" srcId="{79516113-3080-4A4F-BE15-3E0F28F13BE2}" destId="{EBEECDEC-84F7-42B9-9FAA-EF21A3F097EE}" srcOrd="0" destOrd="0" presId="urn:microsoft.com/office/officeart/2005/8/layout/orgChart1"/>
    <dgm:cxn modelId="{5A0E7554-FDAD-4538-9680-7FA6E2D26F27}" type="presParOf" srcId="{79516113-3080-4A4F-BE15-3E0F28F13BE2}" destId="{0134BC53-84B4-45E8-B9E5-295B2FCB772F}" srcOrd="1" destOrd="0" presId="urn:microsoft.com/office/officeart/2005/8/layout/orgChart1"/>
    <dgm:cxn modelId="{E98D9A3E-C4A8-468F-831A-DAA7D6308247}" type="presParOf" srcId="{C2D71665-86E6-4FD8-B8C0-E4E72F7F2D69}" destId="{2B5389A0-A600-4A0D-9CC5-D8D272D58344}" srcOrd="1" destOrd="0" presId="urn:microsoft.com/office/officeart/2005/8/layout/orgChart1"/>
    <dgm:cxn modelId="{DB7434F0-BD49-4A3A-9739-6AC8E126246C}" type="presParOf" srcId="{C2D71665-86E6-4FD8-B8C0-E4E72F7F2D69}" destId="{61D2B187-D485-48C8-B333-452C1B054510}" srcOrd="2" destOrd="0" presId="urn:microsoft.com/office/officeart/2005/8/layout/orgChart1"/>
    <dgm:cxn modelId="{5ADA5EDF-0087-4C12-9D2C-37AF465426BF}" type="presParOf" srcId="{656DE580-CF14-4D99-9136-B4DB5A30EA99}" destId="{0EF4B5AF-F0FD-40BF-87CB-64E86590F8A6}" srcOrd="2" destOrd="0" presId="urn:microsoft.com/office/officeart/2005/8/layout/orgChart1"/>
    <dgm:cxn modelId="{86908AEE-C79C-4E88-83C1-9FAF9F382F8A}" type="presParOf" srcId="{DB967B09-E967-43AD-A381-0208BC9165A9}" destId="{F3F39692-D9DC-4D41-9ECF-80573B618888}" srcOrd="2" destOrd="0" presId="urn:microsoft.com/office/officeart/2005/8/layout/orgChart1"/>
    <dgm:cxn modelId="{876D75CD-84AE-4E97-9CC3-314CD873C811}" type="presParOf" srcId="{79FF8AB5-95E1-4DD7-A0BE-C4F1D80DB360}" destId="{C6DB1BBB-7EFB-4678-AEF3-F1629D2895BA}" srcOrd="8" destOrd="0" presId="urn:microsoft.com/office/officeart/2005/8/layout/orgChart1"/>
    <dgm:cxn modelId="{D72C4089-1D6F-4ED1-95E6-62E984904070}" type="presParOf" srcId="{79FF8AB5-95E1-4DD7-A0BE-C4F1D80DB360}" destId="{7E9C7ACB-6B35-4919-A666-EDC066B75746}" srcOrd="9" destOrd="0" presId="urn:microsoft.com/office/officeart/2005/8/layout/orgChart1"/>
    <dgm:cxn modelId="{226F2A01-3B0D-4C3B-861C-B0C79CDD5446}" type="presParOf" srcId="{7E9C7ACB-6B35-4919-A666-EDC066B75746}" destId="{87FFCF4F-5A64-4708-8288-C8D7AEB3F750}" srcOrd="0" destOrd="0" presId="urn:microsoft.com/office/officeart/2005/8/layout/orgChart1"/>
    <dgm:cxn modelId="{EA09AC43-AD27-4A5A-A4FD-3DE5CCD92751}" type="presParOf" srcId="{87FFCF4F-5A64-4708-8288-C8D7AEB3F750}" destId="{2B6F1AF5-566C-44DF-8511-D8A526CD6906}" srcOrd="0" destOrd="0" presId="urn:microsoft.com/office/officeart/2005/8/layout/orgChart1"/>
    <dgm:cxn modelId="{1CCFA2A4-E95D-4A98-97F9-4DDE0DE981C4}" type="presParOf" srcId="{87FFCF4F-5A64-4708-8288-C8D7AEB3F750}" destId="{5E656A12-3A12-4010-8389-9D565C236AF2}" srcOrd="1" destOrd="0" presId="urn:microsoft.com/office/officeart/2005/8/layout/orgChart1"/>
    <dgm:cxn modelId="{49E70137-1931-4150-9076-6353EF057D35}" type="presParOf" srcId="{7E9C7ACB-6B35-4919-A666-EDC066B75746}" destId="{372316D3-8D5E-4D4C-8CCA-B03B68722394}" srcOrd="1" destOrd="0" presId="urn:microsoft.com/office/officeart/2005/8/layout/orgChart1"/>
    <dgm:cxn modelId="{A405C185-5DB0-47C7-A98B-DCC10B964965}" type="presParOf" srcId="{372316D3-8D5E-4D4C-8CCA-B03B68722394}" destId="{91EF458A-2841-4BF4-90CB-137878C7A4CE}" srcOrd="0" destOrd="0" presId="urn:microsoft.com/office/officeart/2005/8/layout/orgChart1"/>
    <dgm:cxn modelId="{8DF6BED0-D234-401B-8176-C1B26F6CE44F}" type="presParOf" srcId="{372316D3-8D5E-4D4C-8CCA-B03B68722394}" destId="{2052ED59-93FE-4B23-B65C-326EA6303B0B}" srcOrd="1" destOrd="0" presId="urn:microsoft.com/office/officeart/2005/8/layout/orgChart1"/>
    <dgm:cxn modelId="{A3FBFD5B-9EBE-4D30-AC72-9D817CEEAAFD}" type="presParOf" srcId="{2052ED59-93FE-4B23-B65C-326EA6303B0B}" destId="{8968C5AD-5DE8-4FEC-95D8-BF0F38E7A541}" srcOrd="0" destOrd="0" presId="urn:microsoft.com/office/officeart/2005/8/layout/orgChart1"/>
    <dgm:cxn modelId="{A53CD567-54CD-4C1D-BA0D-2C313E8FD06B}" type="presParOf" srcId="{8968C5AD-5DE8-4FEC-95D8-BF0F38E7A541}" destId="{FAF0315B-0D3B-4F77-BBCC-3DC4ADAEE849}" srcOrd="0" destOrd="0" presId="urn:microsoft.com/office/officeart/2005/8/layout/orgChart1"/>
    <dgm:cxn modelId="{F1217B2C-1946-4CB2-83D4-02BA7CA6CFFF}" type="presParOf" srcId="{8968C5AD-5DE8-4FEC-95D8-BF0F38E7A541}" destId="{F03D4435-9036-4A40-9B84-9D5222907BB3}" srcOrd="1" destOrd="0" presId="urn:microsoft.com/office/officeart/2005/8/layout/orgChart1"/>
    <dgm:cxn modelId="{9BEDB603-B2E2-4A93-84F7-BFFC99C74F36}" type="presParOf" srcId="{2052ED59-93FE-4B23-B65C-326EA6303B0B}" destId="{B37ABF34-9E0B-4C77-9521-286A95960F38}" srcOrd="1" destOrd="0" presId="urn:microsoft.com/office/officeart/2005/8/layout/orgChart1"/>
    <dgm:cxn modelId="{A44FF1D1-E459-465F-B34F-1C191167AABE}" type="presParOf" srcId="{2052ED59-93FE-4B23-B65C-326EA6303B0B}" destId="{5A3F4C94-C017-4A7B-8C49-9A268E8AA25D}" srcOrd="2" destOrd="0" presId="urn:microsoft.com/office/officeart/2005/8/layout/orgChart1"/>
    <dgm:cxn modelId="{A08AE4E8-F336-4A76-A763-0958ED59F489}" type="presParOf" srcId="{372316D3-8D5E-4D4C-8CCA-B03B68722394}" destId="{8CFC617D-33C0-4B31-B896-60A9310CD773}" srcOrd="2" destOrd="0" presId="urn:microsoft.com/office/officeart/2005/8/layout/orgChart1"/>
    <dgm:cxn modelId="{AE223A59-5243-484B-A801-A198EB935D7E}" type="presParOf" srcId="{372316D3-8D5E-4D4C-8CCA-B03B68722394}" destId="{EC65A22F-AE69-4B9D-B56B-53567BA90E22}" srcOrd="3" destOrd="0" presId="urn:microsoft.com/office/officeart/2005/8/layout/orgChart1"/>
    <dgm:cxn modelId="{802D36BF-AA63-4C3C-985F-9B399E3B6C0C}" type="presParOf" srcId="{EC65A22F-AE69-4B9D-B56B-53567BA90E22}" destId="{C057AD1C-5E78-42F1-9E1A-FE316D6D9887}" srcOrd="0" destOrd="0" presId="urn:microsoft.com/office/officeart/2005/8/layout/orgChart1"/>
    <dgm:cxn modelId="{A8CE93B4-B4C7-4AD7-A678-B7BD508D7F92}" type="presParOf" srcId="{C057AD1C-5E78-42F1-9E1A-FE316D6D9887}" destId="{3C147B96-D5A6-4ADB-8007-FABB33510D7D}" srcOrd="0" destOrd="0" presId="urn:microsoft.com/office/officeart/2005/8/layout/orgChart1"/>
    <dgm:cxn modelId="{9E9873B6-B8C6-40EB-BD61-6EA25DE2A300}" type="presParOf" srcId="{C057AD1C-5E78-42F1-9E1A-FE316D6D9887}" destId="{0EC433DB-BF6D-41A5-8EF1-8F71A69C9B1D}" srcOrd="1" destOrd="0" presId="urn:microsoft.com/office/officeart/2005/8/layout/orgChart1"/>
    <dgm:cxn modelId="{6A68AADE-2506-4BFB-A3B5-7F5A842BD4AA}" type="presParOf" srcId="{EC65A22F-AE69-4B9D-B56B-53567BA90E22}" destId="{0885DA16-D5C0-489F-B6C7-58E8C37C665D}" srcOrd="1" destOrd="0" presId="urn:microsoft.com/office/officeart/2005/8/layout/orgChart1"/>
    <dgm:cxn modelId="{B5D5EB09-E420-4236-9BFE-FAAF03F40F9C}" type="presParOf" srcId="{EC65A22F-AE69-4B9D-B56B-53567BA90E22}" destId="{B5AEADDE-6EA0-480F-9EB2-D82D8C9AFD35}" srcOrd="2" destOrd="0" presId="urn:microsoft.com/office/officeart/2005/8/layout/orgChart1"/>
    <dgm:cxn modelId="{F961CC3A-D8E7-4338-ABD9-E8D6EB4B828F}" type="presParOf" srcId="{372316D3-8D5E-4D4C-8CCA-B03B68722394}" destId="{39990620-E4B4-454A-AD54-A53AD8F02072}" srcOrd="4" destOrd="0" presId="urn:microsoft.com/office/officeart/2005/8/layout/orgChart1"/>
    <dgm:cxn modelId="{7D99E050-C19E-4374-8151-D7FC540824C4}" type="presParOf" srcId="{372316D3-8D5E-4D4C-8CCA-B03B68722394}" destId="{3CCC1A7E-ED27-4E57-8171-B5D6E72B511C}" srcOrd="5" destOrd="0" presId="urn:microsoft.com/office/officeart/2005/8/layout/orgChart1"/>
    <dgm:cxn modelId="{A66F4106-4503-4FBC-92DD-F160C94E08D6}" type="presParOf" srcId="{3CCC1A7E-ED27-4E57-8171-B5D6E72B511C}" destId="{8EA9FB43-8282-41D9-AA8E-8F5309B6F406}" srcOrd="0" destOrd="0" presId="urn:microsoft.com/office/officeart/2005/8/layout/orgChart1"/>
    <dgm:cxn modelId="{90981ACA-CEB6-4E66-9871-70D830925AFB}" type="presParOf" srcId="{8EA9FB43-8282-41D9-AA8E-8F5309B6F406}" destId="{62D54BD5-9718-4BA3-AB89-D8F42D60654E}" srcOrd="0" destOrd="0" presId="urn:microsoft.com/office/officeart/2005/8/layout/orgChart1"/>
    <dgm:cxn modelId="{C32ED094-E9C6-4751-951E-5B1EC2ECFF9D}" type="presParOf" srcId="{8EA9FB43-8282-41D9-AA8E-8F5309B6F406}" destId="{0F7C3648-AF6B-4FDF-BBBC-BD1AF39BDCEF}" srcOrd="1" destOrd="0" presId="urn:microsoft.com/office/officeart/2005/8/layout/orgChart1"/>
    <dgm:cxn modelId="{9697784D-65C4-491D-A8EC-187A09E49FDE}" type="presParOf" srcId="{3CCC1A7E-ED27-4E57-8171-B5D6E72B511C}" destId="{CAA44F8B-FECE-4115-83E0-08E0478FB487}" srcOrd="1" destOrd="0" presId="urn:microsoft.com/office/officeart/2005/8/layout/orgChart1"/>
    <dgm:cxn modelId="{95BF4FC6-724B-437F-82BD-35380F42476F}" type="presParOf" srcId="{3CCC1A7E-ED27-4E57-8171-B5D6E72B511C}" destId="{462F1DB1-07CD-434F-AA94-1FDF7B0AAE97}" srcOrd="2" destOrd="0" presId="urn:microsoft.com/office/officeart/2005/8/layout/orgChart1"/>
    <dgm:cxn modelId="{459D98FF-59BA-4279-99EC-340D773C4D00}" type="presParOf" srcId="{372316D3-8D5E-4D4C-8CCA-B03B68722394}" destId="{1A14352D-2886-40ED-A357-6C6E6DAF9117}" srcOrd="6" destOrd="0" presId="urn:microsoft.com/office/officeart/2005/8/layout/orgChart1"/>
    <dgm:cxn modelId="{640A2DBE-7731-4670-914F-FC95442D680B}" type="presParOf" srcId="{372316D3-8D5E-4D4C-8CCA-B03B68722394}" destId="{17C53A9C-6FB4-49BC-87D0-FCE32DCF9E81}" srcOrd="7" destOrd="0" presId="urn:microsoft.com/office/officeart/2005/8/layout/orgChart1"/>
    <dgm:cxn modelId="{61C21B23-3811-4E59-A90A-6093707E72E3}" type="presParOf" srcId="{17C53A9C-6FB4-49BC-87D0-FCE32DCF9E81}" destId="{F4D6C056-749E-4525-AA69-565B5D7A4DF8}" srcOrd="0" destOrd="0" presId="urn:microsoft.com/office/officeart/2005/8/layout/orgChart1"/>
    <dgm:cxn modelId="{BFC89900-77BD-4205-9960-E391FC08E663}" type="presParOf" srcId="{F4D6C056-749E-4525-AA69-565B5D7A4DF8}" destId="{C384E3A2-A3F0-47D9-8F28-34718E255610}" srcOrd="0" destOrd="0" presId="urn:microsoft.com/office/officeart/2005/8/layout/orgChart1"/>
    <dgm:cxn modelId="{9A170A32-6A58-4234-B5B7-3B9B1A9DAD5C}" type="presParOf" srcId="{F4D6C056-749E-4525-AA69-565B5D7A4DF8}" destId="{06544784-B3D5-4F42-BD5E-B23290FE6AB6}" srcOrd="1" destOrd="0" presId="urn:microsoft.com/office/officeart/2005/8/layout/orgChart1"/>
    <dgm:cxn modelId="{CECBD868-B305-4954-93F2-B4CBEE7F73F5}" type="presParOf" srcId="{17C53A9C-6FB4-49BC-87D0-FCE32DCF9E81}" destId="{0BF3B29F-7107-4CB9-8DB8-02C774E8B352}" srcOrd="1" destOrd="0" presId="urn:microsoft.com/office/officeart/2005/8/layout/orgChart1"/>
    <dgm:cxn modelId="{B582C1C4-21E7-4F74-90ED-4BF78BFCC943}" type="presParOf" srcId="{17C53A9C-6FB4-49BC-87D0-FCE32DCF9E81}" destId="{9F67EF13-CC1F-426E-9F6D-A7972B5DDDD7}" srcOrd="2" destOrd="0" presId="urn:microsoft.com/office/officeart/2005/8/layout/orgChart1"/>
    <dgm:cxn modelId="{A7097100-8808-4929-87DC-DD6E8C106CD8}" type="presParOf" srcId="{7E9C7ACB-6B35-4919-A666-EDC066B75746}" destId="{F162D453-9D53-41AF-B4C7-D6354879BCC1}" srcOrd="2" destOrd="0" presId="urn:microsoft.com/office/officeart/2005/8/layout/orgChart1"/>
    <dgm:cxn modelId="{D99056C6-CD2C-4824-A5AB-56C46D9CCF16}" type="presParOf" srcId="{A8409AF6-EB50-408D-85D1-EFD181874FC4}" destId="{AA8D57A2-6A36-4B24-AE42-3E0205EFC9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94CB3-8745-4F5C-A70C-DA9B321DE8B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2EEE85-FE19-417B-9A63-5357BA73AF81}">
      <dgm:prSet/>
      <dgm:spPr/>
      <dgm:t>
        <a:bodyPr/>
        <a:lstStyle/>
        <a:p>
          <a:r>
            <a:rPr lang="en-US"/>
            <a:t>Step 01</a:t>
          </a:r>
        </a:p>
      </dgm:t>
    </dgm:pt>
    <dgm:pt modelId="{D6F06007-0B30-4085-A4E6-43286BFE7E3D}" type="parTrans" cxnId="{F2E382D7-193E-4188-9743-7CBD1373ABD4}">
      <dgm:prSet/>
      <dgm:spPr/>
      <dgm:t>
        <a:bodyPr/>
        <a:lstStyle/>
        <a:p>
          <a:endParaRPr lang="en-US"/>
        </a:p>
      </dgm:t>
    </dgm:pt>
    <dgm:pt modelId="{6614598D-E6EC-4ADD-9BD0-5DD2FC0497FC}" type="sibTrans" cxnId="{F2E382D7-193E-4188-9743-7CBD1373ABD4}">
      <dgm:prSet/>
      <dgm:spPr/>
      <dgm:t>
        <a:bodyPr/>
        <a:lstStyle/>
        <a:p>
          <a:endParaRPr lang="en-US"/>
        </a:p>
      </dgm:t>
    </dgm:pt>
    <dgm:pt modelId="{604BDA62-EFFD-4269-9B50-320CBBA727E1}">
      <dgm:prSet custT="1"/>
      <dgm:spPr/>
      <dgm:t>
        <a:bodyPr/>
        <a:lstStyle/>
        <a:p>
          <a:r>
            <a:rPr lang="en-US" sz="1800" dirty="0"/>
            <a:t>Gathering required information and designing UI (user interface)</a:t>
          </a:r>
        </a:p>
      </dgm:t>
    </dgm:pt>
    <dgm:pt modelId="{D795AB9E-F912-4A78-B239-A7A194457276}" type="parTrans" cxnId="{000355EF-BB66-4FFE-9C7D-AE130003FAB4}">
      <dgm:prSet/>
      <dgm:spPr/>
      <dgm:t>
        <a:bodyPr/>
        <a:lstStyle/>
        <a:p>
          <a:endParaRPr lang="en-US"/>
        </a:p>
      </dgm:t>
    </dgm:pt>
    <dgm:pt modelId="{0D99CE80-127A-4434-A944-4E6926F20314}" type="sibTrans" cxnId="{000355EF-BB66-4FFE-9C7D-AE130003FAB4}">
      <dgm:prSet/>
      <dgm:spPr/>
      <dgm:t>
        <a:bodyPr/>
        <a:lstStyle/>
        <a:p>
          <a:endParaRPr lang="en-US"/>
        </a:p>
      </dgm:t>
    </dgm:pt>
    <dgm:pt modelId="{D774AD63-2156-49C1-A5B8-21A75565FF7D}">
      <dgm:prSet/>
      <dgm:spPr/>
      <dgm:t>
        <a:bodyPr/>
        <a:lstStyle/>
        <a:p>
          <a:r>
            <a:rPr lang="en-US" dirty="0"/>
            <a:t>Step 02</a:t>
          </a:r>
        </a:p>
      </dgm:t>
    </dgm:pt>
    <dgm:pt modelId="{50306B2E-2C8D-49C3-9A9E-550A95CDC5EE}" type="parTrans" cxnId="{47305458-DF90-4BDC-9025-E11A6209C6A5}">
      <dgm:prSet/>
      <dgm:spPr/>
      <dgm:t>
        <a:bodyPr/>
        <a:lstStyle/>
        <a:p>
          <a:endParaRPr lang="en-US"/>
        </a:p>
      </dgm:t>
    </dgm:pt>
    <dgm:pt modelId="{4F2B45F1-B606-448D-A8B6-D0B28AE690F3}" type="sibTrans" cxnId="{47305458-DF90-4BDC-9025-E11A6209C6A5}">
      <dgm:prSet/>
      <dgm:spPr/>
      <dgm:t>
        <a:bodyPr/>
        <a:lstStyle/>
        <a:p>
          <a:endParaRPr lang="en-US"/>
        </a:p>
      </dgm:t>
    </dgm:pt>
    <dgm:pt modelId="{9E87DD2D-7363-4A8E-94CA-DB726406400F}">
      <dgm:prSet custT="1"/>
      <dgm:spPr/>
      <dgm:t>
        <a:bodyPr/>
        <a:lstStyle/>
        <a:p>
          <a:r>
            <a:rPr lang="en-US" sz="1800" dirty="0"/>
            <a:t>Developing website according to UI using HTML, CSS and JS.</a:t>
          </a:r>
        </a:p>
      </dgm:t>
    </dgm:pt>
    <dgm:pt modelId="{D8CD3388-453C-449C-AE47-E0AEBD953E06}" type="parTrans" cxnId="{A9102228-A5CE-46AD-972C-0A582D727A24}">
      <dgm:prSet/>
      <dgm:spPr/>
      <dgm:t>
        <a:bodyPr/>
        <a:lstStyle/>
        <a:p>
          <a:endParaRPr lang="en-US"/>
        </a:p>
      </dgm:t>
    </dgm:pt>
    <dgm:pt modelId="{113911F7-8609-4F04-B11C-52A0FB5D7B83}" type="sibTrans" cxnId="{A9102228-A5CE-46AD-972C-0A582D727A24}">
      <dgm:prSet/>
      <dgm:spPr/>
      <dgm:t>
        <a:bodyPr/>
        <a:lstStyle/>
        <a:p>
          <a:endParaRPr lang="en-US"/>
        </a:p>
      </dgm:t>
    </dgm:pt>
    <dgm:pt modelId="{B4727AFA-2C94-466B-8012-7647079C90DC}">
      <dgm:prSet/>
      <dgm:spPr/>
      <dgm:t>
        <a:bodyPr/>
        <a:lstStyle/>
        <a:p>
          <a:r>
            <a:rPr lang="en-US"/>
            <a:t>Step 03</a:t>
          </a:r>
        </a:p>
      </dgm:t>
    </dgm:pt>
    <dgm:pt modelId="{FFB9B5CD-5A78-4146-9CAE-7964A0A1B004}" type="parTrans" cxnId="{9B6DE7BB-6765-4816-9794-2C8EC5C71E02}">
      <dgm:prSet/>
      <dgm:spPr/>
      <dgm:t>
        <a:bodyPr/>
        <a:lstStyle/>
        <a:p>
          <a:endParaRPr lang="en-US"/>
        </a:p>
      </dgm:t>
    </dgm:pt>
    <dgm:pt modelId="{45178009-2EA9-4B8E-898D-9AD7A150478E}" type="sibTrans" cxnId="{9B6DE7BB-6765-4816-9794-2C8EC5C71E02}">
      <dgm:prSet/>
      <dgm:spPr/>
      <dgm:t>
        <a:bodyPr/>
        <a:lstStyle/>
        <a:p>
          <a:endParaRPr lang="en-US"/>
        </a:p>
      </dgm:t>
    </dgm:pt>
    <dgm:pt modelId="{C7BB1266-7128-4F80-9F59-FF1FC72E46DE}">
      <dgm:prSet custT="1"/>
      <dgm:spPr/>
      <dgm:t>
        <a:bodyPr/>
        <a:lstStyle/>
        <a:p>
          <a:r>
            <a:rPr lang="en-US" sz="1800" dirty="0"/>
            <a:t>Creating a database by using XAMPP as  cross-platform web servers  and MySQL as a Language.</a:t>
          </a:r>
        </a:p>
      </dgm:t>
    </dgm:pt>
    <dgm:pt modelId="{061C5507-50F0-4E15-B588-2952F939395D}" type="parTrans" cxnId="{C1D2B2BB-09EA-498E-A82B-1B90D805DD8B}">
      <dgm:prSet/>
      <dgm:spPr/>
      <dgm:t>
        <a:bodyPr/>
        <a:lstStyle/>
        <a:p>
          <a:endParaRPr lang="en-US"/>
        </a:p>
      </dgm:t>
    </dgm:pt>
    <dgm:pt modelId="{607FAE2C-E283-48BB-B4AD-A8287F719058}" type="sibTrans" cxnId="{C1D2B2BB-09EA-498E-A82B-1B90D805DD8B}">
      <dgm:prSet/>
      <dgm:spPr/>
      <dgm:t>
        <a:bodyPr/>
        <a:lstStyle/>
        <a:p>
          <a:endParaRPr lang="en-US"/>
        </a:p>
      </dgm:t>
    </dgm:pt>
    <dgm:pt modelId="{8DBBC4E4-617A-48A2-9B5B-2703C340BED4}">
      <dgm:prSet/>
      <dgm:spPr/>
      <dgm:t>
        <a:bodyPr/>
        <a:lstStyle/>
        <a:p>
          <a:r>
            <a:rPr lang="en-US"/>
            <a:t>Step 04</a:t>
          </a:r>
        </a:p>
      </dgm:t>
    </dgm:pt>
    <dgm:pt modelId="{96AA8DC1-B6A5-448D-9693-25F5AE007540}" type="parTrans" cxnId="{A673E264-3DA2-470A-8EAB-12F5A1C8A9C0}">
      <dgm:prSet/>
      <dgm:spPr/>
      <dgm:t>
        <a:bodyPr/>
        <a:lstStyle/>
        <a:p>
          <a:endParaRPr lang="en-US"/>
        </a:p>
      </dgm:t>
    </dgm:pt>
    <dgm:pt modelId="{C771E416-0B9B-427C-B569-F7B1F534550E}" type="sibTrans" cxnId="{A673E264-3DA2-470A-8EAB-12F5A1C8A9C0}">
      <dgm:prSet/>
      <dgm:spPr/>
      <dgm:t>
        <a:bodyPr/>
        <a:lstStyle/>
        <a:p>
          <a:endParaRPr lang="en-US"/>
        </a:p>
      </dgm:t>
    </dgm:pt>
    <dgm:pt modelId="{F0AEFA46-8CDC-42AD-AEB0-E6F3E55C704C}">
      <dgm:prSet custT="1"/>
      <dgm:spPr/>
      <dgm:t>
        <a:bodyPr/>
        <a:lstStyle/>
        <a:p>
          <a:r>
            <a:rPr lang="en-US" sz="1800" dirty="0"/>
            <a:t>connecting Web site and database by using JAVA.</a:t>
          </a:r>
        </a:p>
      </dgm:t>
    </dgm:pt>
    <dgm:pt modelId="{CC9D74D0-73ED-4CD6-8B6A-AAAAE3EBAC1C}" type="parTrans" cxnId="{B974D20E-C5F3-498D-A566-4B8F5B5BDA4B}">
      <dgm:prSet/>
      <dgm:spPr/>
      <dgm:t>
        <a:bodyPr/>
        <a:lstStyle/>
        <a:p>
          <a:endParaRPr lang="en-US"/>
        </a:p>
      </dgm:t>
    </dgm:pt>
    <dgm:pt modelId="{2E0E7FE1-F61B-4246-8917-A31682F7D086}" type="sibTrans" cxnId="{B974D20E-C5F3-498D-A566-4B8F5B5BDA4B}">
      <dgm:prSet/>
      <dgm:spPr/>
      <dgm:t>
        <a:bodyPr/>
        <a:lstStyle/>
        <a:p>
          <a:endParaRPr lang="en-US"/>
        </a:p>
      </dgm:t>
    </dgm:pt>
    <dgm:pt modelId="{01991CBF-A4D0-48FD-BF52-01D4FD0BFFC9}">
      <dgm:prSet/>
      <dgm:spPr/>
      <dgm:t>
        <a:bodyPr/>
        <a:lstStyle/>
        <a:p>
          <a:r>
            <a:rPr lang="en-US"/>
            <a:t>Step 05</a:t>
          </a:r>
        </a:p>
      </dgm:t>
    </dgm:pt>
    <dgm:pt modelId="{28BAFCBE-70DE-4EE8-882F-A23D11BF9624}" type="parTrans" cxnId="{9157154D-B0D2-4C0A-9AAE-A7F7D05FA89E}">
      <dgm:prSet/>
      <dgm:spPr/>
      <dgm:t>
        <a:bodyPr/>
        <a:lstStyle/>
        <a:p>
          <a:endParaRPr lang="en-US"/>
        </a:p>
      </dgm:t>
    </dgm:pt>
    <dgm:pt modelId="{F3540253-931A-4752-8A29-5D0E94E9A59D}" type="sibTrans" cxnId="{9157154D-B0D2-4C0A-9AAE-A7F7D05FA89E}">
      <dgm:prSet/>
      <dgm:spPr/>
      <dgm:t>
        <a:bodyPr/>
        <a:lstStyle/>
        <a:p>
          <a:endParaRPr lang="en-US"/>
        </a:p>
      </dgm:t>
    </dgm:pt>
    <dgm:pt modelId="{7735FC7E-3654-46F7-A26E-8815E966FF7B}">
      <dgm:prSet/>
      <dgm:spPr/>
      <dgm:t>
        <a:bodyPr/>
        <a:lstStyle/>
        <a:p>
          <a:r>
            <a:rPr lang="en-US" dirty="0"/>
            <a:t>Hosting Website via GitHub.  </a:t>
          </a:r>
        </a:p>
      </dgm:t>
    </dgm:pt>
    <dgm:pt modelId="{B2FD1D7C-51CB-40CD-9433-2207DBDCF1E7}" type="parTrans" cxnId="{4E4FBCB9-70E2-4953-8AEC-D065E7B21BB8}">
      <dgm:prSet/>
      <dgm:spPr/>
      <dgm:t>
        <a:bodyPr/>
        <a:lstStyle/>
        <a:p>
          <a:endParaRPr lang="en-US"/>
        </a:p>
      </dgm:t>
    </dgm:pt>
    <dgm:pt modelId="{803B6000-1A8A-47F4-ADF4-ACA093F4354D}" type="sibTrans" cxnId="{4E4FBCB9-70E2-4953-8AEC-D065E7B21BB8}">
      <dgm:prSet/>
      <dgm:spPr/>
      <dgm:t>
        <a:bodyPr/>
        <a:lstStyle/>
        <a:p>
          <a:endParaRPr lang="en-US"/>
        </a:p>
      </dgm:t>
    </dgm:pt>
    <dgm:pt modelId="{D472B806-0DFE-4B73-97C1-60545B418071}" type="pres">
      <dgm:prSet presAssocID="{44D94CB3-8745-4F5C-A70C-DA9B321DE8BB}" presName="Name0" presStyleCnt="0">
        <dgm:presLayoutVars>
          <dgm:dir/>
          <dgm:animLvl val="lvl"/>
          <dgm:resizeHandles val="exact"/>
        </dgm:presLayoutVars>
      </dgm:prSet>
      <dgm:spPr/>
    </dgm:pt>
    <dgm:pt modelId="{625DE04E-5BFC-4C20-AB25-65E04D9C6196}" type="pres">
      <dgm:prSet presAssocID="{01991CBF-A4D0-48FD-BF52-01D4FD0BFFC9}" presName="boxAndChildren" presStyleCnt="0"/>
      <dgm:spPr/>
    </dgm:pt>
    <dgm:pt modelId="{18BCF924-1EA2-415C-8BFD-2DEA4094DDE6}" type="pres">
      <dgm:prSet presAssocID="{01991CBF-A4D0-48FD-BF52-01D4FD0BFFC9}" presName="parentTextBox" presStyleLbl="alignNode1" presStyleIdx="0" presStyleCnt="5"/>
      <dgm:spPr/>
    </dgm:pt>
    <dgm:pt modelId="{03DAC881-7C22-4D7D-8EFE-84E7EF07D37E}" type="pres">
      <dgm:prSet presAssocID="{01991CBF-A4D0-48FD-BF52-01D4FD0BFFC9}" presName="descendantBox" presStyleLbl="bgAccFollowNode1" presStyleIdx="0" presStyleCnt="5"/>
      <dgm:spPr/>
    </dgm:pt>
    <dgm:pt modelId="{462B0B34-3D85-48C6-91F6-BF6E1F9C7E83}" type="pres">
      <dgm:prSet presAssocID="{C771E416-0B9B-427C-B569-F7B1F534550E}" presName="sp" presStyleCnt="0"/>
      <dgm:spPr/>
    </dgm:pt>
    <dgm:pt modelId="{164107DD-283B-4883-BEBA-C9EBE2D8CDA3}" type="pres">
      <dgm:prSet presAssocID="{8DBBC4E4-617A-48A2-9B5B-2703C340BED4}" presName="arrowAndChildren" presStyleCnt="0"/>
      <dgm:spPr/>
    </dgm:pt>
    <dgm:pt modelId="{9B72F22E-9B14-4517-8708-4EA01D26E7FF}" type="pres">
      <dgm:prSet presAssocID="{8DBBC4E4-617A-48A2-9B5B-2703C340BED4}" presName="parentTextArrow" presStyleLbl="node1" presStyleIdx="0" presStyleCnt="0"/>
      <dgm:spPr/>
    </dgm:pt>
    <dgm:pt modelId="{A1835A34-809E-4169-8256-67F64D4314A3}" type="pres">
      <dgm:prSet presAssocID="{8DBBC4E4-617A-48A2-9B5B-2703C340BED4}" presName="arrow" presStyleLbl="alignNode1" presStyleIdx="1" presStyleCnt="5"/>
      <dgm:spPr/>
    </dgm:pt>
    <dgm:pt modelId="{FFB067DA-AC8F-46F5-9084-81A1DE013C47}" type="pres">
      <dgm:prSet presAssocID="{8DBBC4E4-617A-48A2-9B5B-2703C340BED4}" presName="descendantArrow" presStyleLbl="bgAccFollowNode1" presStyleIdx="1" presStyleCnt="5"/>
      <dgm:spPr/>
    </dgm:pt>
    <dgm:pt modelId="{32803469-F8F5-4F89-BFB4-7FA3A5ED91B1}" type="pres">
      <dgm:prSet presAssocID="{45178009-2EA9-4B8E-898D-9AD7A150478E}" presName="sp" presStyleCnt="0"/>
      <dgm:spPr/>
    </dgm:pt>
    <dgm:pt modelId="{8127BB8B-E174-4E5D-9EC2-5E66B3940908}" type="pres">
      <dgm:prSet presAssocID="{B4727AFA-2C94-466B-8012-7647079C90DC}" presName="arrowAndChildren" presStyleCnt="0"/>
      <dgm:spPr/>
    </dgm:pt>
    <dgm:pt modelId="{093E958C-5C11-4F76-B114-C200D0692D9A}" type="pres">
      <dgm:prSet presAssocID="{B4727AFA-2C94-466B-8012-7647079C90DC}" presName="parentTextArrow" presStyleLbl="node1" presStyleIdx="0" presStyleCnt="0"/>
      <dgm:spPr/>
    </dgm:pt>
    <dgm:pt modelId="{8BE489A9-CE3B-4FE5-AD5F-2C3A3BE29272}" type="pres">
      <dgm:prSet presAssocID="{B4727AFA-2C94-466B-8012-7647079C90DC}" presName="arrow" presStyleLbl="alignNode1" presStyleIdx="2" presStyleCnt="5"/>
      <dgm:spPr/>
    </dgm:pt>
    <dgm:pt modelId="{80283833-8B33-4579-AA8F-D10A5EC588B4}" type="pres">
      <dgm:prSet presAssocID="{B4727AFA-2C94-466B-8012-7647079C90DC}" presName="descendantArrow" presStyleLbl="bgAccFollowNode1" presStyleIdx="2" presStyleCnt="5"/>
      <dgm:spPr/>
    </dgm:pt>
    <dgm:pt modelId="{7F0937E5-589D-40ED-8C54-7CEEDD6D3989}" type="pres">
      <dgm:prSet presAssocID="{4F2B45F1-B606-448D-A8B6-D0B28AE690F3}" presName="sp" presStyleCnt="0"/>
      <dgm:spPr/>
    </dgm:pt>
    <dgm:pt modelId="{EEBEBF2D-1A79-46DC-BB65-5ACFC13CA6E6}" type="pres">
      <dgm:prSet presAssocID="{D774AD63-2156-49C1-A5B8-21A75565FF7D}" presName="arrowAndChildren" presStyleCnt="0"/>
      <dgm:spPr/>
    </dgm:pt>
    <dgm:pt modelId="{CC1212BD-A1CE-4E77-ACA4-58B726C1DA5C}" type="pres">
      <dgm:prSet presAssocID="{D774AD63-2156-49C1-A5B8-21A75565FF7D}" presName="parentTextArrow" presStyleLbl="node1" presStyleIdx="0" presStyleCnt="0"/>
      <dgm:spPr/>
    </dgm:pt>
    <dgm:pt modelId="{D73673FF-08AA-4A39-AE49-2E246156110F}" type="pres">
      <dgm:prSet presAssocID="{D774AD63-2156-49C1-A5B8-21A75565FF7D}" presName="arrow" presStyleLbl="alignNode1" presStyleIdx="3" presStyleCnt="5"/>
      <dgm:spPr/>
    </dgm:pt>
    <dgm:pt modelId="{037390AC-9A23-4342-BDFA-BF3CB8B08E90}" type="pres">
      <dgm:prSet presAssocID="{D774AD63-2156-49C1-A5B8-21A75565FF7D}" presName="descendantArrow" presStyleLbl="bgAccFollowNode1" presStyleIdx="3" presStyleCnt="5"/>
      <dgm:spPr/>
    </dgm:pt>
    <dgm:pt modelId="{C0F69579-9602-4A70-ABF2-C90EED813B23}" type="pres">
      <dgm:prSet presAssocID="{6614598D-E6EC-4ADD-9BD0-5DD2FC0497FC}" presName="sp" presStyleCnt="0"/>
      <dgm:spPr/>
    </dgm:pt>
    <dgm:pt modelId="{450221AF-589C-4A5F-A717-76681FAD1744}" type="pres">
      <dgm:prSet presAssocID="{182EEE85-FE19-417B-9A63-5357BA73AF81}" presName="arrowAndChildren" presStyleCnt="0"/>
      <dgm:spPr/>
    </dgm:pt>
    <dgm:pt modelId="{4DA09841-0A59-428D-9A6B-62511288BDFB}" type="pres">
      <dgm:prSet presAssocID="{182EEE85-FE19-417B-9A63-5357BA73AF81}" presName="parentTextArrow" presStyleLbl="node1" presStyleIdx="0" presStyleCnt="0"/>
      <dgm:spPr/>
    </dgm:pt>
    <dgm:pt modelId="{FA96902F-EED0-407B-8E76-766D8281213A}" type="pres">
      <dgm:prSet presAssocID="{182EEE85-FE19-417B-9A63-5357BA73AF81}" presName="arrow" presStyleLbl="alignNode1" presStyleIdx="4" presStyleCnt="5"/>
      <dgm:spPr/>
    </dgm:pt>
    <dgm:pt modelId="{B59B572B-561F-4B31-B9FB-4FB47C86779E}" type="pres">
      <dgm:prSet presAssocID="{182EEE85-FE19-417B-9A63-5357BA73AF81}" presName="descendantArrow" presStyleLbl="bgAccFollowNode1" presStyleIdx="4" presStyleCnt="5"/>
      <dgm:spPr/>
    </dgm:pt>
  </dgm:ptLst>
  <dgm:cxnLst>
    <dgm:cxn modelId="{E7D6A405-B680-4375-815B-615DA854E3E0}" type="presOf" srcId="{B4727AFA-2C94-466B-8012-7647079C90DC}" destId="{8BE489A9-CE3B-4FE5-AD5F-2C3A3BE29272}" srcOrd="1" destOrd="0" presId="urn:microsoft.com/office/officeart/2016/7/layout/VerticalDownArrowProcess"/>
    <dgm:cxn modelId="{B974D20E-C5F3-498D-A566-4B8F5B5BDA4B}" srcId="{8DBBC4E4-617A-48A2-9B5B-2703C340BED4}" destId="{F0AEFA46-8CDC-42AD-AEB0-E6F3E55C704C}" srcOrd="0" destOrd="0" parTransId="{CC9D74D0-73ED-4CD6-8B6A-AAAAE3EBAC1C}" sibTransId="{2E0E7FE1-F61B-4246-8917-A31682F7D086}"/>
    <dgm:cxn modelId="{A2254018-75B0-400D-9C2A-222B9EAD7D47}" type="presOf" srcId="{F0AEFA46-8CDC-42AD-AEB0-E6F3E55C704C}" destId="{FFB067DA-AC8F-46F5-9084-81A1DE013C47}" srcOrd="0" destOrd="0" presId="urn:microsoft.com/office/officeart/2016/7/layout/VerticalDownArrowProcess"/>
    <dgm:cxn modelId="{A9102228-A5CE-46AD-972C-0A582D727A24}" srcId="{D774AD63-2156-49C1-A5B8-21A75565FF7D}" destId="{9E87DD2D-7363-4A8E-94CA-DB726406400F}" srcOrd="0" destOrd="0" parTransId="{D8CD3388-453C-449C-AE47-E0AEBD953E06}" sibTransId="{113911F7-8609-4F04-B11C-52A0FB5D7B83}"/>
    <dgm:cxn modelId="{6CA3DF3C-A73F-4C82-80E0-212E935248D3}" type="presOf" srcId="{C7BB1266-7128-4F80-9F59-FF1FC72E46DE}" destId="{80283833-8B33-4579-AA8F-D10A5EC588B4}" srcOrd="0" destOrd="0" presId="urn:microsoft.com/office/officeart/2016/7/layout/VerticalDownArrowProcess"/>
    <dgm:cxn modelId="{FB65193F-94BD-455E-A11B-2630AF97870B}" type="presOf" srcId="{9E87DD2D-7363-4A8E-94CA-DB726406400F}" destId="{037390AC-9A23-4342-BDFA-BF3CB8B08E90}" srcOrd="0" destOrd="0" presId="urn:microsoft.com/office/officeart/2016/7/layout/VerticalDownArrowProcess"/>
    <dgm:cxn modelId="{A673E264-3DA2-470A-8EAB-12F5A1C8A9C0}" srcId="{44D94CB3-8745-4F5C-A70C-DA9B321DE8BB}" destId="{8DBBC4E4-617A-48A2-9B5B-2703C340BED4}" srcOrd="3" destOrd="0" parTransId="{96AA8DC1-B6A5-448D-9693-25F5AE007540}" sibTransId="{C771E416-0B9B-427C-B569-F7B1F534550E}"/>
    <dgm:cxn modelId="{9157154D-B0D2-4C0A-9AAE-A7F7D05FA89E}" srcId="{44D94CB3-8745-4F5C-A70C-DA9B321DE8BB}" destId="{01991CBF-A4D0-48FD-BF52-01D4FD0BFFC9}" srcOrd="4" destOrd="0" parTransId="{28BAFCBE-70DE-4EE8-882F-A23D11BF9624}" sibTransId="{F3540253-931A-4752-8A29-5D0E94E9A59D}"/>
    <dgm:cxn modelId="{47305458-DF90-4BDC-9025-E11A6209C6A5}" srcId="{44D94CB3-8745-4F5C-A70C-DA9B321DE8BB}" destId="{D774AD63-2156-49C1-A5B8-21A75565FF7D}" srcOrd="1" destOrd="0" parTransId="{50306B2E-2C8D-49C3-9A9E-550A95CDC5EE}" sibTransId="{4F2B45F1-B606-448D-A8B6-D0B28AE690F3}"/>
    <dgm:cxn modelId="{0CED9A87-BEB2-423F-9F2F-639DED010C6D}" type="presOf" srcId="{D774AD63-2156-49C1-A5B8-21A75565FF7D}" destId="{D73673FF-08AA-4A39-AE49-2E246156110F}" srcOrd="1" destOrd="0" presId="urn:microsoft.com/office/officeart/2016/7/layout/VerticalDownArrowProcess"/>
    <dgm:cxn modelId="{9566129D-9F8C-4966-B392-A3D9B5A4E46B}" type="presOf" srcId="{44D94CB3-8745-4F5C-A70C-DA9B321DE8BB}" destId="{D472B806-0DFE-4B73-97C1-60545B418071}" srcOrd="0" destOrd="0" presId="urn:microsoft.com/office/officeart/2016/7/layout/VerticalDownArrowProcess"/>
    <dgm:cxn modelId="{DD44339D-0312-4254-A5BE-D7480E1FD4A8}" type="presOf" srcId="{182EEE85-FE19-417B-9A63-5357BA73AF81}" destId="{FA96902F-EED0-407B-8E76-766D8281213A}" srcOrd="1" destOrd="0" presId="urn:microsoft.com/office/officeart/2016/7/layout/VerticalDownArrowProcess"/>
    <dgm:cxn modelId="{2F27E19F-6E3C-4C12-90E0-92DE17AE095B}" type="presOf" srcId="{D774AD63-2156-49C1-A5B8-21A75565FF7D}" destId="{CC1212BD-A1CE-4E77-ACA4-58B726C1DA5C}" srcOrd="0" destOrd="0" presId="urn:microsoft.com/office/officeart/2016/7/layout/VerticalDownArrowProcess"/>
    <dgm:cxn modelId="{0D885BA6-DC9A-4BDD-9081-E0AD930CC570}" type="presOf" srcId="{7735FC7E-3654-46F7-A26E-8815E966FF7B}" destId="{03DAC881-7C22-4D7D-8EFE-84E7EF07D37E}" srcOrd="0" destOrd="0" presId="urn:microsoft.com/office/officeart/2016/7/layout/VerticalDownArrowProcess"/>
    <dgm:cxn modelId="{B2EEB4AC-8397-444E-8621-565EB3208BC4}" type="presOf" srcId="{8DBBC4E4-617A-48A2-9B5B-2703C340BED4}" destId="{9B72F22E-9B14-4517-8708-4EA01D26E7FF}" srcOrd="0" destOrd="0" presId="urn:microsoft.com/office/officeart/2016/7/layout/VerticalDownArrowProcess"/>
    <dgm:cxn modelId="{EE9FFEB2-79C7-45FB-A128-34C2A3945A62}" type="presOf" srcId="{182EEE85-FE19-417B-9A63-5357BA73AF81}" destId="{4DA09841-0A59-428D-9A6B-62511288BDFB}" srcOrd="0" destOrd="0" presId="urn:microsoft.com/office/officeart/2016/7/layout/VerticalDownArrowProcess"/>
    <dgm:cxn modelId="{4E4FBCB9-70E2-4953-8AEC-D065E7B21BB8}" srcId="{01991CBF-A4D0-48FD-BF52-01D4FD0BFFC9}" destId="{7735FC7E-3654-46F7-A26E-8815E966FF7B}" srcOrd="0" destOrd="0" parTransId="{B2FD1D7C-51CB-40CD-9433-2207DBDCF1E7}" sibTransId="{803B6000-1A8A-47F4-ADF4-ACA093F4354D}"/>
    <dgm:cxn modelId="{C1D2B2BB-09EA-498E-A82B-1B90D805DD8B}" srcId="{B4727AFA-2C94-466B-8012-7647079C90DC}" destId="{C7BB1266-7128-4F80-9F59-FF1FC72E46DE}" srcOrd="0" destOrd="0" parTransId="{061C5507-50F0-4E15-B588-2952F939395D}" sibTransId="{607FAE2C-E283-48BB-B4AD-A8287F719058}"/>
    <dgm:cxn modelId="{9B6DE7BB-6765-4816-9794-2C8EC5C71E02}" srcId="{44D94CB3-8745-4F5C-A70C-DA9B321DE8BB}" destId="{B4727AFA-2C94-466B-8012-7647079C90DC}" srcOrd="2" destOrd="0" parTransId="{FFB9B5CD-5A78-4146-9CAE-7964A0A1B004}" sibTransId="{45178009-2EA9-4B8E-898D-9AD7A150478E}"/>
    <dgm:cxn modelId="{553425C6-04D7-4E3B-A99B-9669AB83B69F}" type="presOf" srcId="{604BDA62-EFFD-4269-9B50-320CBBA727E1}" destId="{B59B572B-561F-4B31-B9FB-4FB47C86779E}" srcOrd="0" destOrd="0" presId="urn:microsoft.com/office/officeart/2016/7/layout/VerticalDownArrowProcess"/>
    <dgm:cxn modelId="{036499CF-BD88-4C77-899D-55C52859D230}" type="presOf" srcId="{B4727AFA-2C94-466B-8012-7647079C90DC}" destId="{093E958C-5C11-4F76-B114-C200D0692D9A}" srcOrd="0" destOrd="0" presId="urn:microsoft.com/office/officeart/2016/7/layout/VerticalDownArrowProcess"/>
    <dgm:cxn modelId="{F2E382D7-193E-4188-9743-7CBD1373ABD4}" srcId="{44D94CB3-8745-4F5C-A70C-DA9B321DE8BB}" destId="{182EEE85-FE19-417B-9A63-5357BA73AF81}" srcOrd="0" destOrd="0" parTransId="{D6F06007-0B30-4085-A4E6-43286BFE7E3D}" sibTransId="{6614598D-E6EC-4ADD-9BD0-5DD2FC0497FC}"/>
    <dgm:cxn modelId="{441AE0D7-4E5D-402F-A91B-8516AF013B2E}" type="presOf" srcId="{8DBBC4E4-617A-48A2-9B5B-2703C340BED4}" destId="{A1835A34-809E-4169-8256-67F64D4314A3}" srcOrd="1" destOrd="0" presId="urn:microsoft.com/office/officeart/2016/7/layout/VerticalDownArrowProcess"/>
    <dgm:cxn modelId="{000355EF-BB66-4FFE-9C7D-AE130003FAB4}" srcId="{182EEE85-FE19-417B-9A63-5357BA73AF81}" destId="{604BDA62-EFFD-4269-9B50-320CBBA727E1}" srcOrd="0" destOrd="0" parTransId="{D795AB9E-F912-4A78-B239-A7A194457276}" sibTransId="{0D99CE80-127A-4434-A944-4E6926F20314}"/>
    <dgm:cxn modelId="{2095B2F2-20C5-4C5E-ADD2-6E0A87EE41C4}" type="presOf" srcId="{01991CBF-A4D0-48FD-BF52-01D4FD0BFFC9}" destId="{18BCF924-1EA2-415C-8BFD-2DEA4094DDE6}" srcOrd="0" destOrd="0" presId="urn:microsoft.com/office/officeart/2016/7/layout/VerticalDownArrowProcess"/>
    <dgm:cxn modelId="{91E5AA70-4DE5-4B80-8300-23E4F483567A}" type="presParOf" srcId="{D472B806-0DFE-4B73-97C1-60545B418071}" destId="{625DE04E-5BFC-4C20-AB25-65E04D9C6196}" srcOrd="0" destOrd="0" presId="urn:microsoft.com/office/officeart/2016/7/layout/VerticalDownArrowProcess"/>
    <dgm:cxn modelId="{D0848205-0FBF-4401-894E-9B29302DDFB9}" type="presParOf" srcId="{625DE04E-5BFC-4C20-AB25-65E04D9C6196}" destId="{18BCF924-1EA2-415C-8BFD-2DEA4094DDE6}" srcOrd="0" destOrd="0" presId="urn:microsoft.com/office/officeart/2016/7/layout/VerticalDownArrowProcess"/>
    <dgm:cxn modelId="{E00A0DC2-27AD-41DF-B089-4AA6F4B17A1E}" type="presParOf" srcId="{625DE04E-5BFC-4C20-AB25-65E04D9C6196}" destId="{03DAC881-7C22-4D7D-8EFE-84E7EF07D37E}" srcOrd="1" destOrd="0" presId="urn:microsoft.com/office/officeart/2016/7/layout/VerticalDownArrowProcess"/>
    <dgm:cxn modelId="{DD5543A1-7F9A-4C5D-B9A0-F5F48CB2749F}" type="presParOf" srcId="{D472B806-0DFE-4B73-97C1-60545B418071}" destId="{462B0B34-3D85-48C6-91F6-BF6E1F9C7E83}" srcOrd="1" destOrd="0" presId="urn:microsoft.com/office/officeart/2016/7/layout/VerticalDownArrowProcess"/>
    <dgm:cxn modelId="{D5BE0B98-A90D-4406-B7E8-ACE6E9D162B9}" type="presParOf" srcId="{D472B806-0DFE-4B73-97C1-60545B418071}" destId="{164107DD-283B-4883-BEBA-C9EBE2D8CDA3}" srcOrd="2" destOrd="0" presId="urn:microsoft.com/office/officeart/2016/7/layout/VerticalDownArrowProcess"/>
    <dgm:cxn modelId="{62E5792F-3872-49E8-82AB-7AC013ED538A}" type="presParOf" srcId="{164107DD-283B-4883-BEBA-C9EBE2D8CDA3}" destId="{9B72F22E-9B14-4517-8708-4EA01D26E7FF}" srcOrd="0" destOrd="0" presId="urn:microsoft.com/office/officeart/2016/7/layout/VerticalDownArrowProcess"/>
    <dgm:cxn modelId="{FA288BCB-B668-4D87-81BF-5CAC88EA7F54}" type="presParOf" srcId="{164107DD-283B-4883-BEBA-C9EBE2D8CDA3}" destId="{A1835A34-809E-4169-8256-67F64D4314A3}" srcOrd="1" destOrd="0" presId="urn:microsoft.com/office/officeart/2016/7/layout/VerticalDownArrowProcess"/>
    <dgm:cxn modelId="{88AE9CD5-DCCD-4ABA-89BF-40FCEACE1CD4}" type="presParOf" srcId="{164107DD-283B-4883-BEBA-C9EBE2D8CDA3}" destId="{FFB067DA-AC8F-46F5-9084-81A1DE013C47}" srcOrd="2" destOrd="0" presId="urn:microsoft.com/office/officeart/2016/7/layout/VerticalDownArrowProcess"/>
    <dgm:cxn modelId="{6BC56C0B-D6C2-457D-92F1-77A1945FB1A4}" type="presParOf" srcId="{D472B806-0DFE-4B73-97C1-60545B418071}" destId="{32803469-F8F5-4F89-BFB4-7FA3A5ED91B1}" srcOrd="3" destOrd="0" presId="urn:microsoft.com/office/officeart/2016/7/layout/VerticalDownArrowProcess"/>
    <dgm:cxn modelId="{EC93C416-0433-4CDE-B223-6CC1E5AA8F3B}" type="presParOf" srcId="{D472B806-0DFE-4B73-97C1-60545B418071}" destId="{8127BB8B-E174-4E5D-9EC2-5E66B3940908}" srcOrd="4" destOrd="0" presId="urn:microsoft.com/office/officeart/2016/7/layout/VerticalDownArrowProcess"/>
    <dgm:cxn modelId="{F5D50929-3366-4C92-9C8E-76BCBBC8F994}" type="presParOf" srcId="{8127BB8B-E174-4E5D-9EC2-5E66B3940908}" destId="{093E958C-5C11-4F76-B114-C200D0692D9A}" srcOrd="0" destOrd="0" presId="urn:microsoft.com/office/officeart/2016/7/layout/VerticalDownArrowProcess"/>
    <dgm:cxn modelId="{3D704187-8326-4431-8533-D21B699DEA37}" type="presParOf" srcId="{8127BB8B-E174-4E5D-9EC2-5E66B3940908}" destId="{8BE489A9-CE3B-4FE5-AD5F-2C3A3BE29272}" srcOrd="1" destOrd="0" presId="urn:microsoft.com/office/officeart/2016/7/layout/VerticalDownArrowProcess"/>
    <dgm:cxn modelId="{42727812-ED15-411D-A740-AA63969B7315}" type="presParOf" srcId="{8127BB8B-E174-4E5D-9EC2-5E66B3940908}" destId="{80283833-8B33-4579-AA8F-D10A5EC588B4}" srcOrd="2" destOrd="0" presId="urn:microsoft.com/office/officeart/2016/7/layout/VerticalDownArrowProcess"/>
    <dgm:cxn modelId="{791BD93E-17A8-4782-9120-689873C8E510}" type="presParOf" srcId="{D472B806-0DFE-4B73-97C1-60545B418071}" destId="{7F0937E5-589D-40ED-8C54-7CEEDD6D3989}" srcOrd="5" destOrd="0" presId="urn:microsoft.com/office/officeart/2016/7/layout/VerticalDownArrowProcess"/>
    <dgm:cxn modelId="{E2DE2688-CC24-48EE-BECF-9457D91A6B92}" type="presParOf" srcId="{D472B806-0DFE-4B73-97C1-60545B418071}" destId="{EEBEBF2D-1A79-46DC-BB65-5ACFC13CA6E6}" srcOrd="6" destOrd="0" presId="urn:microsoft.com/office/officeart/2016/7/layout/VerticalDownArrowProcess"/>
    <dgm:cxn modelId="{B76CE548-06DD-476B-A888-821B954D9DAB}" type="presParOf" srcId="{EEBEBF2D-1A79-46DC-BB65-5ACFC13CA6E6}" destId="{CC1212BD-A1CE-4E77-ACA4-58B726C1DA5C}" srcOrd="0" destOrd="0" presId="urn:microsoft.com/office/officeart/2016/7/layout/VerticalDownArrowProcess"/>
    <dgm:cxn modelId="{90DDA5D1-F7D1-474B-B2F2-58077B6C94B6}" type="presParOf" srcId="{EEBEBF2D-1A79-46DC-BB65-5ACFC13CA6E6}" destId="{D73673FF-08AA-4A39-AE49-2E246156110F}" srcOrd="1" destOrd="0" presId="urn:microsoft.com/office/officeart/2016/7/layout/VerticalDownArrowProcess"/>
    <dgm:cxn modelId="{0061494D-8EFD-49A9-8B56-A84C902AEAD9}" type="presParOf" srcId="{EEBEBF2D-1A79-46DC-BB65-5ACFC13CA6E6}" destId="{037390AC-9A23-4342-BDFA-BF3CB8B08E90}" srcOrd="2" destOrd="0" presId="urn:microsoft.com/office/officeart/2016/7/layout/VerticalDownArrowProcess"/>
    <dgm:cxn modelId="{726B1EF1-D26E-43BB-882C-0DE1FB5C59F1}" type="presParOf" srcId="{D472B806-0DFE-4B73-97C1-60545B418071}" destId="{C0F69579-9602-4A70-ABF2-C90EED813B23}" srcOrd="7" destOrd="0" presId="urn:microsoft.com/office/officeart/2016/7/layout/VerticalDownArrowProcess"/>
    <dgm:cxn modelId="{EF0BF324-D2CC-41C8-9257-27D40FDB585F}" type="presParOf" srcId="{D472B806-0DFE-4B73-97C1-60545B418071}" destId="{450221AF-589C-4A5F-A717-76681FAD1744}" srcOrd="8" destOrd="0" presId="urn:microsoft.com/office/officeart/2016/7/layout/VerticalDownArrowProcess"/>
    <dgm:cxn modelId="{BCA199E2-66B8-4C1E-90A9-E08456D14511}" type="presParOf" srcId="{450221AF-589C-4A5F-A717-76681FAD1744}" destId="{4DA09841-0A59-428D-9A6B-62511288BDFB}" srcOrd="0" destOrd="0" presId="urn:microsoft.com/office/officeart/2016/7/layout/VerticalDownArrowProcess"/>
    <dgm:cxn modelId="{598936B0-D02E-47BA-803E-3B57436462CE}" type="presParOf" srcId="{450221AF-589C-4A5F-A717-76681FAD1744}" destId="{FA96902F-EED0-407B-8E76-766D8281213A}" srcOrd="1" destOrd="0" presId="urn:microsoft.com/office/officeart/2016/7/layout/VerticalDownArrowProcess"/>
    <dgm:cxn modelId="{1B25D566-A1DD-488C-B225-6C7A241923F3}" type="presParOf" srcId="{450221AF-589C-4A5F-A717-76681FAD1744}" destId="{B59B572B-561F-4B31-B9FB-4FB47C86779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4352D-2886-40ED-A357-6C6E6DAF9117}">
      <dsp:nvSpPr>
        <dsp:cNvPr id="0" name=""/>
        <dsp:cNvSpPr/>
      </dsp:nvSpPr>
      <dsp:spPr>
        <a:xfrm>
          <a:off x="8688408" y="1826466"/>
          <a:ext cx="216765" cy="350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1990"/>
              </a:lnTo>
              <a:lnTo>
                <a:pt x="216765" y="35019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90620-E4B4-454A-AD54-A53AD8F02072}">
      <dsp:nvSpPr>
        <dsp:cNvPr id="0" name=""/>
        <dsp:cNvSpPr/>
      </dsp:nvSpPr>
      <dsp:spPr>
        <a:xfrm>
          <a:off x="8688408" y="1826466"/>
          <a:ext cx="216765" cy="253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6713"/>
              </a:lnTo>
              <a:lnTo>
                <a:pt x="216765" y="253671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C617D-33C0-4B31-B896-60A9310CD773}">
      <dsp:nvSpPr>
        <dsp:cNvPr id="0" name=""/>
        <dsp:cNvSpPr/>
      </dsp:nvSpPr>
      <dsp:spPr>
        <a:xfrm>
          <a:off x="8688408" y="1826466"/>
          <a:ext cx="216765" cy="1571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436"/>
              </a:lnTo>
              <a:lnTo>
                <a:pt x="216765" y="1571436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F458A-2841-4BF4-90CB-137878C7A4CE}">
      <dsp:nvSpPr>
        <dsp:cNvPr id="0" name=""/>
        <dsp:cNvSpPr/>
      </dsp:nvSpPr>
      <dsp:spPr>
        <a:xfrm>
          <a:off x="8688408" y="1826466"/>
          <a:ext cx="216765" cy="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159"/>
              </a:lnTo>
              <a:lnTo>
                <a:pt x="216765" y="60615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B1BBB-7EFB-4678-AEF3-F1629D2895BA}">
      <dsp:nvSpPr>
        <dsp:cNvPr id="0" name=""/>
        <dsp:cNvSpPr/>
      </dsp:nvSpPr>
      <dsp:spPr>
        <a:xfrm>
          <a:off x="5413347" y="863249"/>
          <a:ext cx="3818879" cy="283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92"/>
              </a:lnTo>
              <a:lnTo>
                <a:pt x="3818879" y="140692"/>
              </a:lnTo>
              <a:lnTo>
                <a:pt x="3818879" y="28344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CA2A7-C46D-416B-B16D-4058F09B40A5}">
      <dsp:nvSpPr>
        <dsp:cNvPr id="0" name=""/>
        <dsp:cNvSpPr/>
      </dsp:nvSpPr>
      <dsp:spPr>
        <a:xfrm>
          <a:off x="7056193" y="2772512"/>
          <a:ext cx="203931" cy="159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67"/>
              </a:lnTo>
              <a:lnTo>
                <a:pt x="203931" y="159066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6DED0-2496-4CEE-93AA-6F12AF78DE56}">
      <dsp:nvSpPr>
        <dsp:cNvPr id="0" name=""/>
        <dsp:cNvSpPr/>
      </dsp:nvSpPr>
      <dsp:spPr>
        <a:xfrm>
          <a:off x="7056193" y="2772512"/>
          <a:ext cx="203931" cy="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390"/>
              </a:lnTo>
              <a:lnTo>
                <a:pt x="203931" y="6253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CEF02-7128-45E0-8667-FFDAF23CB2B6}">
      <dsp:nvSpPr>
        <dsp:cNvPr id="0" name=""/>
        <dsp:cNvSpPr/>
      </dsp:nvSpPr>
      <dsp:spPr>
        <a:xfrm>
          <a:off x="6777487" y="1817398"/>
          <a:ext cx="822524" cy="275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89"/>
              </a:lnTo>
              <a:lnTo>
                <a:pt x="822524" y="132589"/>
              </a:lnTo>
              <a:lnTo>
                <a:pt x="822524" y="275341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C93C3-0954-4BE7-842C-B4B4F0152CC1}">
      <dsp:nvSpPr>
        <dsp:cNvPr id="0" name=""/>
        <dsp:cNvSpPr/>
      </dsp:nvSpPr>
      <dsp:spPr>
        <a:xfrm>
          <a:off x="5411144" y="2772512"/>
          <a:ext cx="203931" cy="2555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944"/>
              </a:lnTo>
              <a:lnTo>
                <a:pt x="203931" y="255594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C9F8-32CB-437E-892F-9538A413A422}">
      <dsp:nvSpPr>
        <dsp:cNvPr id="0" name=""/>
        <dsp:cNvSpPr/>
      </dsp:nvSpPr>
      <dsp:spPr>
        <a:xfrm>
          <a:off x="5411144" y="2772512"/>
          <a:ext cx="203931" cy="159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67"/>
              </a:lnTo>
              <a:lnTo>
                <a:pt x="203931" y="159066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52B9E-1921-4D56-8B56-5E9E374880F3}">
      <dsp:nvSpPr>
        <dsp:cNvPr id="0" name=""/>
        <dsp:cNvSpPr/>
      </dsp:nvSpPr>
      <dsp:spPr>
        <a:xfrm>
          <a:off x="5411144" y="2772512"/>
          <a:ext cx="203931" cy="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390"/>
              </a:lnTo>
              <a:lnTo>
                <a:pt x="203931" y="6253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FE919-B581-4702-AC93-A33F3AC90F00}">
      <dsp:nvSpPr>
        <dsp:cNvPr id="0" name=""/>
        <dsp:cNvSpPr/>
      </dsp:nvSpPr>
      <dsp:spPr>
        <a:xfrm>
          <a:off x="5954962" y="1817398"/>
          <a:ext cx="822524" cy="275341"/>
        </a:xfrm>
        <a:custGeom>
          <a:avLst/>
          <a:gdLst/>
          <a:ahLst/>
          <a:cxnLst/>
          <a:rect l="0" t="0" r="0" b="0"/>
          <a:pathLst>
            <a:path>
              <a:moveTo>
                <a:pt x="822524" y="0"/>
              </a:moveTo>
              <a:lnTo>
                <a:pt x="822524" y="132589"/>
              </a:lnTo>
              <a:lnTo>
                <a:pt x="0" y="132589"/>
              </a:lnTo>
              <a:lnTo>
                <a:pt x="0" y="275341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A0D8E-4D11-4E43-881D-724255803818}">
      <dsp:nvSpPr>
        <dsp:cNvPr id="0" name=""/>
        <dsp:cNvSpPr/>
      </dsp:nvSpPr>
      <dsp:spPr>
        <a:xfrm>
          <a:off x="5413347" y="863249"/>
          <a:ext cx="1364139" cy="274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24"/>
              </a:lnTo>
              <a:lnTo>
                <a:pt x="1364139" y="131624"/>
              </a:lnTo>
              <a:lnTo>
                <a:pt x="1364139" y="274376"/>
              </a:lnTo>
            </a:path>
          </a:pathLst>
        </a:custGeom>
        <a:noFill/>
        <a:ln w="63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69BE-2EAF-4F33-943A-7B9CFCB4E666}">
      <dsp:nvSpPr>
        <dsp:cNvPr id="0" name=""/>
        <dsp:cNvSpPr/>
      </dsp:nvSpPr>
      <dsp:spPr>
        <a:xfrm>
          <a:off x="3426209" y="1807235"/>
          <a:ext cx="203931" cy="3521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1220"/>
              </a:lnTo>
              <a:lnTo>
                <a:pt x="203931" y="352122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F486B-A1B3-40F0-B001-595A5D79D744}">
      <dsp:nvSpPr>
        <dsp:cNvPr id="0" name=""/>
        <dsp:cNvSpPr/>
      </dsp:nvSpPr>
      <dsp:spPr>
        <a:xfrm>
          <a:off x="3426209" y="1807235"/>
          <a:ext cx="203931" cy="2555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944"/>
              </a:lnTo>
              <a:lnTo>
                <a:pt x="203931" y="255594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8A0A0-A8FB-437B-A6EB-F108617C1EB8}">
      <dsp:nvSpPr>
        <dsp:cNvPr id="0" name=""/>
        <dsp:cNvSpPr/>
      </dsp:nvSpPr>
      <dsp:spPr>
        <a:xfrm>
          <a:off x="3426209" y="1807235"/>
          <a:ext cx="203931" cy="159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67"/>
              </a:lnTo>
              <a:lnTo>
                <a:pt x="203931" y="159066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EA04E-D923-490B-A4C8-DBC6E3E0D271}">
      <dsp:nvSpPr>
        <dsp:cNvPr id="0" name=""/>
        <dsp:cNvSpPr/>
      </dsp:nvSpPr>
      <dsp:spPr>
        <a:xfrm>
          <a:off x="3426209" y="1807235"/>
          <a:ext cx="203931" cy="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390"/>
              </a:lnTo>
              <a:lnTo>
                <a:pt x="203931" y="6253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06FB7-9A4E-4D9E-BAA3-AFCA52667641}">
      <dsp:nvSpPr>
        <dsp:cNvPr id="0" name=""/>
        <dsp:cNvSpPr/>
      </dsp:nvSpPr>
      <dsp:spPr>
        <a:xfrm>
          <a:off x="3970027" y="863249"/>
          <a:ext cx="1443319" cy="264213"/>
        </a:xfrm>
        <a:custGeom>
          <a:avLst/>
          <a:gdLst/>
          <a:ahLst/>
          <a:cxnLst/>
          <a:rect l="0" t="0" r="0" b="0"/>
          <a:pathLst>
            <a:path>
              <a:moveTo>
                <a:pt x="1443319" y="0"/>
              </a:moveTo>
              <a:lnTo>
                <a:pt x="1443319" y="121461"/>
              </a:lnTo>
              <a:lnTo>
                <a:pt x="0" y="121461"/>
              </a:lnTo>
              <a:lnTo>
                <a:pt x="0" y="26421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1F8B4-F340-4A89-A0AF-5D06D015B687}">
      <dsp:nvSpPr>
        <dsp:cNvPr id="0" name=""/>
        <dsp:cNvSpPr/>
      </dsp:nvSpPr>
      <dsp:spPr>
        <a:xfrm>
          <a:off x="1781160" y="1807235"/>
          <a:ext cx="203931" cy="2555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944"/>
              </a:lnTo>
              <a:lnTo>
                <a:pt x="203931" y="255594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FF2B0-C00F-4B69-A3AE-F8D7DD5176C3}">
      <dsp:nvSpPr>
        <dsp:cNvPr id="0" name=""/>
        <dsp:cNvSpPr/>
      </dsp:nvSpPr>
      <dsp:spPr>
        <a:xfrm>
          <a:off x="1781160" y="1807235"/>
          <a:ext cx="203931" cy="159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67"/>
              </a:lnTo>
              <a:lnTo>
                <a:pt x="203931" y="159066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B1485-E55D-447B-BF12-0F15420322EB}">
      <dsp:nvSpPr>
        <dsp:cNvPr id="0" name=""/>
        <dsp:cNvSpPr/>
      </dsp:nvSpPr>
      <dsp:spPr>
        <a:xfrm>
          <a:off x="1781160" y="1807235"/>
          <a:ext cx="203931" cy="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390"/>
              </a:lnTo>
              <a:lnTo>
                <a:pt x="203931" y="6253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F01CD-5424-4381-9749-10BE38FF54CD}">
      <dsp:nvSpPr>
        <dsp:cNvPr id="0" name=""/>
        <dsp:cNvSpPr/>
      </dsp:nvSpPr>
      <dsp:spPr>
        <a:xfrm>
          <a:off x="2324978" y="863249"/>
          <a:ext cx="3088369" cy="264213"/>
        </a:xfrm>
        <a:custGeom>
          <a:avLst/>
          <a:gdLst/>
          <a:ahLst/>
          <a:cxnLst/>
          <a:rect l="0" t="0" r="0" b="0"/>
          <a:pathLst>
            <a:path>
              <a:moveTo>
                <a:pt x="3088369" y="0"/>
              </a:moveTo>
              <a:lnTo>
                <a:pt x="3088369" y="121461"/>
              </a:lnTo>
              <a:lnTo>
                <a:pt x="0" y="121461"/>
              </a:lnTo>
              <a:lnTo>
                <a:pt x="0" y="26421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169A-D21F-439C-AE3D-04A20ED8B720}">
      <dsp:nvSpPr>
        <dsp:cNvPr id="0" name=""/>
        <dsp:cNvSpPr/>
      </dsp:nvSpPr>
      <dsp:spPr>
        <a:xfrm>
          <a:off x="136111" y="1807235"/>
          <a:ext cx="203931" cy="159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67"/>
              </a:lnTo>
              <a:lnTo>
                <a:pt x="203931" y="159066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48F90-15A0-4AE4-8D6E-596627CA7826}">
      <dsp:nvSpPr>
        <dsp:cNvPr id="0" name=""/>
        <dsp:cNvSpPr/>
      </dsp:nvSpPr>
      <dsp:spPr>
        <a:xfrm>
          <a:off x="136111" y="1807235"/>
          <a:ext cx="203931" cy="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390"/>
              </a:lnTo>
              <a:lnTo>
                <a:pt x="203931" y="6253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98AD0-920B-450B-BA54-226683E1498F}">
      <dsp:nvSpPr>
        <dsp:cNvPr id="0" name=""/>
        <dsp:cNvSpPr/>
      </dsp:nvSpPr>
      <dsp:spPr>
        <a:xfrm>
          <a:off x="679928" y="863249"/>
          <a:ext cx="4733418" cy="264213"/>
        </a:xfrm>
        <a:custGeom>
          <a:avLst/>
          <a:gdLst/>
          <a:ahLst/>
          <a:cxnLst/>
          <a:rect l="0" t="0" r="0" b="0"/>
          <a:pathLst>
            <a:path>
              <a:moveTo>
                <a:pt x="4733418" y="0"/>
              </a:moveTo>
              <a:lnTo>
                <a:pt x="4733418" y="121461"/>
              </a:lnTo>
              <a:lnTo>
                <a:pt x="0" y="121461"/>
              </a:lnTo>
              <a:lnTo>
                <a:pt x="0" y="26421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782ED-39B2-4D6F-A27F-FA4476BA4F10}">
      <dsp:nvSpPr>
        <dsp:cNvPr id="0" name=""/>
        <dsp:cNvSpPr/>
      </dsp:nvSpPr>
      <dsp:spPr>
        <a:xfrm>
          <a:off x="1708139" y="183476"/>
          <a:ext cx="7410416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Online Flight Booking System</a:t>
          </a:r>
        </a:p>
      </dsp:txBody>
      <dsp:txXfrm>
        <a:off x="1708139" y="183476"/>
        <a:ext cx="7410416" cy="679772"/>
      </dsp:txXfrm>
    </dsp:sp>
    <dsp:sp modelId="{CFF6B6DD-9E49-4896-B9CE-0088E74741E4}">
      <dsp:nvSpPr>
        <dsp:cNvPr id="0" name=""/>
        <dsp:cNvSpPr/>
      </dsp:nvSpPr>
      <dsp:spPr>
        <a:xfrm>
          <a:off x="156" y="112746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account</a:t>
          </a:r>
        </a:p>
      </dsp:txBody>
      <dsp:txXfrm>
        <a:off x="156" y="1127463"/>
        <a:ext cx="1359544" cy="679772"/>
      </dsp:txXfrm>
    </dsp:sp>
    <dsp:sp modelId="{C87BFAFC-F4E4-4CD1-B6EF-65887A6F1F8B}">
      <dsp:nvSpPr>
        <dsp:cNvPr id="0" name=""/>
        <dsp:cNvSpPr/>
      </dsp:nvSpPr>
      <dsp:spPr>
        <a:xfrm>
          <a:off x="340042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Register</a:t>
          </a:r>
        </a:p>
      </dsp:txBody>
      <dsp:txXfrm>
        <a:off x="340042" y="2092739"/>
        <a:ext cx="1359544" cy="679772"/>
      </dsp:txXfrm>
    </dsp:sp>
    <dsp:sp modelId="{7127B922-0896-4EBC-BF7D-134FD765E125}">
      <dsp:nvSpPr>
        <dsp:cNvPr id="0" name=""/>
        <dsp:cNvSpPr/>
      </dsp:nvSpPr>
      <dsp:spPr>
        <a:xfrm>
          <a:off x="340042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in</a:t>
          </a:r>
        </a:p>
      </dsp:txBody>
      <dsp:txXfrm>
        <a:off x="340042" y="3058016"/>
        <a:ext cx="1359544" cy="679772"/>
      </dsp:txXfrm>
    </dsp:sp>
    <dsp:sp modelId="{95F74DC7-21A6-469A-AFB6-0682735BDC88}">
      <dsp:nvSpPr>
        <dsp:cNvPr id="0" name=""/>
        <dsp:cNvSpPr/>
      </dsp:nvSpPr>
      <dsp:spPr>
        <a:xfrm>
          <a:off x="1645205" y="112746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Bookings</a:t>
          </a:r>
        </a:p>
      </dsp:txBody>
      <dsp:txXfrm>
        <a:off x="1645205" y="1127463"/>
        <a:ext cx="1359544" cy="679772"/>
      </dsp:txXfrm>
    </dsp:sp>
    <dsp:sp modelId="{A5FE400F-783B-47B8-80E8-0CB93D48136C}">
      <dsp:nvSpPr>
        <dsp:cNvPr id="0" name=""/>
        <dsp:cNvSpPr/>
      </dsp:nvSpPr>
      <dsp:spPr>
        <a:xfrm>
          <a:off x="1985091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Destinations</a:t>
          </a:r>
        </a:p>
      </dsp:txBody>
      <dsp:txXfrm>
        <a:off x="1985091" y="2092739"/>
        <a:ext cx="1359544" cy="679772"/>
      </dsp:txXfrm>
    </dsp:sp>
    <dsp:sp modelId="{AD6AAC3D-47EC-4317-A3A0-55EE35874B85}">
      <dsp:nvSpPr>
        <dsp:cNvPr id="0" name=""/>
        <dsp:cNvSpPr/>
      </dsp:nvSpPr>
      <dsp:spPr>
        <a:xfrm>
          <a:off x="1985091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of Trip </a:t>
          </a:r>
        </a:p>
      </dsp:txBody>
      <dsp:txXfrm>
        <a:off x="1985091" y="3058016"/>
        <a:ext cx="1359544" cy="679772"/>
      </dsp:txXfrm>
    </dsp:sp>
    <dsp:sp modelId="{36E394F6-BB31-42A8-932F-21105AAABA6D}">
      <dsp:nvSpPr>
        <dsp:cNvPr id="0" name=""/>
        <dsp:cNvSpPr/>
      </dsp:nvSpPr>
      <dsp:spPr>
        <a:xfrm>
          <a:off x="1985091" y="40232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</a:t>
          </a:r>
        </a:p>
      </dsp:txBody>
      <dsp:txXfrm>
        <a:off x="1985091" y="4023293"/>
        <a:ext cx="1359544" cy="679772"/>
      </dsp:txXfrm>
    </dsp:sp>
    <dsp:sp modelId="{9FAEDA9F-74CF-496A-97B4-7ADA0D03BBA5}">
      <dsp:nvSpPr>
        <dsp:cNvPr id="0" name=""/>
        <dsp:cNvSpPr/>
      </dsp:nvSpPr>
      <dsp:spPr>
        <a:xfrm>
          <a:off x="3290254" y="112746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Dashboard</a:t>
          </a:r>
        </a:p>
      </dsp:txBody>
      <dsp:txXfrm>
        <a:off x="3290254" y="1127463"/>
        <a:ext cx="1359544" cy="679772"/>
      </dsp:txXfrm>
    </dsp:sp>
    <dsp:sp modelId="{573A93E4-E557-4CD6-B8BB-81774BBC2C51}">
      <dsp:nvSpPr>
        <dsp:cNvPr id="0" name=""/>
        <dsp:cNvSpPr/>
      </dsp:nvSpPr>
      <dsp:spPr>
        <a:xfrm>
          <a:off x="3630141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Profile</a:t>
          </a:r>
        </a:p>
      </dsp:txBody>
      <dsp:txXfrm>
        <a:off x="3630141" y="2092739"/>
        <a:ext cx="1359544" cy="679772"/>
      </dsp:txXfrm>
    </dsp:sp>
    <dsp:sp modelId="{59BCF36E-71C6-4CBE-B103-B7DB3DFCEBDA}">
      <dsp:nvSpPr>
        <dsp:cNvPr id="0" name=""/>
        <dsp:cNvSpPr/>
      </dsp:nvSpPr>
      <dsp:spPr>
        <a:xfrm>
          <a:off x="3630141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Bookings</a:t>
          </a:r>
        </a:p>
      </dsp:txBody>
      <dsp:txXfrm>
        <a:off x="3630141" y="3058016"/>
        <a:ext cx="1359544" cy="679772"/>
      </dsp:txXfrm>
    </dsp:sp>
    <dsp:sp modelId="{B1B25B7A-41C7-4BA6-A854-893E14C63427}">
      <dsp:nvSpPr>
        <dsp:cNvPr id="0" name=""/>
        <dsp:cNvSpPr/>
      </dsp:nvSpPr>
      <dsp:spPr>
        <a:xfrm>
          <a:off x="3630141" y="40232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Previous Bookings</a:t>
          </a:r>
        </a:p>
      </dsp:txBody>
      <dsp:txXfrm>
        <a:off x="3630141" y="4023293"/>
        <a:ext cx="1359544" cy="679772"/>
      </dsp:txXfrm>
    </dsp:sp>
    <dsp:sp modelId="{A259D780-ECA1-42CC-9B9E-644ACE2882F9}">
      <dsp:nvSpPr>
        <dsp:cNvPr id="0" name=""/>
        <dsp:cNvSpPr/>
      </dsp:nvSpPr>
      <dsp:spPr>
        <a:xfrm>
          <a:off x="3630141" y="4988570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Requests</a:t>
          </a:r>
        </a:p>
      </dsp:txBody>
      <dsp:txXfrm>
        <a:off x="3630141" y="4988570"/>
        <a:ext cx="1359544" cy="679772"/>
      </dsp:txXfrm>
    </dsp:sp>
    <dsp:sp modelId="{E5522518-7157-4DA2-8E21-846AE4ABBC01}">
      <dsp:nvSpPr>
        <dsp:cNvPr id="0" name=""/>
        <dsp:cNvSpPr/>
      </dsp:nvSpPr>
      <dsp:spPr>
        <a:xfrm>
          <a:off x="6097714" y="1137625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Staff Dashboard</a:t>
          </a:r>
        </a:p>
      </dsp:txBody>
      <dsp:txXfrm>
        <a:off x="6097714" y="1137625"/>
        <a:ext cx="1359544" cy="679772"/>
      </dsp:txXfrm>
    </dsp:sp>
    <dsp:sp modelId="{F7E516A0-DB1A-4267-881D-EA40DF94D4FD}">
      <dsp:nvSpPr>
        <dsp:cNvPr id="0" name=""/>
        <dsp:cNvSpPr/>
      </dsp:nvSpPr>
      <dsp:spPr>
        <a:xfrm>
          <a:off x="5275190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Staff 01</a:t>
          </a:r>
        </a:p>
      </dsp:txBody>
      <dsp:txXfrm>
        <a:off x="5275190" y="2092739"/>
        <a:ext cx="1359544" cy="679772"/>
      </dsp:txXfrm>
    </dsp:sp>
    <dsp:sp modelId="{A12FFB10-2C36-4627-A4EA-75214902839E}">
      <dsp:nvSpPr>
        <dsp:cNvPr id="0" name=""/>
        <dsp:cNvSpPr/>
      </dsp:nvSpPr>
      <dsp:spPr>
        <a:xfrm>
          <a:off x="5615076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</a:t>
          </a:r>
        </a:p>
      </dsp:txBody>
      <dsp:txXfrm>
        <a:off x="5615076" y="3058016"/>
        <a:ext cx="1359544" cy="679772"/>
      </dsp:txXfrm>
    </dsp:sp>
    <dsp:sp modelId="{91A1E640-6B97-455F-AB8D-2547DE7C4B23}">
      <dsp:nvSpPr>
        <dsp:cNvPr id="0" name=""/>
        <dsp:cNvSpPr/>
      </dsp:nvSpPr>
      <dsp:spPr>
        <a:xfrm>
          <a:off x="5615076" y="40232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Flight</a:t>
          </a:r>
        </a:p>
      </dsp:txBody>
      <dsp:txXfrm>
        <a:off x="5615076" y="4023293"/>
        <a:ext cx="1359544" cy="679772"/>
      </dsp:txXfrm>
    </dsp:sp>
    <dsp:sp modelId="{2570EB8D-241F-4F23-BB48-86C11AC31194}">
      <dsp:nvSpPr>
        <dsp:cNvPr id="0" name=""/>
        <dsp:cNvSpPr/>
      </dsp:nvSpPr>
      <dsp:spPr>
        <a:xfrm>
          <a:off x="5615076" y="4988570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Ticketing</a:t>
          </a:r>
        </a:p>
      </dsp:txBody>
      <dsp:txXfrm>
        <a:off x="5615076" y="4988570"/>
        <a:ext cx="1359544" cy="679772"/>
      </dsp:txXfrm>
    </dsp:sp>
    <dsp:sp modelId="{8F4867B5-712F-44CF-8547-417BEB4812FB}">
      <dsp:nvSpPr>
        <dsp:cNvPr id="0" name=""/>
        <dsp:cNvSpPr/>
      </dsp:nvSpPr>
      <dsp:spPr>
        <a:xfrm>
          <a:off x="6920239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Staff 02</a:t>
          </a:r>
        </a:p>
      </dsp:txBody>
      <dsp:txXfrm>
        <a:off x="6920239" y="2092739"/>
        <a:ext cx="1359544" cy="679772"/>
      </dsp:txXfrm>
    </dsp:sp>
    <dsp:sp modelId="{B0D5F35B-CE52-49CE-A23B-CA868DEF503D}">
      <dsp:nvSpPr>
        <dsp:cNvPr id="0" name=""/>
        <dsp:cNvSpPr/>
      </dsp:nvSpPr>
      <dsp:spPr>
        <a:xfrm>
          <a:off x="7260125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</a:t>
          </a:r>
        </a:p>
      </dsp:txBody>
      <dsp:txXfrm>
        <a:off x="7260125" y="3058016"/>
        <a:ext cx="1359544" cy="679772"/>
      </dsp:txXfrm>
    </dsp:sp>
    <dsp:sp modelId="{EBEECDEC-84F7-42B9-9FAA-EF21A3F097EE}">
      <dsp:nvSpPr>
        <dsp:cNvPr id="0" name=""/>
        <dsp:cNvSpPr/>
      </dsp:nvSpPr>
      <dsp:spPr>
        <a:xfrm>
          <a:off x="7260125" y="40232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Flight</a:t>
          </a:r>
        </a:p>
      </dsp:txBody>
      <dsp:txXfrm>
        <a:off x="7260125" y="4023293"/>
        <a:ext cx="1359544" cy="679772"/>
      </dsp:txXfrm>
    </dsp:sp>
    <dsp:sp modelId="{2B6F1AF5-566C-44DF-8511-D8A526CD6906}">
      <dsp:nvSpPr>
        <dsp:cNvPr id="0" name=""/>
        <dsp:cNvSpPr/>
      </dsp:nvSpPr>
      <dsp:spPr>
        <a:xfrm>
          <a:off x="8552454" y="11466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Admin Dashboard</a:t>
          </a:r>
        </a:p>
      </dsp:txBody>
      <dsp:txXfrm>
        <a:off x="8552454" y="1146693"/>
        <a:ext cx="1359544" cy="679772"/>
      </dsp:txXfrm>
    </dsp:sp>
    <dsp:sp modelId="{FAF0315B-0D3B-4F77-BBCC-3DC4ADAEE849}">
      <dsp:nvSpPr>
        <dsp:cNvPr id="0" name=""/>
        <dsp:cNvSpPr/>
      </dsp:nvSpPr>
      <dsp:spPr>
        <a:xfrm>
          <a:off x="8905174" y="2092739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Dashboard</a:t>
          </a:r>
        </a:p>
      </dsp:txBody>
      <dsp:txXfrm>
        <a:off x="8905174" y="2092739"/>
        <a:ext cx="1359544" cy="679772"/>
      </dsp:txXfrm>
    </dsp:sp>
    <dsp:sp modelId="{3C147B96-D5A6-4ADB-8007-FABB33510D7D}">
      <dsp:nvSpPr>
        <dsp:cNvPr id="0" name=""/>
        <dsp:cNvSpPr/>
      </dsp:nvSpPr>
      <dsp:spPr>
        <a:xfrm>
          <a:off x="8905174" y="3058016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</a:t>
          </a:r>
        </a:p>
      </dsp:txBody>
      <dsp:txXfrm>
        <a:off x="8905174" y="3058016"/>
        <a:ext cx="1359544" cy="679772"/>
      </dsp:txXfrm>
    </dsp:sp>
    <dsp:sp modelId="{62D54BD5-9718-4BA3-AB89-D8F42D60654E}">
      <dsp:nvSpPr>
        <dsp:cNvPr id="0" name=""/>
        <dsp:cNvSpPr/>
      </dsp:nvSpPr>
      <dsp:spPr>
        <a:xfrm>
          <a:off x="8905174" y="4023293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Staff</a:t>
          </a:r>
        </a:p>
      </dsp:txBody>
      <dsp:txXfrm>
        <a:off x="8905174" y="4023293"/>
        <a:ext cx="1359544" cy="679772"/>
      </dsp:txXfrm>
    </dsp:sp>
    <dsp:sp modelId="{C384E3A2-A3F0-47D9-8F28-34718E255610}">
      <dsp:nvSpPr>
        <dsp:cNvPr id="0" name=""/>
        <dsp:cNvSpPr/>
      </dsp:nvSpPr>
      <dsp:spPr>
        <a:xfrm>
          <a:off x="8905174" y="4988570"/>
          <a:ext cx="1359544" cy="679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Settings</a:t>
          </a:r>
        </a:p>
      </dsp:txBody>
      <dsp:txXfrm>
        <a:off x="8905174" y="4988570"/>
        <a:ext cx="1359544" cy="67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CF924-1EA2-415C-8BFD-2DEA4094DDE6}">
      <dsp:nvSpPr>
        <dsp:cNvPr id="0" name=""/>
        <dsp:cNvSpPr/>
      </dsp:nvSpPr>
      <dsp:spPr>
        <a:xfrm>
          <a:off x="0" y="4440079"/>
          <a:ext cx="1435383" cy="728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177800" rIns="10208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05</a:t>
          </a:r>
        </a:p>
      </dsp:txBody>
      <dsp:txXfrm>
        <a:off x="0" y="4440079"/>
        <a:ext cx="1435383" cy="728431"/>
      </dsp:txXfrm>
    </dsp:sp>
    <dsp:sp modelId="{03DAC881-7C22-4D7D-8EFE-84E7EF07D37E}">
      <dsp:nvSpPr>
        <dsp:cNvPr id="0" name=""/>
        <dsp:cNvSpPr/>
      </dsp:nvSpPr>
      <dsp:spPr>
        <a:xfrm>
          <a:off x="1435383" y="4440079"/>
          <a:ext cx="4306150" cy="728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28600" rIns="8734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Hosting Website via GitHub.  </a:t>
          </a:r>
        </a:p>
      </dsp:txBody>
      <dsp:txXfrm>
        <a:off x="1435383" y="4440079"/>
        <a:ext cx="4306150" cy="728431"/>
      </dsp:txXfrm>
    </dsp:sp>
    <dsp:sp modelId="{A1835A34-809E-4169-8256-67F64D4314A3}">
      <dsp:nvSpPr>
        <dsp:cNvPr id="0" name=""/>
        <dsp:cNvSpPr/>
      </dsp:nvSpPr>
      <dsp:spPr>
        <a:xfrm rot="10800000">
          <a:off x="0" y="3330677"/>
          <a:ext cx="1435383" cy="11203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177800" rIns="10208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04</a:t>
          </a:r>
        </a:p>
      </dsp:txBody>
      <dsp:txXfrm rot="-10800000">
        <a:off x="0" y="3330677"/>
        <a:ext cx="1435383" cy="728213"/>
      </dsp:txXfrm>
    </dsp:sp>
    <dsp:sp modelId="{FFB067DA-AC8F-46F5-9084-81A1DE013C47}">
      <dsp:nvSpPr>
        <dsp:cNvPr id="0" name=""/>
        <dsp:cNvSpPr/>
      </dsp:nvSpPr>
      <dsp:spPr>
        <a:xfrm>
          <a:off x="1435383" y="3330677"/>
          <a:ext cx="4306150" cy="728213"/>
        </a:xfrm>
        <a:prstGeom prst="rect">
          <a:avLst/>
        </a:prstGeom>
        <a:solidFill>
          <a:schemeClr val="accent2">
            <a:tint val="40000"/>
            <a:alpha val="90000"/>
            <a:hueOff val="-967840"/>
            <a:satOff val="-4783"/>
            <a:lumOff val="-48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67840"/>
              <a:satOff val="-4783"/>
              <a:lumOff val="-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28600" rIns="8734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connecting Web site and database by using JAVA.</a:t>
          </a:r>
        </a:p>
      </dsp:txBody>
      <dsp:txXfrm>
        <a:off x="1435383" y="3330677"/>
        <a:ext cx="4306150" cy="728213"/>
      </dsp:txXfrm>
    </dsp:sp>
    <dsp:sp modelId="{8BE489A9-CE3B-4FE5-AD5F-2C3A3BE29272}">
      <dsp:nvSpPr>
        <dsp:cNvPr id="0" name=""/>
        <dsp:cNvSpPr/>
      </dsp:nvSpPr>
      <dsp:spPr>
        <a:xfrm rot="10800000">
          <a:off x="0" y="2221275"/>
          <a:ext cx="1435383" cy="11203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177800" rIns="10208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03</a:t>
          </a:r>
        </a:p>
      </dsp:txBody>
      <dsp:txXfrm rot="-10800000">
        <a:off x="0" y="2221275"/>
        <a:ext cx="1435383" cy="728213"/>
      </dsp:txXfrm>
    </dsp:sp>
    <dsp:sp modelId="{80283833-8B33-4579-AA8F-D10A5EC588B4}">
      <dsp:nvSpPr>
        <dsp:cNvPr id="0" name=""/>
        <dsp:cNvSpPr/>
      </dsp:nvSpPr>
      <dsp:spPr>
        <a:xfrm>
          <a:off x="1435383" y="2221275"/>
          <a:ext cx="4306150" cy="728213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28600" rIns="8734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Creating a database by using XAMPP as  cross-platform web servers  and MySQL as a Language.</a:t>
          </a:r>
        </a:p>
      </dsp:txBody>
      <dsp:txXfrm>
        <a:off x="1435383" y="2221275"/>
        <a:ext cx="4306150" cy="728213"/>
      </dsp:txXfrm>
    </dsp:sp>
    <dsp:sp modelId="{D73673FF-08AA-4A39-AE49-2E246156110F}">
      <dsp:nvSpPr>
        <dsp:cNvPr id="0" name=""/>
        <dsp:cNvSpPr/>
      </dsp:nvSpPr>
      <dsp:spPr>
        <a:xfrm rot="10800000">
          <a:off x="0" y="1111873"/>
          <a:ext cx="1435383" cy="11203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177800" rIns="10208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02</a:t>
          </a:r>
        </a:p>
      </dsp:txBody>
      <dsp:txXfrm rot="-10800000">
        <a:off x="0" y="1111873"/>
        <a:ext cx="1435383" cy="728213"/>
      </dsp:txXfrm>
    </dsp:sp>
    <dsp:sp modelId="{037390AC-9A23-4342-BDFA-BF3CB8B08E90}">
      <dsp:nvSpPr>
        <dsp:cNvPr id="0" name=""/>
        <dsp:cNvSpPr/>
      </dsp:nvSpPr>
      <dsp:spPr>
        <a:xfrm>
          <a:off x="1435383" y="1111873"/>
          <a:ext cx="4306150" cy="728213"/>
        </a:xfrm>
        <a:prstGeom prst="rect">
          <a:avLst/>
        </a:prstGeom>
        <a:solidFill>
          <a:schemeClr val="accent2">
            <a:tint val="40000"/>
            <a:alpha val="90000"/>
            <a:hueOff val="-2903521"/>
            <a:satOff val="-14349"/>
            <a:lumOff val="-144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03521"/>
              <a:satOff val="-14349"/>
              <a:lumOff val="-1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28600" rIns="8734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Developing website according to UI using HTML, CSS and JS.</a:t>
          </a:r>
        </a:p>
      </dsp:txBody>
      <dsp:txXfrm>
        <a:off x="1435383" y="1111873"/>
        <a:ext cx="4306150" cy="728213"/>
      </dsp:txXfrm>
    </dsp:sp>
    <dsp:sp modelId="{FA96902F-EED0-407B-8E76-766D8281213A}">
      <dsp:nvSpPr>
        <dsp:cNvPr id="0" name=""/>
        <dsp:cNvSpPr/>
      </dsp:nvSpPr>
      <dsp:spPr>
        <a:xfrm rot="10800000">
          <a:off x="0" y="2471"/>
          <a:ext cx="1435383" cy="11203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177800" rIns="10208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01</a:t>
          </a:r>
        </a:p>
      </dsp:txBody>
      <dsp:txXfrm rot="-10800000">
        <a:off x="0" y="2471"/>
        <a:ext cx="1435383" cy="728213"/>
      </dsp:txXfrm>
    </dsp:sp>
    <dsp:sp modelId="{B59B572B-561F-4B31-B9FB-4FB47C86779E}">
      <dsp:nvSpPr>
        <dsp:cNvPr id="0" name=""/>
        <dsp:cNvSpPr/>
      </dsp:nvSpPr>
      <dsp:spPr>
        <a:xfrm>
          <a:off x="1435383" y="2471"/>
          <a:ext cx="4306150" cy="728213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28600" rIns="8734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Gathering required information and designing UI (user interface)</a:t>
          </a:r>
        </a:p>
      </dsp:txBody>
      <dsp:txXfrm>
        <a:off x="1435383" y="2471"/>
        <a:ext cx="4306150" cy="728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570B-EC7F-4FF0-B9C7-C06B70C6B7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9883C-B630-44AC-93A4-9FA52A04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Bhagya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tharusha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amasha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bhagya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bhagya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bupendra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bupendra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3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nimsara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nimsara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883C-B630-44AC-93A4-9FA52A043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5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9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2.wdp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557B4-40C0-14CB-7834-3006D597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665" y="3788059"/>
            <a:ext cx="6886869" cy="23886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/>
              <a:t>Online flight ticket booking system</a:t>
            </a:r>
            <a:endParaRPr lang="en-US" sz="5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2785339-0099-2FC6-C881-582C976411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r="-2" b="8168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2" descr="Planes on an airport">
            <a:extLst>
              <a:ext uri="{FF2B5EF4-FFF2-40B4-BE49-F238E27FC236}">
                <a16:creationId xmlns:a16="http://schemas.microsoft.com/office/drawing/2014/main" id="{4BB4F513-F08A-E32C-8E46-C5E320B47E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7" r="5103" b="2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95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CF7BB-2A2E-2422-6D23-C26A1AD5B609}"/>
              </a:ext>
            </a:extLst>
          </p:cNvPr>
          <p:cNvSpPr txBox="1"/>
          <p:nvPr/>
        </p:nvSpPr>
        <p:spPr>
          <a:xfrm>
            <a:off x="1935332" y="666201"/>
            <a:ext cx="3417904" cy="1200329"/>
          </a:xfrm>
          <a:prstGeom prst="chevron">
            <a:avLst>
              <a:gd name="adj" fmla="val 34253"/>
            </a:avLst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STAFF 01</a:t>
            </a:r>
          </a:p>
          <a:p>
            <a:pPr algn="ctr"/>
            <a:r>
              <a:rPr lang="en-US" sz="3600" dirty="0"/>
              <a:t>DASHBOARD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E7BB940-6B25-5C86-91A9-D27CB86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87" y="153515"/>
            <a:ext cx="4607276" cy="327548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DFBD5D9-98D9-739B-7F67-0881364A3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87" y="3519997"/>
            <a:ext cx="4607276" cy="3275485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6EDF6F6B-F248-5CEB-6272-833FB9F01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8" y="2294548"/>
            <a:ext cx="4959333" cy="35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5439A-8F7C-07B1-C08B-146F19C23A7E}"/>
              </a:ext>
            </a:extLst>
          </p:cNvPr>
          <p:cNvSpPr txBox="1"/>
          <p:nvPr/>
        </p:nvSpPr>
        <p:spPr>
          <a:xfrm>
            <a:off x="2050741" y="666201"/>
            <a:ext cx="3417904" cy="1200329"/>
          </a:xfrm>
          <a:prstGeom prst="chevron">
            <a:avLst>
              <a:gd name="adj" fmla="val 34253"/>
            </a:avLst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STAFF 02</a:t>
            </a:r>
          </a:p>
          <a:p>
            <a:pPr algn="ctr"/>
            <a:r>
              <a:rPr lang="en-US" sz="3600" dirty="0"/>
              <a:t>DASHBOARD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85B84EB-6CD8-504C-EDEE-C9BB1E491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46" y="2334825"/>
            <a:ext cx="5718944" cy="4065811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7DEEE6F-22B0-4321-7603-A01A1BE0B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2" y="2334825"/>
            <a:ext cx="5718943" cy="40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E82E0-E570-1555-3CF0-712145121D8E}"/>
              </a:ext>
            </a:extLst>
          </p:cNvPr>
          <p:cNvSpPr txBox="1"/>
          <p:nvPr/>
        </p:nvSpPr>
        <p:spPr>
          <a:xfrm>
            <a:off x="701335" y="719467"/>
            <a:ext cx="3417904" cy="1200329"/>
          </a:xfrm>
          <a:prstGeom prst="chevron">
            <a:avLst>
              <a:gd name="adj" fmla="val 34253"/>
            </a:avLst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ADMIN</a:t>
            </a:r>
          </a:p>
          <a:p>
            <a:pPr algn="ctr"/>
            <a:r>
              <a:rPr lang="en-US" sz="3600" dirty="0"/>
              <a:t>DASHBOARD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7054611-D4A9-74C8-5EBF-EA31C8BB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6" y="719467"/>
            <a:ext cx="7214261" cy="51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F832-D4BC-09FB-AF16-3D7F7208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/>
              <a:t>WHAT WE USE TO CREATE WEBSITE?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CDBA-76E4-9B96-211C-AD7A5F3D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271252"/>
            <a:ext cx="6540908" cy="3136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2400" b="1" dirty="0"/>
              <a:t>We are planning to use HTML, CSS, JAVASCRIPT, PHP and JAVA as our coding languages.</a:t>
            </a:r>
          </a:p>
          <a:p>
            <a:r>
              <a:rPr lang="en-US" sz="2400" b="1" dirty="0"/>
              <a:t>Visual Studio (VS) Code and NetBeans IDE for coding. </a:t>
            </a:r>
          </a:p>
          <a:p>
            <a:r>
              <a:rPr lang="en-US" sz="2400" b="1" dirty="0"/>
              <a:t>Use XAMPP as  cross-platform web servers and use MySQL as language. 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2F3EA46D-BA13-6D22-0240-2ED255063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3382" y="1555110"/>
            <a:ext cx="3192956" cy="31929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66569D-6ABD-6FE1-DDE0-289068F7F05C}"/>
              </a:ext>
            </a:extLst>
          </p:cNvPr>
          <p:cNvSpPr/>
          <p:nvPr/>
        </p:nvSpPr>
        <p:spPr>
          <a:xfrm>
            <a:off x="1435511" y="5213315"/>
            <a:ext cx="1371600" cy="137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6DBE8-C335-1BC0-858D-01C5C72E98C8}"/>
              </a:ext>
            </a:extLst>
          </p:cNvPr>
          <p:cNvSpPr/>
          <p:nvPr/>
        </p:nvSpPr>
        <p:spPr>
          <a:xfrm>
            <a:off x="2959510" y="5213315"/>
            <a:ext cx="1371600" cy="13716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1DABFF-E007-22BE-5B18-7D490DAD7135}"/>
              </a:ext>
            </a:extLst>
          </p:cNvPr>
          <p:cNvSpPr/>
          <p:nvPr/>
        </p:nvSpPr>
        <p:spPr>
          <a:xfrm>
            <a:off x="4483509" y="5213315"/>
            <a:ext cx="1371600" cy="13716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BB3184-0F12-DCC3-A56D-83E2A27FDA6F}"/>
              </a:ext>
            </a:extLst>
          </p:cNvPr>
          <p:cNvSpPr/>
          <p:nvPr/>
        </p:nvSpPr>
        <p:spPr>
          <a:xfrm>
            <a:off x="6007509" y="5213315"/>
            <a:ext cx="1371600" cy="137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5C167-69E0-EA25-F12D-C3B02491C1F3}"/>
              </a:ext>
            </a:extLst>
          </p:cNvPr>
          <p:cNvSpPr/>
          <p:nvPr/>
        </p:nvSpPr>
        <p:spPr>
          <a:xfrm>
            <a:off x="7536519" y="5213315"/>
            <a:ext cx="1371600" cy="13716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09B744DC-C083-8668-54E6-BFCDFC001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89" y="5354321"/>
            <a:ext cx="785350" cy="104848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94EA84E-53A6-057E-C346-90C96B11F41F}"/>
              </a:ext>
            </a:extLst>
          </p:cNvPr>
          <p:cNvSpPr/>
          <p:nvPr/>
        </p:nvSpPr>
        <p:spPr>
          <a:xfrm>
            <a:off x="9065529" y="5213315"/>
            <a:ext cx="1371600" cy="137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806188B9-DAD5-930E-5996-D9FBF3BD9A4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8457" r="11215" b="12356"/>
          <a:stretch/>
        </p:blipFill>
        <p:spPr>
          <a:xfrm>
            <a:off x="9184005" y="5568315"/>
            <a:ext cx="1156335" cy="6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E1B4C-4ECB-D839-A0DC-9768EF10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4" y="733021"/>
            <a:ext cx="2129749" cy="529257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THE PROCESS WORKS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7E60A8-3F72-B60E-D7F0-E4E0D9DFB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6967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2921BB-37D7-19FD-BAAE-76DF644E503C}"/>
              </a:ext>
            </a:extLst>
          </p:cNvPr>
          <p:cNvSpPr/>
          <p:nvPr/>
        </p:nvSpPr>
        <p:spPr>
          <a:xfrm>
            <a:off x="2701520" y="2038886"/>
            <a:ext cx="115750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 (Headings)"/>
              </a:rPr>
              <a:t>?</a:t>
            </a:r>
            <a:endParaRPr lang="en-US" sz="5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0839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9C062-DC5C-5913-33BC-B8DDB648FD86}"/>
              </a:ext>
            </a:extLst>
          </p:cNvPr>
          <p:cNvSpPr txBox="1"/>
          <p:nvPr/>
        </p:nvSpPr>
        <p:spPr>
          <a:xfrm>
            <a:off x="150033" y="1117077"/>
            <a:ext cx="5380402" cy="2819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7266B0-6E7D-976B-59C8-8ED43A8D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30646"/>
              </p:ext>
            </p:extLst>
          </p:nvPr>
        </p:nvGraphicFramePr>
        <p:xfrm>
          <a:off x="6433683" y="2380549"/>
          <a:ext cx="5370292" cy="314730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06557">
                  <a:extLst>
                    <a:ext uri="{9D8B030D-6E8A-4147-A177-3AD203B41FA5}">
                      <a16:colId xmlns:a16="http://schemas.microsoft.com/office/drawing/2014/main" val="1953300628"/>
                    </a:ext>
                  </a:extLst>
                </a:gridCol>
                <a:gridCol w="2263735">
                  <a:extLst>
                    <a:ext uri="{9D8B030D-6E8A-4147-A177-3AD203B41FA5}">
                      <a16:colId xmlns:a16="http://schemas.microsoft.com/office/drawing/2014/main" val="3799914471"/>
                    </a:ext>
                  </a:extLst>
                </a:gridCol>
              </a:tblGrid>
              <a:tr h="44835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Members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Index No: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9357196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 B </a:t>
                      </a:r>
                      <a:r>
                        <a:rPr lang="en-US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Wickramarathne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22691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2247896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 Y </a:t>
                      </a:r>
                      <a:r>
                        <a:rPr lang="es-ES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s-E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Mihiranga</a:t>
                      </a:r>
                      <a:r>
                        <a:rPr lang="es-E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22684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4821455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 W C N B Kobbekaduwa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22724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4103506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 L A Sewwandi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22755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1811400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 D </a:t>
                      </a:r>
                      <a:r>
                        <a:rPr lang="en-US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Wijegunawardhana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22712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7531243"/>
                  </a:ext>
                </a:extLst>
              </a:tr>
              <a:tr h="4483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 G T D EGODAGE 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22717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95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8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FDE6-3580-D342-1BA4-72A9819E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dirty="0"/>
              <a:t>Content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13C56-491B-39E0-D10A-EF86F0EAB047}"/>
              </a:ext>
            </a:extLst>
          </p:cNvPr>
          <p:cNvSpPr txBox="1"/>
          <p:nvPr/>
        </p:nvSpPr>
        <p:spPr>
          <a:xfrm>
            <a:off x="993058" y="1848465"/>
            <a:ext cx="96651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INTRODUCTION			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FEATURES OF OUR PROPOSED SYSTEM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HIERARCHY OF FLIGHT BOOKING SYSTEM 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UI DESIGN OF TARGET SYSTEM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COMPONENTS FOR CREATING A WEBSITE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HOW IS THE PROCESS PHOENIX WEBSITE?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BB983-7873-2D94-91C2-C28297C523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39" y="1253613"/>
            <a:ext cx="4994787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CC52-5C5A-D0D8-A002-F13939F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06" y="358983"/>
            <a:ext cx="3706762" cy="1608124"/>
          </a:xfrm>
        </p:spPr>
        <p:txBody>
          <a:bodyPr>
            <a:normAutofit/>
          </a:bodyPr>
          <a:lstStyle/>
          <a:p>
            <a:r>
              <a:rPr lang="en-US" sz="4000" dirty="0"/>
              <a:t>INTRODUCTION </a:t>
            </a:r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4A84C95C-5A52-A967-C138-06B247526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" r="19168" b="-2"/>
          <a:stretch/>
        </p:blipFill>
        <p:spPr>
          <a:xfrm>
            <a:off x="20" y="975"/>
            <a:ext cx="5831820" cy="68570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54634A-0D75-D1D0-5B07-D594923F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1967108"/>
            <a:ext cx="6360140" cy="4768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This is a web-based application to manage Airline Service Process of Phoenix Airline PVT.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Previously they have manual-based system.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Because of covid-19 they cannot do them manually.	 So, they required a website for that.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Basically, they need to fulfil 3 main processes.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1. user management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2. flight management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3. and ticket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4952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B0E53-290A-3AA3-6B04-8188E540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ARE THE FEATURES?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BDF8-6825-4CEF-C6AF-C68D06BD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2800" dirty="0"/>
              <a:t>We decided to provide 2 main features from our proposed system.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2400" b="1" dirty="0"/>
              <a:t>1. User account creation</a:t>
            </a:r>
          </a:p>
          <a:p>
            <a:pPr marL="457200" lvl="1" indent="0">
              <a:buNone/>
            </a:pPr>
            <a:r>
              <a:rPr lang="en-US" sz="2400" b="1" dirty="0"/>
              <a:t>		2. Ticket booking process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27CF279-6B4E-FA33-05E2-DA073448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7387">
            <a:off x="7997197" y="3032501"/>
            <a:ext cx="4313439" cy="43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C23A08-62FC-D9E4-D739-40DA97893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679410"/>
              </p:ext>
            </p:extLst>
          </p:nvPr>
        </p:nvGraphicFramePr>
        <p:xfrm>
          <a:off x="875072" y="442452"/>
          <a:ext cx="10264876" cy="583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2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1C0928-C265-CDBB-44DE-4DE7FFC21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1" r="8200"/>
          <a:stretch/>
        </p:blipFill>
        <p:spPr>
          <a:xfrm>
            <a:off x="4831083" y="209319"/>
            <a:ext cx="755292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FEDCC-5E21-06BC-8182-907EBF7BFDE5}"/>
              </a:ext>
            </a:extLst>
          </p:cNvPr>
          <p:cNvSpPr txBox="1">
            <a:spLocks/>
          </p:cNvSpPr>
          <p:nvPr/>
        </p:nvSpPr>
        <p:spPr>
          <a:xfrm>
            <a:off x="0" y="815611"/>
            <a:ext cx="5899230" cy="4097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6500" dirty="0"/>
              <a:t>UI DESIGN </a:t>
            </a:r>
          </a:p>
          <a:p>
            <a:pPr algn="ctr">
              <a:spcAft>
                <a:spcPts val="600"/>
              </a:spcAft>
            </a:pPr>
            <a:r>
              <a:rPr lang="en-US" sz="6500" dirty="0"/>
              <a:t>of </a:t>
            </a:r>
          </a:p>
          <a:p>
            <a:pPr algn="ctr">
              <a:spcAft>
                <a:spcPts val="600"/>
              </a:spcAft>
            </a:pPr>
            <a:r>
              <a:rPr lang="en-US" sz="6500" dirty="0"/>
              <a:t>Target system</a:t>
            </a:r>
          </a:p>
        </p:txBody>
      </p:sp>
    </p:spTree>
    <p:extLst>
      <p:ext uri="{BB962C8B-B14F-4D97-AF65-F5344CB8AC3E}">
        <p14:creationId xmlns:p14="http://schemas.microsoft.com/office/powerpoint/2010/main" val="7407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6F732527-C32A-8287-22F9-F6650F306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68" y="550995"/>
            <a:ext cx="7652256" cy="5440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0740D-A270-71B6-79E8-F40581262AEE}"/>
              </a:ext>
            </a:extLst>
          </p:cNvPr>
          <p:cNvSpPr txBox="1"/>
          <p:nvPr/>
        </p:nvSpPr>
        <p:spPr>
          <a:xfrm>
            <a:off x="337352" y="1953086"/>
            <a:ext cx="3755254" cy="2062103"/>
          </a:xfrm>
          <a:prstGeom prst="chevron">
            <a:avLst>
              <a:gd name="adj" fmla="val 34253"/>
            </a:avLst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USER DASHBORD &amp; </a:t>
            </a:r>
          </a:p>
          <a:p>
            <a:pPr algn="ctr"/>
            <a:r>
              <a:rPr lang="en-US" sz="32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60995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92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9E06E30-0F98-48AA-2275-DF3BC843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1" y="171501"/>
            <a:ext cx="5845898" cy="4156068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EA678033-F39C-58A0-DC24-5BFC90FBD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51" y="2414726"/>
            <a:ext cx="5638004" cy="4008268"/>
          </a:xfrm>
          <a:prstGeom prst="rect">
            <a:avLst/>
          </a:prstGeom>
        </p:spPr>
      </p:pic>
      <p:sp>
        <p:nvSpPr>
          <p:cNvPr id="2" name="Arrow: Bent 1">
            <a:extLst>
              <a:ext uri="{FF2B5EF4-FFF2-40B4-BE49-F238E27FC236}">
                <a16:creationId xmlns:a16="http://schemas.microsoft.com/office/drawing/2014/main" id="{F556A7F5-EF71-BB64-6873-69588ECD7514}"/>
              </a:ext>
            </a:extLst>
          </p:cNvPr>
          <p:cNvSpPr/>
          <p:nvPr/>
        </p:nvSpPr>
        <p:spPr>
          <a:xfrm rot="10800000" flipH="1">
            <a:off x="1601833" y="3551229"/>
            <a:ext cx="4660071" cy="1412112"/>
          </a:xfrm>
          <a:prstGeom prst="bentArrow">
            <a:avLst>
              <a:gd name="adj1" fmla="val 8776"/>
              <a:gd name="adj2" fmla="val 14526"/>
              <a:gd name="adj3" fmla="val 23361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216DC-9D25-DE0B-4C38-988717DAFA79}"/>
              </a:ext>
            </a:extLst>
          </p:cNvPr>
          <p:cNvSpPr txBox="1"/>
          <p:nvPr/>
        </p:nvSpPr>
        <p:spPr>
          <a:xfrm>
            <a:off x="1351980" y="5228722"/>
            <a:ext cx="4087860" cy="646331"/>
          </a:xfrm>
          <a:prstGeom prst="chevron">
            <a:avLst>
              <a:gd name="adj" fmla="val 80814"/>
            </a:avLst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ACCOUNT</a:t>
            </a:r>
          </a:p>
        </p:txBody>
      </p:sp>
    </p:spTree>
    <p:extLst>
      <p:ext uri="{BB962C8B-B14F-4D97-AF65-F5344CB8AC3E}">
        <p14:creationId xmlns:p14="http://schemas.microsoft.com/office/powerpoint/2010/main" val="242738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625</TotalTime>
  <Words>372</Words>
  <Application>Microsoft Office PowerPoint</Application>
  <PresentationFormat>Widescreen</PresentationFormat>
  <Paragraphs>113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Calibri Light (Headings)</vt:lpstr>
      <vt:lpstr>Celestial</vt:lpstr>
      <vt:lpstr>Online flight ticket booking system</vt:lpstr>
      <vt:lpstr>Content </vt:lpstr>
      <vt:lpstr>INTRODUCTION </vt:lpstr>
      <vt:lpstr>WHAT ARE THE FEATURES?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USE TO CREATE WEBSITE?</vt:lpstr>
      <vt:lpstr>HOW THE PROCESS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flight booking system</dc:title>
  <dc:creator>Bhagya Wickramarathne</dc:creator>
  <cp:lastModifiedBy>EGTD Egodage</cp:lastModifiedBy>
  <cp:revision>35</cp:revision>
  <dcterms:created xsi:type="dcterms:W3CDTF">2022-09-13T16:57:46Z</dcterms:created>
  <dcterms:modified xsi:type="dcterms:W3CDTF">2022-09-14T15:00:27Z</dcterms:modified>
</cp:coreProperties>
</file>