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Instrument Sans Semi Bold"/>
      <p:regular r:id="rId12"/>
    </p:embeddedFont>
    <p:embeddedFont>
      <p:font typeface="Instrument Sans Semi Bold"/>
      <p:regular r:id="rId13"/>
    </p:embeddedFont>
    <p:embeddedFont>
      <p:font typeface="Instrument Sans Semi Bold"/>
      <p:regular r:id="rId14"/>
    </p:embeddedFont>
    <p:embeddedFont>
      <p:font typeface="Instrument Sans Semi Bold"/>
      <p:regular r:id="rId15"/>
    </p:embeddedFont>
    <p:embeddedFont>
      <p:font typeface="Instrument Sans Medium"/>
      <p:regular r:id="rId16"/>
    </p:embeddedFont>
    <p:embeddedFont>
      <p:font typeface="Instrument Sans Medium"/>
      <p:regular r:id="rId17"/>
    </p:embeddedFont>
    <p:embeddedFont>
      <p:font typeface="Instrument Sans Medium"/>
      <p:regular r:id="rId18"/>
    </p:embeddedFont>
    <p:embeddedFont>
      <p:font typeface="Instrument Sans Medium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Relationship Id="rId18" Type="http://schemas.openxmlformats.org/officeDocument/2006/relationships/font" Target="fonts/font7.fntdata"/><Relationship Id="rId1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99792"/>
            <a:ext cx="715529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Task 4 – Dashboard Design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4873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 Analyst Internship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76678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By: Rishabh Singh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8085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Dataset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56610"/>
            <a:ext cx="33593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Superstore Sales Dataset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377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Kaggle Open Source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356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Fields Used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39377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Sales, Profit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Order Date, Region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Category, Sub-Category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Month-Year, Year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7065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Profit Margin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6940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Dashboard Layout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734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17306" y="31734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Pages Created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366391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Sales Overview, Profit Analysis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017306" y="416290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Trend Analysis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0190" y="50077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017306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Interactive Features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7017306" y="549818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Slicers, Page Navigation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017306" y="599717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Tooltips, Sorted Visuals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0624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Visuals &amp; Insights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455188"/>
            <a:ext cx="7556421" cy="1821180"/>
          </a:xfrm>
          <a:prstGeom prst="roundRect">
            <a:avLst>
              <a:gd name="adj" fmla="val 5231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26896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Key Visuals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180040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KPI Cards, Line Chart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224" y="3679031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Stacked Column, Clustered Column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4503182"/>
            <a:ext cx="7556421" cy="2320171"/>
          </a:xfrm>
          <a:prstGeom prst="roundRect">
            <a:avLst>
              <a:gd name="adj" fmla="val 4106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28224" y="47376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Insights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1028224" y="5228034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West Region: Highest Profit Margin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028224" y="5727025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Office Supplies: Lower Profit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028224" y="6226016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Seasonal Trends: Q4 Across Years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331732"/>
            <a:ext cx="569535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GitHub &amp; Submission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542032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87579" y="53806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GitHub Repo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587579" y="5871091"/>
            <a:ext cx="122490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.pbix File, Dataset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1587579" y="6370082"/>
            <a:ext cx="122490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PPT, README.md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2025-04-25T16:01:50Z</dcterms:created>
  <dcterms:modified xsi:type="dcterms:W3CDTF">2025-04-25T16:01:50Z</dcterms:modified>
</cp:coreProperties>
</file>