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8" r:id="rId5"/>
    <p:sldId id="259" r:id="rId6"/>
    <p:sldId id="263" r:id="rId7"/>
    <p:sldId id="266" r:id="rId8"/>
    <p:sldId id="268" r:id="rId9"/>
    <p:sldId id="274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Automating VBA Macro Documentation and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Legacy Systems with Automated 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Thaarugeshwari K S - 22i270</a:t>
            </a:r>
            <a:endParaRPr lang="en-US" sz="2400" dirty="0"/>
          </a:p>
          <a:p>
            <a:r>
              <a:rPr lang="en-US" sz="2400" dirty="0"/>
              <a:t>Sri Hari Krishna B R   - 22i264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Prototype of a macro analysis tool for documenting and explaining VBA macros.</a:t>
            </a:r>
          </a:p>
          <a:p>
            <a:r>
              <a:t>Benefits: Enhancing understanding and facilitating transformation of legacy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1: AI Companion - Real-time intelligent responses integrated into Excel.</a:t>
            </a:r>
          </a:p>
          <a:p>
            <a:r>
              <a:t>Feature 2: </a:t>
            </a:r>
            <a:r>
              <a:rPr lang="en-US" dirty="0">
                <a:sym typeface="+mn-ea"/>
              </a:rPr>
              <a:t>Create </a:t>
            </a:r>
            <a:r>
              <a:rPr lang="en-US" dirty="0" err="1">
                <a:sym typeface="+mn-ea"/>
              </a:rPr>
              <a:t>Xlwings</a:t>
            </a:r>
            <a:r>
              <a:rPr lang="en-US" dirty="0">
                <a:sym typeface="+mn-ea"/>
              </a:rPr>
              <a:t> Templates</a:t>
            </a:r>
            <a:r>
              <a:t> - Convert Excel ranges to </a:t>
            </a:r>
            <a:r>
              <a:rPr lang="en-US" dirty="0" err="1">
                <a:sym typeface="+mn-ea"/>
              </a:rPr>
              <a:t>Xlwings</a:t>
            </a:r>
            <a:r>
              <a:rPr lang="en-US" dirty="0">
                <a:sym typeface="+mn-ea"/>
              </a:rPr>
              <a:t> Templates.</a:t>
            </a:r>
          </a:p>
          <a:p>
            <a:r>
              <a:t>Feature 3: Ultimate Color Control - Customize cell and shape colors, improve spreadsheet aesthetics.</a:t>
            </a:r>
          </a:p>
          <a:p>
            <a:r>
              <a:t>Feature 4: Tickmarks - Insert tickmarks for visual clarity.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AI Companion For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Enhance your Excel data analysis with AI Companion. Select cells, click “AI Companion,” and get insightful responses via </a:t>
            </a:r>
            <a:r>
              <a:rPr lang="en-GB" dirty="0" err="1"/>
              <a:t>OpenAI</a:t>
            </a:r>
            <a:r>
              <a:rPr lang="en-GB" dirty="0"/>
              <a:t> API, uncovering patterns and aiding decision-making—all within Excel.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Xlwings</a:t>
            </a:r>
            <a:r>
              <a:rPr lang="en-US" dirty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</a:t>
            </a:r>
            <a:r>
              <a:rPr lang="en-US" dirty="0" err="1"/>
              <a:t>xlwings</a:t>
            </a:r>
            <a:r>
              <a:rPr lang="en-US" dirty="0"/>
              <a:t> with Excel effortlessly using MyToolBelt. Select a cell range, click ‘Create </a:t>
            </a:r>
            <a:r>
              <a:rPr lang="en-US" dirty="0" err="1"/>
              <a:t>xlwings</a:t>
            </a:r>
            <a:r>
              <a:rPr lang="en-US" dirty="0"/>
              <a:t> template,’ and get a Python file with </a:t>
            </a:r>
            <a:r>
              <a:rPr lang="en-US" dirty="0" err="1"/>
              <a:t>xlwings</a:t>
            </a:r>
            <a:r>
              <a:rPr lang="en-US" dirty="0"/>
              <a:t> boilerplate code for easy data manipulation.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Tickmarks</a:t>
            </a:r>
            <a:r>
              <a:rPr lang="en-GB" dirty="0"/>
              <a:t> To Your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Easily insert </a:t>
            </a:r>
            <a:r>
              <a:rPr lang="en-GB" dirty="0" err="1"/>
              <a:t>tickmark</a:t>
            </a:r>
            <a:r>
              <a:rPr lang="en-GB" dirty="0"/>
              <a:t> icons in your spreadsheet with a click, highlighting specific cells. This feature helps organize and prioritize information, making your data more visually appealing and easier to manage.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Border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Effortlessly change border </a:t>
            </a:r>
            <a:r>
              <a:rPr lang="en-GB" dirty="0" err="1"/>
              <a:t>colors</a:t>
            </a:r>
            <a:r>
              <a:rPr lang="en-GB" dirty="0"/>
              <a:t> in Excel with </a:t>
            </a:r>
            <a:r>
              <a:rPr lang="en-GB" dirty="0" err="1"/>
              <a:t>MyToolbelt</a:t>
            </a:r>
            <a:r>
              <a:rPr lang="en-GB" dirty="0"/>
              <a:t>. Select your cell range, click "Change Border </a:t>
            </a:r>
            <a:r>
              <a:rPr lang="en-GB" dirty="0" err="1"/>
              <a:t>Color</a:t>
            </a:r>
            <a:r>
              <a:rPr lang="en-GB" dirty="0"/>
              <a:t>," use the </a:t>
            </a:r>
            <a:r>
              <a:rPr lang="en-GB" dirty="0" err="1"/>
              <a:t>color</a:t>
            </a:r>
            <a:r>
              <a:rPr lang="en-GB" dirty="0"/>
              <a:t> picker to select your desired </a:t>
            </a:r>
            <a:r>
              <a:rPr lang="en-GB" dirty="0" err="1"/>
              <a:t>color</a:t>
            </a:r>
            <a:r>
              <a:rPr lang="en-GB" dirty="0"/>
              <a:t>, and see instant updates across your spreadsheet.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1598</Words>
  <Application>WPS Presentation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Trebuchet MS</vt:lpstr>
      <vt:lpstr>Wingdings 2</vt:lpstr>
      <vt:lpstr>Century Gothic</vt:lpstr>
      <vt:lpstr>Microsoft YaHei</vt:lpstr>
      <vt:lpstr>Arial Unicode MS</vt:lpstr>
      <vt:lpstr>Calibri</vt:lpstr>
      <vt:lpstr>Quotable</vt:lpstr>
      <vt:lpstr>Automating VBA Macro Documentation and Transformation</vt:lpstr>
      <vt:lpstr>Done by:</vt:lpstr>
      <vt:lpstr>Expected Outcome</vt:lpstr>
      <vt:lpstr>Features Overview</vt:lpstr>
      <vt:lpstr> AI Companion For Excel</vt:lpstr>
      <vt:lpstr>Create Xlwings Templates</vt:lpstr>
      <vt:lpstr>Add Tickmarks To Your Spreadsheet</vt:lpstr>
      <vt:lpstr>Change Border Colors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VBA Macro Documentation and Transformation</dc:title>
  <dc:creator/>
  <dc:description>generated using python-pptx</dc:description>
  <cp:lastModifiedBy>ADMIN</cp:lastModifiedBy>
  <cp:revision>8</cp:revision>
  <dcterms:created xsi:type="dcterms:W3CDTF">2013-01-27T09:14:00Z</dcterms:created>
  <dcterms:modified xsi:type="dcterms:W3CDTF">2024-07-13T16:22:15Z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AF5BBFCF175E42618579A6CE7E2F01C0_12</vt:lpwstr>
  </property>
  <property fmtid="{D5CDD505-2E9C-101B-9397-08002B2CF9AE}" pid="3" name="KSOProductBuildVer">
    <vt:lpwstr>1033-12.2.0.17153</vt:lpwstr>
  </property>
</Properties>
</file>