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8" r:id="rId3"/>
    <p:sldId id="261" r:id="rId4"/>
    <p:sldId id="260" r:id="rId5"/>
    <p:sldId id="263" r:id="rId6"/>
    <p:sldId id="268" r:id="rId7"/>
    <p:sldId id="265" r:id="rId8"/>
    <p:sldId id="264" r:id="rId9"/>
    <p:sldId id="309" r:id="rId10"/>
    <p:sldId id="269" r:id="rId11"/>
    <p:sldId id="310" r:id="rId12"/>
    <p:sldId id="275" r:id="rId13"/>
    <p:sldId id="311" r:id="rId14"/>
  </p:sldIdLst>
  <p:sldSz cx="9144000" cy="5143500" type="screen16x9"/>
  <p:notesSz cx="6858000" cy="9144000"/>
  <p:embeddedFontLst>
    <p:embeddedFont>
      <p:font typeface="Amaranth" panose="020B0604020202020204" charset="0"/>
      <p:regular r:id="rId16"/>
      <p:bold r:id="rId17"/>
      <p:italic r:id="rId18"/>
      <p:boldItalic r:id="rId19"/>
    </p:embeddedFont>
    <p:embeddedFont>
      <p:font typeface="Bebas Neue" panose="020B0606020202050201" pitchFamily="34" charset="0"/>
      <p:regular r:id="rId20"/>
    </p:embeddedFont>
    <p:embeddedFont>
      <p:font typeface="Calibri" panose="020F0502020204030204" pitchFamily="34" charset="0"/>
      <p:regular r:id="rId21"/>
      <p:bold r:id="rId22"/>
      <p:italic r:id="rId23"/>
      <p:boldItalic r:id="rId24"/>
    </p:embeddedFont>
    <p:embeddedFont>
      <p:font typeface="Oxygen" panose="02000503000000000000"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1817D-5424-4BC9-8286-66B58730B2D4}" v="149" dt="2023-01-08T14:36:37.664"/>
    <p1510:client id="{1F0F2726-3E58-4881-B0DA-12D1AE1A1204}" v="1804" dt="2023-01-08T18:35:49.254"/>
    <p1510:client id="{230AC721-BE69-426F-8074-D1BD00C327EA}" v="1449" dt="2023-01-08T16:47:36.274"/>
    <p1510:client id="{284E10AB-5967-4233-8F9D-8F99132BDB92}" v="767" dt="2023-01-08T16:57:00.365"/>
    <p1510:client id="{43E6BCDD-41BE-432E-8BEF-9D8EC7241D38}" v="504" dt="2023-01-07T19:29:29.906"/>
    <p1510:client id="{83E4053F-56EC-430C-9DF8-F45306DE3881}" v="232" dt="2023-01-07T20:30:20.067"/>
    <p1510:client id="{BFAECBDB-1D7C-43CB-A079-600084107FD8}" v="123" dt="2023-01-08T17:14:26.977"/>
    <p1510:client id="{EB56385B-A718-4D17-8F13-52C2CF96B091}" v="95" dt="2023-01-08T13:28:40.664"/>
  </p1510:revLst>
</p1510:revInfo>
</file>

<file path=ppt/tableStyles.xml><?xml version="1.0" encoding="utf-8"?>
<a:tblStyleLst xmlns:a="http://schemas.openxmlformats.org/drawingml/2006/main" def="{65E210ED-459D-417F-84DE-8E0116FFE4FC}">
  <a:tblStyle styleId="{65E210ED-459D-417F-84DE-8E0116FFE4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62" y="10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g) sebastian Groapa" userId="S::bssg18@lunet.lboro.ac.uk::a801d1ca-f558-46e4-b759-4a25ffa9db4d" providerId="AD" clId="Web-{61333DB5-40E7-4DBA-8877-C29AACD90142}"/>
    <pc:docChg chg="modSld">
      <pc:chgData name="(pg) sebastian Groapa" userId="S::bssg18@lunet.lboro.ac.uk::a801d1ca-f558-46e4-b759-4a25ffa9db4d" providerId="AD" clId="Web-{61333DB5-40E7-4DBA-8877-C29AACD90142}" dt="2023-01-08T16:54:15.071" v="1"/>
      <pc:docMkLst>
        <pc:docMk/>
      </pc:docMkLst>
      <pc:sldChg chg="modNotes">
        <pc:chgData name="(pg) sebastian Groapa" userId="S::bssg18@lunet.lboro.ac.uk::a801d1ca-f558-46e4-b759-4a25ffa9db4d" providerId="AD" clId="Web-{61333DB5-40E7-4DBA-8877-C29AACD90142}" dt="2023-01-08T16:54:15.071" v="1"/>
        <pc:sldMkLst>
          <pc:docMk/>
          <pc:sldMk cId="0" sldId="265"/>
        </pc:sldMkLst>
      </pc:sldChg>
    </pc:docChg>
  </pc:docChgLst>
  <pc:docChgLst>
    <pc:chgData name="(pg) Tobi Swierczak" userId="S::bsts22@lunet.lboro.ac.uk::67475f03-cef7-4fc3-ae7e-f73c08282b97" providerId="AD" clId="Web-{A8972794-3B6D-4738-8286-E24A62AF863F}"/>
    <pc:docChg chg="modSld">
      <pc:chgData name="(pg) Tobi Swierczak" userId="S::bsts22@lunet.lboro.ac.uk::67475f03-cef7-4fc3-ae7e-f73c08282b97" providerId="AD" clId="Web-{A8972794-3B6D-4738-8286-E24A62AF863F}" dt="2023-01-07T14:57:33.872" v="453" actId="14100"/>
      <pc:docMkLst>
        <pc:docMk/>
      </pc:docMkLst>
      <pc:sldChg chg="modSp">
        <pc:chgData name="(pg) Tobi Swierczak" userId="S::bsts22@lunet.lboro.ac.uk::67475f03-cef7-4fc3-ae7e-f73c08282b97" providerId="AD" clId="Web-{A8972794-3B6D-4738-8286-E24A62AF863F}" dt="2023-01-07T14:48:02.375" v="387" actId="20577"/>
        <pc:sldMkLst>
          <pc:docMk/>
          <pc:sldMk cId="0" sldId="261"/>
        </pc:sldMkLst>
        <pc:spChg chg="mod">
          <ac:chgData name="(pg) Tobi Swierczak" userId="S::bsts22@lunet.lboro.ac.uk::67475f03-cef7-4fc3-ae7e-f73c08282b97" providerId="AD" clId="Web-{A8972794-3B6D-4738-8286-E24A62AF863F}" dt="2023-01-07T14:48:02.375" v="387" actId="20577"/>
          <ac:spMkLst>
            <pc:docMk/>
            <pc:sldMk cId="0" sldId="261"/>
            <ac:spMk id="879" creationId="{00000000-0000-0000-0000-000000000000}"/>
          </ac:spMkLst>
        </pc:spChg>
      </pc:sldChg>
      <pc:sldChg chg="modNotes">
        <pc:chgData name="(pg) Tobi Swierczak" userId="S::bsts22@lunet.lboro.ac.uk::67475f03-cef7-4fc3-ae7e-f73c08282b97" providerId="AD" clId="Web-{A8972794-3B6D-4738-8286-E24A62AF863F}" dt="2023-01-07T14:57:01.291" v="445"/>
        <pc:sldMkLst>
          <pc:docMk/>
          <pc:sldMk cId="0" sldId="264"/>
        </pc:sldMkLst>
      </pc:sldChg>
      <pc:sldChg chg="addSp delSp modSp modNotes">
        <pc:chgData name="(pg) Tobi Swierczak" userId="S::bsts22@lunet.lboro.ac.uk::67475f03-cef7-4fc3-ae7e-f73c08282b97" providerId="AD" clId="Web-{A8972794-3B6D-4738-8286-E24A62AF863F}" dt="2023-01-07T14:57:33.872" v="453" actId="14100"/>
        <pc:sldMkLst>
          <pc:docMk/>
          <pc:sldMk cId="0" sldId="268"/>
        </pc:sldMkLst>
        <pc:spChg chg="del">
          <ac:chgData name="(pg) Tobi Swierczak" userId="S::bsts22@lunet.lboro.ac.uk::67475f03-cef7-4fc3-ae7e-f73c08282b97" providerId="AD" clId="Web-{A8972794-3B6D-4738-8286-E24A62AF863F}" dt="2023-01-07T14:57:06.417" v="447"/>
          <ac:spMkLst>
            <pc:docMk/>
            <pc:sldMk cId="0" sldId="268"/>
            <ac:spMk id="4" creationId="{E4127F5B-8465-4100-9D47-11CA86EC4A22}"/>
          </ac:spMkLst>
        </pc:spChg>
        <pc:picChg chg="add mod">
          <ac:chgData name="(pg) Tobi Swierczak" userId="S::bsts22@lunet.lboro.ac.uk::67475f03-cef7-4fc3-ae7e-f73c08282b97" providerId="AD" clId="Web-{A8972794-3B6D-4738-8286-E24A62AF863F}" dt="2023-01-07T14:57:33.872" v="453" actId="14100"/>
          <ac:picMkLst>
            <pc:docMk/>
            <pc:sldMk cId="0" sldId="268"/>
            <ac:picMk id="2" creationId="{242B2FED-9457-E7A1-C6D7-3E07B4123531}"/>
          </ac:picMkLst>
        </pc:picChg>
      </pc:sldChg>
    </pc:docChg>
  </pc:docChgLst>
  <pc:docChgLst>
    <pc:chgData name="(pg) Tobi Swierczak" userId="S::bsts22@lunet.lboro.ac.uk::67475f03-cef7-4fc3-ae7e-f73c08282b97" providerId="AD" clId="Web-{0B51817D-5424-4BC9-8286-66B58730B2D4}"/>
    <pc:docChg chg="modSld">
      <pc:chgData name="(pg) Tobi Swierczak" userId="S::bsts22@lunet.lboro.ac.uk::67475f03-cef7-4fc3-ae7e-f73c08282b97" providerId="AD" clId="Web-{0B51817D-5424-4BC9-8286-66B58730B2D4}" dt="2023-01-08T14:36:34.460" v="77" actId="20577"/>
      <pc:docMkLst>
        <pc:docMk/>
      </pc:docMkLst>
      <pc:sldChg chg="addSp modSp">
        <pc:chgData name="(pg) Tobi Swierczak" userId="S::bsts22@lunet.lboro.ac.uk::67475f03-cef7-4fc3-ae7e-f73c08282b97" providerId="AD" clId="Web-{0B51817D-5424-4BC9-8286-66B58730B2D4}" dt="2023-01-08T14:36:34.460" v="77" actId="20577"/>
        <pc:sldMkLst>
          <pc:docMk/>
          <pc:sldMk cId="0" sldId="260"/>
        </pc:sldMkLst>
        <pc:spChg chg="add mod">
          <ac:chgData name="(pg) Tobi Swierczak" userId="S::bsts22@lunet.lboro.ac.uk::67475f03-cef7-4fc3-ae7e-f73c08282b97" providerId="AD" clId="Web-{0B51817D-5424-4BC9-8286-66B58730B2D4}" dt="2023-01-08T14:36:34.460" v="77" actId="20577"/>
          <ac:spMkLst>
            <pc:docMk/>
            <pc:sldMk cId="0" sldId="260"/>
            <ac:spMk id="2" creationId="{95029935-2319-DCD5-EC35-71D9E09E6057}"/>
          </ac:spMkLst>
        </pc:spChg>
      </pc:sldChg>
    </pc:docChg>
  </pc:docChgLst>
  <pc:docChgLst>
    <pc:chgData name="(pg) Tobi Swierczak" userId="S::bsts22@lunet.lboro.ac.uk::67475f03-cef7-4fc3-ae7e-f73c08282b97" providerId="AD" clId="Web-{9273307C-E289-4E59-A462-3A0F66853780}"/>
    <pc:docChg chg="modSld">
      <pc:chgData name="(pg) Tobi Swierczak" userId="S::bsts22@lunet.lboro.ac.uk::67475f03-cef7-4fc3-ae7e-f73c08282b97" providerId="AD" clId="Web-{9273307C-E289-4E59-A462-3A0F66853780}" dt="2023-01-07T16:19:16.639" v="4"/>
      <pc:docMkLst>
        <pc:docMk/>
      </pc:docMkLst>
      <pc:sldChg chg="addSp delSp modSp">
        <pc:chgData name="(pg) Tobi Swierczak" userId="S::bsts22@lunet.lboro.ac.uk::67475f03-cef7-4fc3-ae7e-f73c08282b97" providerId="AD" clId="Web-{9273307C-E289-4E59-A462-3A0F66853780}" dt="2023-01-07T16:19:16.639" v="4"/>
        <pc:sldMkLst>
          <pc:docMk/>
          <pc:sldMk cId="0" sldId="268"/>
        </pc:sldMkLst>
        <pc:spChg chg="add del mod">
          <ac:chgData name="(pg) Tobi Swierczak" userId="S::bsts22@lunet.lboro.ac.uk::67475f03-cef7-4fc3-ae7e-f73c08282b97" providerId="AD" clId="Web-{9273307C-E289-4E59-A462-3A0F66853780}" dt="2023-01-07T16:19:16.639" v="4"/>
          <ac:spMkLst>
            <pc:docMk/>
            <pc:sldMk cId="0" sldId="268"/>
            <ac:spMk id="2" creationId="{857866E4-8779-5C59-198F-E7EAFDE1FDAB}"/>
          </ac:spMkLst>
        </pc:spChg>
      </pc:sldChg>
    </pc:docChg>
  </pc:docChgLst>
  <pc:docChgLst>
    <pc:chgData name="(pg) Tobi Swierczak" userId="S::bsts22@lunet.lboro.ac.uk::67475f03-cef7-4fc3-ae7e-f73c08282b97" providerId="AD" clId="Web-{EB56385B-A718-4D17-8F13-52C2CF96B091}"/>
    <pc:docChg chg="modSld sldOrd">
      <pc:chgData name="(pg) Tobi Swierczak" userId="S::bsts22@lunet.lboro.ac.uk::67475f03-cef7-4fc3-ae7e-f73c08282b97" providerId="AD" clId="Web-{EB56385B-A718-4D17-8F13-52C2CF96B091}" dt="2023-01-08T13:28:39.086" v="78" actId="20577"/>
      <pc:docMkLst>
        <pc:docMk/>
      </pc:docMkLst>
      <pc:sldChg chg="addSp delSp modSp ord">
        <pc:chgData name="(pg) Tobi Swierczak" userId="S::bsts22@lunet.lboro.ac.uk::67475f03-cef7-4fc3-ae7e-f73c08282b97" providerId="AD" clId="Web-{EB56385B-A718-4D17-8F13-52C2CF96B091}" dt="2023-01-08T13:17:45.121" v="70" actId="14100"/>
        <pc:sldMkLst>
          <pc:docMk/>
          <pc:sldMk cId="0" sldId="260"/>
        </pc:sldMkLst>
        <pc:spChg chg="add del mod">
          <ac:chgData name="(pg) Tobi Swierczak" userId="S::bsts22@lunet.lboro.ac.uk::67475f03-cef7-4fc3-ae7e-f73c08282b97" providerId="AD" clId="Web-{EB56385B-A718-4D17-8F13-52C2CF96B091}" dt="2023-01-08T13:12:21.584" v="13"/>
          <ac:spMkLst>
            <pc:docMk/>
            <pc:sldMk cId="0" sldId="260"/>
            <ac:spMk id="3" creationId="{7F0CE63D-1C83-C8CD-0015-EABFA7802F3B}"/>
          </ac:spMkLst>
        </pc:spChg>
        <pc:spChg chg="add del mod">
          <ac:chgData name="(pg) Tobi Swierczak" userId="S::bsts22@lunet.lboro.ac.uk::67475f03-cef7-4fc3-ae7e-f73c08282b97" providerId="AD" clId="Web-{EB56385B-A718-4D17-8F13-52C2CF96B091}" dt="2023-01-08T13:12:34.210" v="15"/>
          <ac:spMkLst>
            <pc:docMk/>
            <pc:sldMk cId="0" sldId="260"/>
            <ac:spMk id="5" creationId="{310E1C5F-0CA9-B51C-D14F-8CCA8F6652A6}"/>
          </ac:spMkLst>
        </pc:spChg>
        <pc:spChg chg="add del mod">
          <ac:chgData name="(pg) Tobi Swierczak" userId="S::bsts22@lunet.lboro.ac.uk::67475f03-cef7-4fc3-ae7e-f73c08282b97" providerId="AD" clId="Web-{EB56385B-A718-4D17-8F13-52C2CF96B091}" dt="2023-01-08T13:12:42.383" v="18"/>
          <ac:spMkLst>
            <pc:docMk/>
            <pc:sldMk cId="0" sldId="260"/>
            <ac:spMk id="7" creationId="{66A6F684-2557-6E80-A502-0ED8276E3B6B}"/>
          </ac:spMkLst>
        </pc:spChg>
        <pc:spChg chg="add del mod">
          <ac:chgData name="(pg) Tobi Swierczak" userId="S::bsts22@lunet.lboro.ac.uk::67475f03-cef7-4fc3-ae7e-f73c08282b97" providerId="AD" clId="Web-{EB56385B-A718-4D17-8F13-52C2CF96B091}" dt="2023-01-08T13:15:46.441" v="38"/>
          <ac:spMkLst>
            <pc:docMk/>
            <pc:sldMk cId="0" sldId="260"/>
            <ac:spMk id="9" creationId="{DDDBA47B-ABB0-27D8-3C8A-A83E8DF8B877}"/>
          </ac:spMkLst>
        </pc:spChg>
        <pc:spChg chg="add del mod">
          <ac:chgData name="(pg) Tobi Swierczak" userId="S::bsts22@lunet.lboro.ac.uk::67475f03-cef7-4fc3-ae7e-f73c08282b97" providerId="AD" clId="Web-{EB56385B-A718-4D17-8F13-52C2CF96B091}" dt="2023-01-08T13:15:59.817" v="39"/>
          <ac:spMkLst>
            <pc:docMk/>
            <pc:sldMk cId="0" sldId="260"/>
            <ac:spMk id="11" creationId="{5CA849F9-502E-F439-BA08-C951B101DF29}"/>
          </ac:spMkLst>
        </pc:spChg>
        <pc:spChg chg="add mod">
          <ac:chgData name="(pg) Tobi Swierczak" userId="S::bsts22@lunet.lboro.ac.uk::67475f03-cef7-4fc3-ae7e-f73c08282b97" providerId="AD" clId="Web-{EB56385B-A718-4D17-8F13-52C2CF96B091}" dt="2023-01-08T13:17:00.852" v="56" actId="1076"/>
          <ac:spMkLst>
            <pc:docMk/>
            <pc:sldMk cId="0" sldId="260"/>
            <ac:spMk id="13" creationId="{C0A590B0-F8C3-DD73-5839-971915F12D93}"/>
          </ac:spMkLst>
        </pc:spChg>
        <pc:spChg chg="mod">
          <ac:chgData name="(pg) Tobi Swierczak" userId="S::bsts22@lunet.lboro.ac.uk::67475f03-cef7-4fc3-ae7e-f73c08282b97" providerId="AD" clId="Web-{EB56385B-A718-4D17-8F13-52C2CF96B091}" dt="2023-01-08T13:13:00.634" v="22" actId="1076"/>
          <ac:spMkLst>
            <pc:docMk/>
            <pc:sldMk cId="0" sldId="260"/>
            <ac:spMk id="787" creationId="{00000000-0000-0000-0000-000000000000}"/>
          </ac:spMkLst>
        </pc:spChg>
        <pc:spChg chg="del">
          <ac:chgData name="(pg) Tobi Swierczak" userId="S::bsts22@lunet.lboro.ac.uk::67475f03-cef7-4fc3-ae7e-f73c08282b97" providerId="AD" clId="Web-{EB56385B-A718-4D17-8F13-52C2CF96B091}" dt="2023-01-08T13:12:26.178" v="14"/>
          <ac:spMkLst>
            <pc:docMk/>
            <pc:sldMk cId="0" sldId="260"/>
            <ac:spMk id="802" creationId="{00000000-0000-0000-0000-000000000000}"/>
          </ac:spMkLst>
        </pc:spChg>
        <pc:spChg chg="del">
          <ac:chgData name="(pg) Tobi Swierczak" userId="S::bsts22@lunet.lboro.ac.uk::67475f03-cef7-4fc3-ae7e-f73c08282b97" providerId="AD" clId="Web-{EB56385B-A718-4D17-8F13-52C2CF96B091}" dt="2023-01-08T13:12:12.381" v="12"/>
          <ac:spMkLst>
            <pc:docMk/>
            <pc:sldMk cId="0" sldId="260"/>
            <ac:spMk id="803" creationId="{00000000-0000-0000-0000-000000000000}"/>
          </ac:spMkLst>
        </pc:spChg>
        <pc:spChg chg="del">
          <ac:chgData name="(pg) Tobi Swierczak" userId="S::bsts22@lunet.lboro.ac.uk::67475f03-cef7-4fc3-ae7e-f73c08282b97" providerId="AD" clId="Web-{EB56385B-A718-4D17-8F13-52C2CF96B091}" dt="2023-01-08T13:12:39.445" v="17"/>
          <ac:spMkLst>
            <pc:docMk/>
            <pc:sldMk cId="0" sldId="260"/>
            <ac:spMk id="804" creationId="{00000000-0000-0000-0000-000000000000}"/>
          </ac:spMkLst>
        </pc:spChg>
        <pc:grpChg chg="mod">
          <ac:chgData name="(pg) Tobi Swierczak" userId="S::bsts22@lunet.lboro.ac.uk::67475f03-cef7-4fc3-ae7e-f73c08282b97" providerId="AD" clId="Web-{EB56385B-A718-4D17-8F13-52C2CF96B091}" dt="2023-01-08T13:17:45.027" v="69" actId="14100"/>
          <ac:grpSpMkLst>
            <pc:docMk/>
            <pc:sldMk cId="0" sldId="260"/>
            <ac:grpSpMk id="786" creationId="{00000000-0000-0000-0000-000000000000}"/>
          </ac:grpSpMkLst>
        </pc:grpChg>
        <pc:grpChg chg="mod">
          <ac:chgData name="(pg) Tobi Swierczak" userId="S::bsts22@lunet.lboro.ac.uk::67475f03-cef7-4fc3-ae7e-f73c08282b97" providerId="AD" clId="Web-{EB56385B-A718-4D17-8F13-52C2CF96B091}" dt="2023-01-08T13:17:45.121" v="70" actId="14100"/>
          <ac:grpSpMkLst>
            <pc:docMk/>
            <pc:sldMk cId="0" sldId="260"/>
            <ac:grpSpMk id="808" creationId="{00000000-0000-0000-0000-000000000000}"/>
          </ac:grpSpMkLst>
        </pc:grpChg>
        <pc:cxnChg chg="add mod">
          <ac:chgData name="(pg) Tobi Swierczak" userId="S::bsts22@lunet.lboro.ac.uk::67475f03-cef7-4fc3-ae7e-f73c08282b97" providerId="AD" clId="Web-{EB56385B-A718-4D17-8F13-52C2CF96B091}" dt="2023-01-08T13:16:52.086" v="55" actId="1076"/>
          <ac:cxnSpMkLst>
            <pc:docMk/>
            <pc:sldMk cId="0" sldId="260"/>
            <ac:cxnSpMk id="15" creationId="{C9366FB6-98FF-D156-DEA0-0C6FFA2C203D}"/>
          </ac:cxnSpMkLst>
        </pc:cxnChg>
        <pc:cxnChg chg="del">
          <ac:chgData name="(pg) Tobi Swierczak" userId="S::bsts22@lunet.lboro.ac.uk::67475f03-cef7-4fc3-ae7e-f73c08282b97" providerId="AD" clId="Web-{EB56385B-A718-4D17-8F13-52C2CF96B091}" dt="2023-01-08T13:12:36.320" v="16"/>
          <ac:cxnSpMkLst>
            <pc:docMk/>
            <pc:sldMk cId="0" sldId="260"/>
            <ac:cxnSpMk id="805" creationId="{00000000-0000-0000-0000-000000000000}"/>
          </ac:cxnSpMkLst>
        </pc:cxnChg>
      </pc:sldChg>
      <pc:sldChg chg="modSp ord">
        <pc:chgData name="(pg) Tobi Swierczak" userId="S::bsts22@lunet.lboro.ac.uk::67475f03-cef7-4fc3-ae7e-f73c08282b97" providerId="AD" clId="Web-{EB56385B-A718-4D17-8F13-52C2CF96B091}" dt="2023-01-08T13:16:28.163" v="47" actId="1076"/>
        <pc:sldMkLst>
          <pc:docMk/>
          <pc:sldMk cId="0" sldId="261"/>
        </pc:sldMkLst>
        <pc:spChg chg="mod">
          <ac:chgData name="(pg) Tobi Swierczak" userId="S::bsts22@lunet.lboro.ac.uk::67475f03-cef7-4fc3-ae7e-f73c08282b97" providerId="AD" clId="Web-{EB56385B-A718-4D17-8F13-52C2CF96B091}" dt="2023-01-08T13:16:28.163" v="47" actId="1076"/>
          <ac:spMkLst>
            <pc:docMk/>
            <pc:sldMk cId="0" sldId="261"/>
            <ac:spMk id="878" creationId="{00000000-0000-0000-0000-000000000000}"/>
          </ac:spMkLst>
        </pc:spChg>
      </pc:sldChg>
      <pc:sldChg chg="modNotes">
        <pc:chgData name="(pg) Tobi Swierczak" userId="S::bsts22@lunet.lboro.ac.uk::67475f03-cef7-4fc3-ae7e-f73c08282b97" providerId="AD" clId="Web-{EB56385B-A718-4D17-8F13-52C2CF96B091}" dt="2023-01-08T13:04:59.978" v="10"/>
        <pc:sldMkLst>
          <pc:docMk/>
          <pc:sldMk cId="0" sldId="264"/>
        </pc:sldMkLst>
      </pc:sldChg>
      <pc:sldChg chg="modSp modNotes">
        <pc:chgData name="(pg) Tobi Swierczak" userId="S::bsts22@lunet.lboro.ac.uk::67475f03-cef7-4fc3-ae7e-f73c08282b97" providerId="AD" clId="Web-{EB56385B-A718-4D17-8F13-52C2CF96B091}" dt="2023-01-08T13:28:39.086" v="78" actId="20577"/>
        <pc:sldMkLst>
          <pc:docMk/>
          <pc:sldMk cId="0" sldId="265"/>
        </pc:sldMkLst>
        <pc:spChg chg="mod">
          <ac:chgData name="(pg) Tobi Swierczak" userId="S::bsts22@lunet.lboro.ac.uk::67475f03-cef7-4fc3-ae7e-f73c08282b97" providerId="AD" clId="Web-{EB56385B-A718-4D17-8F13-52C2CF96B091}" dt="2023-01-08T13:28:39.086" v="78" actId="20577"/>
          <ac:spMkLst>
            <pc:docMk/>
            <pc:sldMk cId="0" sldId="265"/>
            <ac:spMk id="6" creationId="{34D86B33-A7E4-AAD3-7956-27A43D9B8255}"/>
          </ac:spMkLst>
        </pc:spChg>
        <pc:spChg chg="mod">
          <ac:chgData name="(pg) Tobi Swierczak" userId="S::bsts22@lunet.lboro.ac.uk::67475f03-cef7-4fc3-ae7e-f73c08282b97" providerId="AD" clId="Web-{EB56385B-A718-4D17-8F13-52C2CF96B091}" dt="2023-01-08T12:59:26.328" v="3" actId="20577"/>
          <ac:spMkLst>
            <pc:docMk/>
            <pc:sldMk cId="0" sldId="265"/>
            <ac:spMk id="8" creationId="{A5AB5D2B-942D-8BFD-9AAD-3E722D8DC1D9}"/>
          </ac:spMkLst>
        </pc:spChg>
        <pc:spChg chg="mod">
          <ac:chgData name="(pg) Tobi Swierczak" userId="S::bsts22@lunet.lboro.ac.uk::67475f03-cef7-4fc3-ae7e-f73c08282b97" providerId="AD" clId="Web-{EB56385B-A718-4D17-8F13-52C2CF96B091}" dt="2023-01-08T12:59:34.594" v="5" actId="20577"/>
          <ac:spMkLst>
            <pc:docMk/>
            <pc:sldMk cId="0" sldId="265"/>
            <ac:spMk id="11" creationId="{C63164B9-BD65-8CC6-03EB-279E91223878}"/>
          </ac:spMkLst>
        </pc:spChg>
        <pc:spChg chg="mod">
          <ac:chgData name="(pg) Tobi Swierczak" userId="S::bsts22@lunet.lboro.ac.uk::67475f03-cef7-4fc3-ae7e-f73c08282b97" providerId="AD" clId="Web-{EB56385B-A718-4D17-8F13-52C2CF96B091}" dt="2023-01-08T12:59:39.844" v="7" actId="20577"/>
          <ac:spMkLst>
            <pc:docMk/>
            <pc:sldMk cId="0" sldId="265"/>
            <ac:spMk id="12" creationId="{3C90381F-6B33-4800-508A-DA35CE691061}"/>
          </ac:spMkLst>
        </pc:spChg>
      </pc:sldChg>
      <pc:sldChg chg="modSp">
        <pc:chgData name="(pg) Tobi Swierczak" userId="S::bsts22@lunet.lboro.ac.uk::67475f03-cef7-4fc3-ae7e-f73c08282b97" providerId="AD" clId="Web-{EB56385B-A718-4D17-8F13-52C2CF96B091}" dt="2023-01-08T13:05:09.838" v="11" actId="1076"/>
        <pc:sldMkLst>
          <pc:docMk/>
          <pc:sldMk cId="0" sldId="268"/>
        </pc:sldMkLst>
        <pc:picChg chg="mod">
          <ac:chgData name="(pg) Tobi Swierczak" userId="S::bsts22@lunet.lboro.ac.uk::67475f03-cef7-4fc3-ae7e-f73c08282b97" providerId="AD" clId="Web-{EB56385B-A718-4D17-8F13-52C2CF96B091}" dt="2023-01-08T13:05:09.838" v="11" actId="1076"/>
          <ac:picMkLst>
            <pc:docMk/>
            <pc:sldMk cId="0" sldId="268"/>
            <ac:picMk id="2" creationId="{CD25C0A4-6FD8-9D0A-C9D4-7EC43707B972}"/>
          </ac:picMkLst>
        </pc:picChg>
      </pc:sldChg>
    </pc:docChg>
  </pc:docChgLst>
  <pc:docChgLst>
    <pc:chgData name="(pg) Tobi Swierczak" userId="S::bsts22@lunet.lboro.ac.uk::67475f03-cef7-4fc3-ae7e-f73c08282b97" providerId="AD" clId="Web-{E89B51B1-9AEF-4794-8639-F89D0AECA809}"/>
    <pc:docChg chg="modSld">
      <pc:chgData name="(pg) Tobi Swierczak" userId="S::bsts22@lunet.lboro.ac.uk::67475f03-cef7-4fc3-ae7e-f73c08282b97" providerId="AD" clId="Web-{E89B51B1-9AEF-4794-8639-F89D0AECA809}" dt="2023-01-07T16:37:04.877" v="34"/>
      <pc:docMkLst>
        <pc:docMk/>
      </pc:docMkLst>
      <pc:sldChg chg="delSp">
        <pc:chgData name="(pg) Tobi Swierczak" userId="S::bsts22@lunet.lboro.ac.uk::67475f03-cef7-4fc3-ae7e-f73c08282b97" providerId="AD" clId="Web-{E89B51B1-9AEF-4794-8639-F89D0AECA809}" dt="2023-01-07T16:37:04.877" v="34"/>
        <pc:sldMkLst>
          <pc:docMk/>
          <pc:sldMk cId="0" sldId="263"/>
        </pc:sldMkLst>
        <pc:picChg chg="del">
          <ac:chgData name="(pg) Tobi Swierczak" userId="S::bsts22@lunet.lboro.ac.uk::67475f03-cef7-4fc3-ae7e-f73c08282b97" providerId="AD" clId="Web-{E89B51B1-9AEF-4794-8639-F89D0AECA809}" dt="2023-01-07T16:37:04.877" v="34"/>
          <ac:picMkLst>
            <pc:docMk/>
            <pc:sldMk cId="0" sldId="263"/>
            <ac:picMk id="2" creationId="{25E7E841-260E-A9A5-3772-BB7889DB20C1}"/>
          </ac:picMkLst>
        </pc:picChg>
      </pc:sldChg>
      <pc:sldChg chg="addSp delSp modSp">
        <pc:chgData name="(pg) Tobi Swierczak" userId="S::bsts22@lunet.lboro.ac.uk::67475f03-cef7-4fc3-ae7e-f73c08282b97" providerId="AD" clId="Web-{E89B51B1-9AEF-4794-8639-F89D0AECA809}" dt="2023-01-07T16:36:59.658" v="33"/>
        <pc:sldMkLst>
          <pc:docMk/>
          <pc:sldMk cId="0" sldId="264"/>
        </pc:sldMkLst>
        <pc:spChg chg="add del mod">
          <ac:chgData name="(pg) Tobi Swierczak" userId="S::bsts22@lunet.lboro.ac.uk::67475f03-cef7-4fc3-ae7e-f73c08282b97" providerId="AD" clId="Web-{E89B51B1-9AEF-4794-8639-F89D0AECA809}" dt="2023-01-07T16:36:55.877" v="31"/>
          <ac:spMkLst>
            <pc:docMk/>
            <pc:sldMk cId="0" sldId="264"/>
            <ac:spMk id="3" creationId="{0767361A-9A21-93C6-E90E-37AE9922BA2D}"/>
          </ac:spMkLst>
        </pc:spChg>
        <pc:spChg chg="add del mod">
          <ac:chgData name="(pg) Tobi Swierczak" userId="S::bsts22@lunet.lboro.ac.uk::67475f03-cef7-4fc3-ae7e-f73c08282b97" providerId="AD" clId="Web-{E89B51B1-9AEF-4794-8639-F89D0AECA809}" dt="2023-01-07T16:36:55.877" v="30"/>
          <ac:spMkLst>
            <pc:docMk/>
            <pc:sldMk cId="0" sldId="264"/>
            <ac:spMk id="5" creationId="{ADE06995-AD71-47FA-9810-75FC5CAD96E4}"/>
          </ac:spMkLst>
        </pc:spChg>
        <pc:spChg chg="add del mod">
          <ac:chgData name="(pg) Tobi Swierczak" userId="S::bsts22@lunet.lboro.ac.uk::67475f03-cef7-4fc3-ae7e-f73c08282b97" providerId="AD" clId="Web-{E89B51B1-9AEF-4794-8639-F89D0AECA809}" dt="2023-01-07T16:36:59.658" v="33"/>
          <ac:spMkLst>
            <pc:docMk/>
            <pc:sldMk cId="0" sldId="264"/>
            <ac:spMk id="7" creationId="{8FC06A90-B93A-F2C9-1E5F-8ED5B45ED7CD}"/>
          </ac:spMkLst>
        </pc:spChg>
        <pc:spChg chg="add del mod">
          <ac:chgData name="(pg) Tobi Swierczak" userId="S::bsts22@lunet.lboro.ac.uk::67475f03-cef7-4fc3-ae7e-f73c08282b97" providerId="AD" clId="Web-{E89B51B1-9AEF-4794-8639-F89D0AECA809}" dt="2023-01-07T16:36:53.408" v="27"/>
          <ac:spMkLst>
            <pc:docMk/>
            <pc:sldMk cId="0" sldId="264"/>
            <ac:spMk id="9" creationId="{31DB896D-7E83-B859-C42D-026BEF0E566B}"/>
          </ac:spMkLst>
        </pc:spChg>
        <pc:spChg chg="add del mod">
          <ac:chgData name="(pg) Tobi Swierczak" userId="S::bsts22@lunet.lboro.ac.uk::67475f03-cef7-4fc3-ae7e-f73c08282b97" providerId="AD" clId="Web-{E89B51B1-9AEF-4794-8639-F89D0AECA809}" dt="2023-01-07T16:36:51.470" v="26"/>
          <ac:spMkLst>
            <pc:docMk/>
            <pc:sldMk cId="0" sldId="264"/>
            <ac:spMk id="11" creationId="{A2B6B53E-B58A-6F2C-F3B3-0FA713AD467D}"/>
          </ac:spMkLst>
        </pc:spChg>
        <pc:spChg chg="add del mod">
          <ac:chgData name="(pg) Tobi Swierczak" userId="S::bsts22@lunet.lboro.ac.uk::67475f03-cef7-4fc3-ae7e-f73c08282b97" providerId="AD" clId="Web-{E89B51B1-9AEF-4794-8639-F89D0AECA809}" dt="2023-01-07T16:36:48.580" v="25"/>
          <ac:spMkLst>
            <pc:docMk/>
            <pc:sldMk cId="0" sldId="264"/>
            <ac:spMk id="13" creationId="{695DFF05-A8D5-AFC2-7ADC-0EDC680FA739}"/>
          </ac:spMkLst>
        </pc:spChg>
        <pc:spChg chg="add del mod">
          <ac:chgData name="(pg) Tobi Swierczak" userId="S::bsts22@lunet.lboro.ac.uk::67475f03-cef7-4fc3-ae7e-f73c08282b97" providerId="AD" clId="Web-{E89B51B1-9AEF-4794-8639-F89D0AECA809}" dt="2023-01-07T16:36:55.861" v="29"/>
          <ac:spMkLst>
            <pc:docMk/>
            <pc:sldMk cId="0" sldId="264"/>
            <ac:spMk id="15" creationId="{35C60DA5-42E3-EC46-E772-A85D3B7283B5}"/>
          </ac:spMkLst>
        </pc:spChg>
        <pc:spChg chg="add del mod">
          <ac:chgData name="(pg) Tobi Swierczak" userId="S::bsts22@lunet.lboro.ac.uk::67475f03-cef7-4fc3-ae7e-f73c08282b97" providerId="AD" clId="Web-{E89B51B1-9AEF-4794-8639-F89D0AECA809}" dt="2023-01-07T16:36:59.658" v="32"/>
          <ac:spMkLst>
            <pc:docMk/>
            <pc:sldMk cId="0" sldId="264"/>
            <ac:spMk id="17" creationId="{57EC163A-5744-DDB4-B1A2-553995E9DEAD}"/>
          </ac:spMkLst>
        </pc:spChg>
        <pc:spChg chg="add del mod">
          <ac:chgData name="(pg) Tobi Swierczak" userId="S::bsts22@lunet.lboro.ac.uk::67475f03-cef7-4fc3-ae7e-f73c08282b97" providerId="AD" clId="Web-{E89B51B1-9AEF-4794-8639-F89D0AECA809}" dt="2023-01-07T16:36:55.861" v="28"/>
          <ac:spMkLst>
            <pc:docMk/>
            <pc:sldMk cId="0" sldId="264"/>
            <ac:spMk id="19" creationId="{C12455B0-A5FC-4D99-904D-59340D25827D}"/>
          </ac:spMkLst>
        </pc:spChg>
        <pc:spChg chg="del">
          <ac:chgData name="(pg) Tobi Swierczak" userId="S::bsts22@lunet.lboro.ac.uk::67475f03-cef7-4fc3-ae7e-f73c08282b97" providerId="AD" clId="Web-{E89B51B1-9AEF-4794-8639-F89D0AECA809}" dt="2023-01-07T16:36:44.017" v="23"/>
          <ac:spMkLst>
            <pc:docMk/>
            <pc:sldMk cId="0" sldId="264"/>
            <ac:spMk id="956" creationId="{00000000-0000-0000-0000-000000000000}"/>
          </ac:spMkLst>
        </pc:spChg>
        <pc:spChg chg="del">
          <ac:chgData name="(pg) Tobi Swierczak" userId="S::bsts22@lunet.lboro.ac.uk::67475f03-cef7-4fc3-ae7e-f73c08282b97" providerId="AD" clId="Web-{E89B51B1-9AEF-4794-8639-F89D0AECA809}" dt="2023-01-07T16:36:43.939" v="22"/>
          <ac:spMkLst>
            <pc:docMk/>
            <pc:sldMk cId="0" sldId="264"/>
            <ac:spMk id="957" creationId="{00000000-0000-0000-0000-000000000000}"/>
          </ac:spMkLst>
        </pc:spChg>
        <pc:spChg chg="del">
          <ac:chgData name="(pg) Tobi Swierczak" userId="S::bsts22@lunet.lboro.ac.uk::67475f03-cef7-4fc3-ae7e-f73c08282b97" providerId="AD" clId="Web-{E89B51B1-9AEF-4794-8639-F89D0AECA809}" dt="2023-01-07T16:36:43.861" v="21"/>
          <ac:spMkLst>
            <pc:docMk/>
            <pc:sldMk cId="0" sldId="264"/>
            <ac:spMk id="958" creationId="{00000000-0000-0000-0000-000000000000}"/>
          </ac:spMkLst>
        </pc:spChg>
        <pc:spChg chg="del">
          <ac:chgData name="(pg) Tobi Swierczak" userId="S::bsts22@lunet.lboro.ac.uk::67475f03-cef7-4fc3-ae7e-f73c08282b97" providerId="AD" clId="Web-{E89B51B1-9AEF-4794-8639-F89D0AECA809}" dt="2023-01-07T16:36:43.767" v="20"/>
          <ac:spMkLst>
            <pc:docMk/>
            <pc:sldMk cId="0" sldId="264"/>
            <ac:spMk id="959" creationId="{00000000-0000-0000-0000-000000000000}"/>
          </ac:spMkLst>
        </pc:spChg>
        <pc:spChg chg="del">
          <ac:chgData name="(pg) Tobi Swierczak" userId="S::bsts22@lunet.lboro.ac.uk::67475f03-cef7-4fc3-ae7e-f73c08282b97" providerId="AD" clId="Web-{E89B51B1-9AEF-4794-8639-F89D0AECA809}" dt="2023-01-07T16:36:43.767" v="19"/>
          <ac:spMkLst>
            <pc:docMk/>
            <pc:sldMk cId="0" sldId="264"/>
            <ac:spMk id="960" creationId="{00000000-0000-0000-0000-000000000000}"/>
          </ac:spMkLst>
        </pc:spChg>
        <pc:spChg chg="del">
          <ac:chgData name="(pg) Tobi Swierczak" userId="S::bsts22@lunet.lboro.ac.uk::67475f03-cef7-4fc3-ae7e-f73c08282b97" providerId="AD" clId="Web-{E89B51B1-9AEF-4794-8639-F89D0AECA809}" dt="2023-01-07T16:36:43.767" v="18"/>
          <ac:spMkLst>
            <pc:docMk/>
            <pc:sldMk cId="0" sldId="264"/>
            <ac:spMk id="961" creationId="{00000000-0000-0000-0000-000000000000}"/>
          </ac:spMkLst>
        </pc:spChg>
        <pc:spChg chg="del">
          <ac:chgData name="(pg) Tobi Swierczak" userId="S::bsts22@lunet.lboro.ac.uk::67475f03-cef7-4fc3-ae7e-f73c08282b97" providerId="AD" clId="Web-{E89B51B1-9AEF-4794-8639-F89D0AECA809}" dt="2023-01-07T16:36:43.767" v="17"/>
          <ac:spMkLst>
            <pc:docMk/>
            <pc:sldMk cId="0" sldId="264"/>
            <ac:spMk id="962" creationId="{00000000-0000-0000-0000-000000000000}"/>
          </ac:spMkLst>
        </pc:spChg>
        <pc:spChg chg="del">
          <ac:chgData name="(pg) Tobi Swierczak" userId="S::bsts22@lunet.lboro.ac.uk::67475f03-cef7-4fc3-ae7e-f73c08282b97" providerId="AD" clId="Web-{E89B51B1-9AEF-4794-8639-F89D0AECA809}" dt="2023-01-07T16:36:43.767" v="16"/>
          <ac:spMkLst>
            <pc:docMk/>
            <pc:sldMk cId="0" sldId="264"/>
            <ac:spMk id="963" creationId="{00000000-0000-0000-0000-000000000000}"/>
          </ac:spMkLst>
        </pc:spChg>
        <pc:spChg chg="del">
          <ac:chgData name="(pg) Tobi Swierczak" userId="S::bsts22@lunet.lboro.ac.uk::67475f03-cef7-4fc3-ae7e-f73c08282b97" providerId="AD" clId="Web-{E89B51B1-9AEF-4794-8639-F89D0AECA809}" dt="2023-01-07T16:36:43.767" v="15"/>
          <ac:spMkLst>
            <pc:docMk/>
            <pc:sldMk cId="0" sldId="264"/>
            <ac:spMk id="964" creationId="{00000000-0000-0000-0000-000000000000}"/>
          </ac:spMkLst>
        </pc:spChg>
        <pc:spChg chg="del">
          <ac:chgData name="(pg) Tobi Swierczak" userId="S::bsts22@lunet.lboro.ac.uk::67475f03-cef7-4fc3-ae7e-f73c08282b97" providerId="AD" clId="Web-{E89B51B1-9AEF-4794-8639-F89D0AECA809}" dt="2023-01-07T16:36:43.767" v="14"/>
          <ac:spMkLst>
            <pc:docMk/>
            <pc:sldMk cId="0" sldId="264"/>
            <ac:spMk id="965" creationId="{00000000-0000-0000-0000-000000000000}"/>
          </ac:spMkLst>
        </pc:spChg>
        <pc:spChg chg="del">
          <ac:chgData name="(pg) Tobi Swierczak" userId="S::bsts22@lunet.lboro.ac.uk::67475f03-cef7-4fc3-ae7e-f73c08282b97" providerId="AD" clId="Web-{E89B51B1-9AEF-4794-8639-F89D0AECA809}" dt="2023-01-07T16:36:43.673" v="13"/>
          <ac:spMkLst>
            <pc:docMk/>
            <pc:sldMk cId="0" sldId="264"/>
            <ac:spMk id="966" creationId="{00000000-0000-0000-0000-000000000000}"/>
          </ac:spMkLst>
        </pc:spChg>
        <pc:spChg chg="del">
          <ac:chgData name="(pg) Tobi Swierczak" userId="S::bsts22@lunet.lboro.ac.uk::67475f03-cef7-4fc3-ae7e-f73c08282b97" providerId="AD" clId="Web-{E89B51B1-9AEF-4794-8639-F89D0AECA809}" dt="2023-01-07T16:36:43.533" v="12"/>
          <ac:spMkLst>
            <pc:docMk/>
            <pc:sldMk cId="0" sldId="264"/>
            <ac:spMk id="967" creationId="{00000000-0000-0000-0000-000000000000}"/>
          </ac:spMkLst>
        </pc:spChg>
        <pc:spChg chg="del">
          <ac:chgData name="(pg) Tobi Swierczak" userId="S::bsts22@lunet.lboro.ac.uk::67475f03-cef7-4fc3-ae7e-f73c08282b97" providerId="AD" clId="Web-{E89B51B1-9AEF-4794-8639-F89D0AECA809}" dt="2023-01-07T16:36:43.392" v="11"/>
          <ac:spMkLst>
            <pc:docMk/>
            <pc:sldMk cId="0" sldId="264"/>
            <ac:spMk id="968" creationId="{00000000-0000-0000-0000-000000000000}"/>
          </ac:spMkLst>
        </pc:spChg>
        <pc:spChg chg="del">
          <ac:chgData name="(pg) Tobi Swierczak" userId="S::bsts22@lunet.lboro.ac.uk::67475f03-cef7-4fc3-ae7e-f73c08282b97" providerId="AD" clId="Web-{E89B51B1-9AEF-4794-8639-F89D0AECA809}" dt="2023-01-07T16:36:43.283" v="10"/>
          <ac:spMkLst>
            <pc:docMk/>
            <pc:sldMk cId="0" sldId="264"/>
            <ac:spMk id="969" creationId="{00000000-0000-0000-0000-000000000000}"/>
          </ac:spMkLst>
        </pc:spChg>
        <pc:spChg chg="del">
          <ac:chgData name="(pg) Tobi Swierczak" userId="S::bsts22@lunet.lboro.ac.uk::67475f03-cef7-4fc3-ae7e-f73c08282b97" providerId="AD" clId="Web-{E89B51B1-9AEF-4794-8639-F89D0AECA809}" dt="2023-01-07T16:36:43.173" v="9"/>
          <ac:spMkLst>
            <pc:docMk/>
            <pc:sldMk cId="0" sldId="264"/>
            <ac:spMk id="970" creationId="{00000000-0000-0000-0000-000000000000}"/>
          </ac:spMkLst>
        </pc:spChg>
        <pc:spChg chg="del">
          <ac:chgData name="(pg) Tobi Swierczak" userId="S::bsts22@lunet.lboro.ac.uk::67475f03-cef7-4fc3-ae7e-f73c08282b97" providerId="AD" clId="Web-{E89B51B1-9AEF-4794-8639-F89D0AECA809}" dt="2023-01-07T16:36:45.345" v="24"/>
          <ac:spMkLst>
            <pc:docMk/>
            <pc:sldMk cId="0" sldId="264"/>
            <ac:spMk id="972" creationId="{00000000-0000-0000-0000-000000000000}"/>
          </ac:spMkLst>
        </pc:spChg>
      </pc:sldChg>
      <pc:sldChg chg="addSp modSp">
        <pc:chgData name="(pg) Tobi Swierczak" userId="S::bsts22@lunet.lboro.ac.uk::67475f03-cef7-4fc3-ae7e-f73c08282b97" providerId="AD" clId="Web-{E89B51B1-9AEF-4794-8639-F89D0AECA809}" dt="2023-01-07T16:25:28.995" v="8" actId="14100"/>
        <pc:sldMkLst>
          <pc:docMk/>
          <pc:sldMk cId="0" sldId="268"/>
        </pc:sldMkLst>
        <pc:picChg chg="add mod">
          <ac:chgData name="(pg) Tobi Swierczak" userId="S::bsts22@lunet.lboro.ac.uk::67475f03-cef7-4fc3-ae7e-f73c08282b97" providerId="AD" clId="Web-{E89B51B1-9AEF-4794-8639-F89D0AECA809}" dt="2023-01-07T16:25:28.995" v="8" actId="14100"/>
          <ac:picMkLst>
            <pc:docMk/>
            <pc:sldMk cId="0" sldId="268"/>
            <ac:picMk id="2" creationId="{CD25C0A4-6FD8-9D0A-C9D4-7EC43707B972}"/>
          </ac:picMkLst>
        </pc:picChg>
      </pc:sldChg>
    </pc:docChg>
  </pc:docChgLst>
  <pc:docChgLst>
    <pc:chgData name="(pg) Tobi Swierczak" userId="S::bsts22@lunet.lboro.ac.uk::67475f03-cef7-4fc3-ae7e-f73c08282b97" providerId="AD" clId="Web-{45BD1012-A5AB-DBE8-A0B8-72020B779DAF}"/>
    <pc:docChg chg="delSld modSld">
      <pc:chgData name="(pg) Tobi Swierczak" userId="S::bsts22@lunet.lboro.ac.uk::67475f03-cef7-4fc3-ae7e-f73c08282b97" providerId="AD" clId="Web-{45BD1012-A5AB-DBE8-A0B8-72020B779DAF}" dt="2023-01-05T15:26:19.073" v="45" actId="1076"/>
      <pc:docMkLst>
        <pc:docMk/>
      </pc:docMkLst>
      <pc:sldChg chg="modSp">
        <pc:chgData name="(pg) Tobi Swierczak" userId="S::bsts22@lunet.lboro.ac.uk::67475f03-cef7-4fc3-ae7e-f73c08282b97" providerId="AD" clId="Web-{45BD1012-A5AB-DBE8-A0B8-72020B779DAF}" dt="2023-01-05T14:37:29.546" v="23" actId="20577"/>
        <pc:sldMkLst>
          <pc:docMk/>
          <pc:sldMk cId="0" sldId="260"/>
        </pc:sldMkLst>
        <pc:spChg chg="mod">
          <ac:chgData name="(pg) Tobi Swierczak" userId="S::bsts22@lunet.lboro.ac.uk::67475f03-cef7-4fc3-ae7e-f73c08282b97" providerId="AD" clId="Web-{45BD1012-A5AB-DBE8-A0B8-72020B779DAF}" dt="2023-01-05T14:37:29.546" v="23" actId="20577"/>
          <ac:spMkLst>
            <pc:docMk/>
            <pc:sldMk cId="0" sldId="260"/>
            <ac:spMk id="804" creationId="{00000000-0000-0000-0000-000000000000}"/>
          </ac:spMkLst>
        </pc:spChg>
      </pc:sldChg>
      <pc:sldChg chg="modSp">
        <pc:chgData name="(pg) Tobi Swierczak" userId="S::bsts22@lunet.lboro.ac.uk::67475f03-cef7-4fc3-ae7e-f73c08282b97" providerId="AD" clId="Web-{45BD1012-A5AB-DBE8-A0B8-72020B779DAF}" dt="2023-01-05T15:24:21.116" v="27" actId="20577"/>
        <pc:sldMkLst>
          <pc:docMk/>
          <pc:sldMk cId="0" sldId="261"/>
        </pc:sldMkLst>
        <pc:spChg chg="mod">
          <ac:chgData name="(pg) Tobi Swierczak" userId="S::bsts22@lunet.lboro.ac.uk::67475f03-cef7-4fc3-ae7e-f73c08282b97" providerId="AD" clId="Web-{45BD1012-A5AB-DBE8-A0B8-72020B779DAF}" dt="2023-01-05T15:24:21.116" v="27" actId="20577"/>
          <ac:spMkLst>
            <pc:docMk/>
            <pc:sldMk cId="0" sldId="261"/>
            <ac:spMk id="878" creationId="{00000000-0000-0000-0000-000000000000}"/>
          </ac:spMkLst>
        </pc:spChg>
        <pc:spChg chg="mod">
          <ac:chgData name="(pg) Tobi Swierczak" userId="S::bsts22@lunet.lboro.ac.uk::67475f03-cef7-4fc3-ae7e-f73c08282b97" providerId="AD" clId="Web-{45BD1012-A5AB-DBE8-A0B8-72020B779DAF}" dt="2023-01-05T15:24:07.147" v="26" actId="20577"/>
          <ac:spMkLst>
            <pc:docMk/>
            <pc:sldMk cId="0" sldId="261"/>
            <ac:spMk id="879" creationId="{00000000-0000-0000-0000-000000000000}"/>
          </ac:spMkLst>
        </pc:spChg>
      </pc:sldChg>
      <pc:sldChg chg="del">
        <pc:chgData name="(pg) Tobi Swierczak" userId="S::bsts22@lunet.lboro.ac.uk::67475f03-cef7-4fc3-ae7e-f73c08282b97" providerId="AD" clId="Web-{45BD1012-A5AB-DBE8-A0B8-72020B779DAF}" dt="2023-01-05T14:37:41.094" v="24"/>
        <pc:sldMkLst>
          <pc:docMk/>
          <pc:sldMk cId="0" sldId="262"/>
        </pc:sldMkLst>
      </pc:sldChg>
      <pc:sldChg chg="addSp delSp modSp">
        <pc:chgData name="(pg) Tobi Swierczak" userId="S::bsts22@lunet.lboro.ac.uk::67475f03-cef7-4fc3-ae7e-f73c08282b97" providerId="AD" clId="Web-{45BD1012-A5AB-DBE8-A0B8-72020B779DAF}" dt="2023-01-05T15:26:19.073" v="45" actId="1076"/>
        <pc:sldMkLst>
          <pc:docMk/>
          <pc:sldMk cId="0" sldId="263"/>
        </pc:sldMkLst>
        <pc:spChg chg="add mod">
          <ac:chgData name="(pg) Tobi Swierczak" userId="S::bsts22@lunet.lboro.ac.uk::67475f03-cef7-4fc3-ae7e-f73c08282b97" providerId="AD" clId="Web-{45BD1012-A5AB-DBE8-A0B8-72020B779DAF}" dt="2023-01-05T15:26:19.073" v="45" actId="1076"/>
          <ac:spMkLst>
            <pc:docMk/>
            <pc:sldMk cId="0" sldId="263"/>
            <ac:spMk id="3" creationId="{20EB16CB-55F3-50EE-FE60-9EA2A7BA9746}"/>
          </ac:spMkLst>
        </pc:spChg>
        <pc:spChg chg="del">
          <ac:chgData name="(pg) Tobi Swierczak" userId="S::bsts22@lunet.lboro.ac.uk::67475f03-cef7-4fc3-ae7e-f73c08282b97" providerId="AD" clId="Web-{45BD1012-A5AB-DBE8-A0B8-72020B779DAF}" dt="2023-01-05T15:00:54.439" v="25"/>
          <ac:spMkLst>
            <pc:docMk/>
            <pc:sldMk cId="0" sldId="263"/>
            <ac:spMk id="926" creationId="{00000000-0000-0000-0000-000000000000}"/>
          </ac:spMkLst>
        </pc:spChg>
      </pc:sldChg>
    </pc:docChg>
  </pc:docChgLst>
  <pc:docChgLst>
    <pc:chgData name="(pg) Tobi Swierczak" userId="S::bsts22@lunet.lboro.ac.uk::67475f03-cef7-4fc3-ae7e-f73c08282b97" providerId="AD" clId="Web-{83E4053F-56EC-430C-9DF8-F45306DE3881}"/>
    <pc:docChg chg="modSld">
      <pc:chgData name="(pg) Tobi Swierczak" userId="S::bsts22@lunet.lboro.ac.uk::67475f03-cef7-4fc3-ae7e-f73c08282b97" providerId="AD" clId="Web-{83E4053F-56EC-430C-9DF8-F45306DE3881}" dt="2023-01-07T20:30:19.629" v="246" actId="20577"/>
      <pc:docMkLst>
        <pc:docMk/>
      </pc:docMkLst>
      <pc:sldChg chg="addSp delSp modSp">
        <pc:chgData name="(pg) Tobi Swierczak" userId="S::bsts22@lunet.lboro.ac.uk::67475f03-cef7-4fc3-ae7e-f73c08282b97" providerId="AD" clId="Web-{83E4053F-56EC-430C-9DF8-F45306DE3881}" dt="2023-01-07T20:30:19.629" v="246" actId="20577"/>
        <pc:sldMkLst>
          <pc:docMk/>
          <pc:sldMk cId="0" sldId="265"/>
        </pc:sldMkLst>
        <pc:spChg chg="add del mod">
          <ac:chgData name="(pg) Tobi Swierczak" userId="S::bsts22@lunet.lboro.ac.uk::67475f03-cef7-4fc3-ae7e-f73c08282b97" providerId="AD" clId="Web-{83E4053F-56EC-430C-9DF8-F45306DE3881}" dt="2023-01-07T20:03:12.531" v="9"/>
          <ac:spMkLst>
            <pc:docMk/>
            <pc:sldMk cId="0" sldId="265"/>
            <ac:spMk id="2" creationId="{F2109114-503A-CE27-BADC-4C69C3C93A8A}"/>
          </ac:spMkLst>
        </pc:spChg>
        <pc:spChg chg="mod">
          <ac:chgData name="(pg) Tobi Swierczak" userId="S::bsts22@lunet.lboro.ac.uk::67475f03-cef7-4fc3-ae7e-f73c08282b97" providerId="AD" clId="Web-{83E4053F-56EC-430C-9DF8-F45306DE3881}" dt="2023-01-07T20:10:13.120" v="86" actId="1076"/>
          <ac:spMkLst>
            <pc:docMk/>
            <pc:sldMk cId="0" sldId="265"/>
            <ac:spMk id="3" creationId="{52F17AEC-6EA6-3B8A-D52A-8F04F5717333}"/>
          </ac:spMkLst>
        </pc:spChg>
        <pc:spChg chg="add mod">
          <ac:chgData name="(pg) Tobi Swierczak" userId="S::bsts22@lunet.lboro.ac.uk::67475f03-cef7-4fc3-ae7e-f73c08282b97" providerId="AD" clId="Web-{83E4053F-56EC-430C-9DF8-F45306DE3881}" dt="2023-01-07T20:29:52.972" v="240" actId="20577"/>
          <ac:spMkLst>
            <pc:docMk/>
            <pc:sldMk cId="0" sldId="265"/>
            <ac:spMk id="6" creationId="{34D86B33-A7E4-AAD3-7956-27A43D9B8255}"/>
          </ac:spMkLst>
        </pc:spChg>
        <pc:spChg chg="add mod">
          <ac:chgData name="(pg) Tobi Swierczak" userId="S::bsts22@lunet.lboro.ac.uk::67475f03-cef7-4fc3-ae7e-f73c08282b97" providerId="AD" clId="Web-{83E4053F-56EC-430C-9DF8-F45306DE3881}" dt="2023-01-07T20:29:46.753" v="237" actId="20577"/>
          <ac:spMkLst>
            <pc:docMk/>
            <pc:sldMk cId="0" sldId="265"/>
            <ac:spMk id="8" creationId="{A5AB5D2B-942D-8BFD-9AAD-3E722D8DC1D9}"/>
          </ac:spMkLst>
        </pc:spChg>
        <pc:spChg chg="add mod">
          <ac:chgData name="(pg) Tobi Swierczak" userId="S::bsts22@lunet.lboro.ac.uk::67475f03-cef7-4fc3-ae7e-f73c08282b97" providerId="AD" clId="Web-{83E4053F-56EC-430C-9DF8-F45306DE3881}" dt="2023-01-07T20:29:57.035" v="242" actId="20577"/>
          <ac:spMkLst>
            <pc:docMk/>
            <pc:sldMk cId="0" sldId="265"/>
            <ac:spMk id="11" creationId="{C63164B9-BD65-8CC6-03EB-279E91223878}"/>
          </ac:spMkLst>
        </pc:spChg>
        <pc:spChg chg="add mod">
          <ac:chgData name="(pg) Tobi Swierczak" userId="S::bsts22@lunet.lboro.ac.uk::67475f03-cef7-4fc3-ae7e-f73c08282b97" providerId="AD" clId="Web-{83E4053F-56EC-430C-9DF8-F45306DE3881}" dt="2023-01-07T20:30:19.629" v="246" actId="20577"/>
          <ac:spMkLst>
            <pc:docMk/>
            <pc:sldMk cId="0" sldId="265"/>
            <ac:spMk id="12" creationId="{3C90381F-6B33-4800-508A-DA35CE691061}"/>
          </ac:spMkLst>
        </pc:spChg>
        <pc:picChg chg="add mod">
          <ac:chgData name="(pg) Tobi Swierczak" userId="S::bsts22@lunet.lboro.ac.uk::67475f03-cef7-4fc3-ae7e-f73c08282b97" providerId="AD" clId="Web-{83E4053F-56EC-430C-9DF8-F45306DE3881}" dt="2023-01-07T20:13:18.578" v="120" actId="1076"/>
          <ac:picMkLst>
            <pc:docMk/>
            <pc:sldMk cId="0" sldId="265"/>
            <ac:picMk id="5" creationId="{0A8ED881-0935-382A-C34A-1F544391338A}"/>
          </ac:picMkLst>
        </pc:picChg>
        <pc:picChg chg="add mod">
          <ac:chgData name="(pg) Tobi Swierczak" userId="S::bsts22@lunet.lboro.ac.uk::67475f03-cef7-4fc3-ae7e-f73c08282b97" providerId="AD" clId="Web-{83E4053F-56EC-430C-9DF8-F45306DE3881}" dt="2023-01-07T20:13:26.547" v="122" actId="1076"/>
          <ac:picMkLst>
            <pc:docMk/>
            <pc:sldMk cId="0" sldId="265"/>
            <ac:picMk id="7" creationId="{EE5714F1-C0C5-A0F3-61D6-9000F150FA93}"/>
          </ac:picMkLst>
        </pc:picChg>
        <pc:picChg chg="add mod">
          <ac:chgData name="(pg) Tobi Swierczak" userId="S::bsts22@lunet.lboro.ac.uk::67475f03-cef7-4fc3-ae7e-f73c08282b97" providerId="AD" clId="Web-{83E4053F-56EC-430C-9DF8-F45306DE3881}" dt="2023-01-07T20:10:19.386" v="88" actId="1076"/>
          <ac:picMkLst>
            <pc:docMk/>
            <pc:sldMk cId="0" sldId="265"/>
            <ac:picMk id="9" creationId="{0F470A3B-6774-5F9D-57D7-AEE4C92BE4B7}"/>
          </ac:picMkLst>
        </pc:picChg>
        <pc:picChg chg="add mod">
          <ac:chgData name="(pg) Tobi Swierczak" userId="S::bsts22@lunet.lboro.ac.uk::67475f03-cef7-4fc3-ae7e-f73c08282b97" providerId="AD" clId="Web-{83E4053F-56EC-430C-9DF8-F45306DE3881}" dt="2023-01-07T20:17:34.494" v="125" actId="1076"/>
          <ac:picMkLst>
            <pc:docMk/>
            <pc:sldMk cId="0" sldId="265"/>
            <ac:picMk id="10" creationId="{D4E1AF57-9169-6543-7EFD-091889F85E47}"/>
          </ac:picMkLst>
        </pc:picChg>
        <pc:cxnChg chg="mod">
          <ac:chgData name="(pg) Tobi Swierczak" userId="S::bsts22@lunet.lboro.ac.uk::67475f03-cef7-4fc3-ae7e-f73c08282b97" providerId="AD" clId="Web-{83E4053F-56EC-430C-9DF8-F45306DE3881}" dt="2023-01-07T20:10:14.948" v="87" actId="1076"/>
          <ac:cxnSpMkLst>
            <pc:docMk/>
            <pc:sldMk cId="0" sldId="265"/>
            <ac:cxnSpMk id="4" creationId="{DC8B1DA9-2315-72B1-E257-D8ECAFF025A3}"/>
          </ac:cxnSpMkLst>
        </pc:cxnChg>
      </pc:sldChg>
      <pc:sldChg chg="modSp modNotes">
        <pc:chgData name="(pg) Tobi Swierczak" userId="S::bsts22@lunet.lboro.ac.uk::67475f03-cef7-4fc3-ae7e-f73c08282b97" providerId="AD" clId="Web-{83E4053F-56EC-430C-9DF8-F45306DE3881}" dt="2023-01-07T20:29:35.269" v="235"/>
        <pc:sldMkLst>
          <pc:docMk/>
          <pc:sldMk cId="0" sldId="268"/>
        </pc:sldMkLst>
        <pc:picChg chg="mod">
          <ac:chgData name="(pg) Tobi Swierczak" userId="S::bsts22@lunet.lboro.ac.uk::67475f03-cef7-4fc3-ae7e-f73c08282b97" providerId="AD" clId="Web-{83E4053F-56EC-430C-9DF8-F45306DE3881}" dt="2023-01-07T20:21:09.302" v="128" actId="1076"/>
          <ac:picMkLst>
            <pc:docMk/>
            <pc:sldMk cId="0" sldId="268"/>
            <ac:picMk id="2" creationId="{CD25C0A4-6FD8-9D0A-C9D4-7EC43707B972}"/>
          </ac:picMkLst>
        </pc:picChg>
      </pc:sldChg>
    </pc:docChg>
  </pc:docChgLst>
  <pc:docChgLst>
    <pc:chgData name="(pg) Tobi Swierczak" userId="S::bsts22@lunet.lboro.ac.uk::67475f03-cef7-4fc3-ae7e-f73c08282b97" providerId="AD" clId="Web-{E88E6B7B-FEC0-4EDA-9953-18A0568C1ABE}"/>
    <pc:docChg chg="modSld">
      <pc:chgData name="(pg) Tobi Swierczak" userId="S::bsts22@lunet.lboro.ac.uk::67475f03-cef7-4fc3-ae7e-f73c08282b97" providerId="AD" clId="Web-{E88E6B7B-FEC0-4EDA-9953-18A0568C1ABE}" dt="2023-01-04T19:44:04.962" v="118"/>
      <pc:docMkLst>
        <pc:docMk/>
      </pc:docMkLst>
      <pc:sldChg chg="modSp">
        <pc:chgData name="(pg) Tobi Swierczak" userId="S::bsts22@lunet.lboro.ac.uk::67475f03-cef7-4fc3-ae7e-f73c08282b97" providerId="AD" clId="Web-{E88E6B7B-FEC0-4EDA-9953-18A0568C1ABE}" dt="2023-01-04T19:19:50.855" v="20" actId="20577"/>
        <pc:sldMkLst>
          <pc:docMk/>
          <pc:sldMk cId="0" sldId="256"/>
        </pc:sldMkLst>
        <pc:spChg chg="mod">
          <ac:chgData name="(pg) Tobi Swierczak" userId="S::bsts22@lunet.lboro.ac.uk::67475f03-cef7-4fc3-ae7e-f73c08282b97" providerId="AD" clId="Web-{E88E6B7B-FEC0-4EDA-9953-18A0568C1ABE}" dt="2023-01-04T19:11:35.275" v="16" actId="20577"/>
          <ac:spMkLst>
            <pc:docMk/>
            <pc:sldMk cId="0" sldId="256"/>
            <ac:spMk id="587" creationId="{00000000-0000-0000-0000-000000000000}"/>
          </ac:spMkLst>
        </pc:spChg>
        <pc:spChg chg="mod">
          <ac:chgData name="(pg) Tobi Swierczak" userId="S::bsts22@lunet.lboro.ac.uk::67475f03-cef7-4fc3-ae7e-f73c08282b97" providerId="AD" clId="Web-{E88E6B7B-FEC0-4EDA-9953-18A0568C1ABE}" dt="2023-01-04T19:19:50.855" v="20" actId="20577"/>
          <ac:spMkLst>
            <pc:docMk/>
            <pc:sldMk cId="0" sldId="256"/>
            <ac:spMk id="588" creationId="{00000000-0000-0000-0000-000000000000}"/>
          </ac:spMkLst>
        </pc:spChg>
        <pc:grpChg chg="mod">
          <ac:chgData name="(pg) Tobi Swierczak" userId="S::bsts22@lunet.lboro.ac.uk::67475f03-cef7-4fc3-ae7e-f73c08282b97" providerId="AD" clId="Web-{E88E6B7B-FEC0-4EDA-9953-18A0568C1ABE}" dt="2023-01-04T18:52:53.182" v="0" actId="14100"/>
          <ac:grpSpMkLst>
            <pc:docMk/>
            <pc:sldMk cId="0" sldId="256"/>
            <ac:grpSpMk id="589" creationId="{00000000-0000-0000-0000-000000000000}"/>
          </ac:grpSpMkLst>
        </pc:grpChg>
      </pc:sldChg>
      <pc:sldChg chg="modSp">
        <pc:chgData name="(pg) Tobi Swierczak" userId="S::bsts22@lunet.lboro.ac.uk::67475f03-cef7-4fc3-ae7e-f73c08282b97" providerId="AD" clId="Web-{E88E6B7B-FEC0-4EDA-9953-18A0568C1ABE}" dt="2023-01-04T19:21:34.969" v="91" actId="20577"/>
        <pc:sldMkLst>
          <pc:docMk/>
          <pc:sldMk cId="0" sldId="258"/>
        </pc:sldMkLst>
        <pc:spChg chg="mod">
          <ac:chgData name="(pg) Tobi Swierczak" userId="S::bsts22@lunet.lboro.ac.uk::67475f03-cef7-4fc3-ae7e-f73c08282b97" providerId="AD" clId="Web-{E88E6B7B-FEC0-4EDA-9953-18A0568C1ABE}" dt="2023-01-04T19:20:10.825" v="31" actId="20577"/>
          <ac:spMkLst>
            <pc:docMk/>
            <pc:sldMk cId="0" sldId="258"/>
            <ac:spMk id="642" creationId="{00000000-0000-0000-0000-000000000000}"/>
          </ac:spMkLst>
        </pc:spChg>
        <pc:spChg chg="mod">
          <ac:chgData name="(pg) Tobi Swierczak" userId="S::bsts22@lunet.lboro.ac.uk::67475f03-cef7-4fc3-ae7e-f73c08282b97" providerId="AD" clId="Web-{E88E6B7B-FEC0-4EDA-9953-18A0568C1ABE}" dt="2023-01-04T19:20:26.638" v="51" actId="20577"/>
          <ac:spMkLst>
            <pc:docMk/>
            <pc:sldMk cId="0" sldId="258"/>
            <ac:spMk id="645" creationId="{00000000-0000-0000-0000-000000000000}"/>
          </ac:spMkLst>
        </pc:spChg>
        <pc:spChg chg="mod">
          <ac:chgData name="(pg) Tobi Swierczak" userId="S::bsts22@lunet.lboro.ac.uk::67475f03-cef7-4fc3-ae7e-f73c08282b97" providerId="AD" clId="Web-{E88E6B7B-FEC0-4EDA-9953-18A0568C1ABE}" dt="2023-01-04T19:21:06.889" v="80" actId="14100"/>
          <ac:spMkLst>
            <pc:docMk/>
            <pc:sldMk cId="0" sldId="258"/>
            <ac:spMk id="648" creationId="{00000000-0000-0000-0000-000000000000}"/>
          </ac:spMkLst>
        </pc:spChg>
        <pc:spChg chg="mod">
          <ac:chgData name="(pg) Tobi Swierczak" userId="S::bsts22@lunet.lboro.ac.uk::67475f03-cef7-4fc3-ae7e-f73c08282b97" providerId="AD" clId="Web-{E88E6B7B-FEC0-4EDA-9953-18A0568C1ABE}" dt="2023-01-04T19:20:31.810" v="52" actId="1076"/>
          <ac:spMkLst>
            <pc:docMk/>
            <pc:sldMk cId="0" sldId="258"/>
            <ac:spMk id="650" creationId="{00000000-0000-0000-0000-000000000000}"/>
          </ac:spMkLst>
        </pc:spChg>
        <pc:spChg chg="mod">
          <ac:chgData name="(pg) Tobi Swierczak" userId="S::bsts22@lunet.lboro.ac.uk::67475f03-cef7-4fc3-ae7e-f73c08282b97" providerId="AD" clId="Web-{E88E6B7B-FEC0-4EDA-9953-18A0568C1ABE}" dt="2023-01-04T19:21:34.969" v="91" actId="20577"/>
          <ac:spMkLst>
            <pc:docMk/>
            <pc:sldMk cId="0" sldId="258"/>
            <ac:spMk id="651" creationId="{00000000-0000-0000-0000-000000000000}"/>
          </ac:spMkLst>
        </pc:spChg>
      </pc:sldChg>
      <pc:sldChg chg="modSp">
        <pc:chgData name="(pg) Tobi Swierczak" userId="S::bsts22@lunet.lboro.ac.uk::67475f03-cef7-4fc3-ae7e-f73c08282b97" providerId="AD" clId="Web-{E88E6B7B-FEC0-4EDA-9953-18A0568C1ABE}" dt="2023-01-04T19:42:06.097" v="110" actId="20577"/>
        <pc:sldMkLst>
          <pc:docMk/>
          <pc:sldMk cId="0" sldId="261"/>
        </pc:sldMkLst>
        <pc:spChg chg="mod">
          <ac:chgData name="(pg) Tobi Swierczak" userId="S::bsts22@lunet.lboro.ac.uk::67475f03-cef7-4fc3-ae7e-f73c08282b97" providerId="AD" clId="Web-{E88E6B7B-FEC0-4EDA-9953-18A0568C1ABE}" dt="2023-01-04T19:42:06.097" v="110" actId="20577"/>
          <ac:spMkLst>
            <pc:docMk/>
            <pc:sldMk cId="0" sldId="261"/>
            <ac:spMk id="878" creationId="{00000000-0000-0000-0000-000000000000}"/>
          </ac:spMkLst>
        </pc:spChg>
        <pc:spChg chg="mod">
          <ac:chgData name="(pg) Tobi Swierczak" userId="S::bsts22@lunet.lboro.ac.uk::67475f03-cef7-4fc3-ae7e-f73c08282b97" providerId="AD" clId="Web-{E88E6B7B-FEC0-4EDA-9953-18A0568C1ABE}" dt="2023-01-04T19:22:15.595" v="94" actId="1076"/>
          <ac:spMkLst>
            <pc:docMk/>
            <pc:sldMk cId="0" sldId="261"/>
            <ac:spMk id="879" creationId="{00000000-0000-0000-0000-000000000000}"/>
          </ac:spMkLst>
        </pc:spChg>
        <pc:cxnChg chg="mod">
          <ac:chgData name="(pg) Tobi Swierczak" userId="S::bsts22@lunet.lboro.ac.uk::67475f03-cef7-4fc3-ae7e-f73c08282b97" providerId="AD" clId="Web-{E88E6B7B-FEC0-4EDA-9953-18A0568C1ABE}" dt="2023-01-04T19:22:08.907" v="93" actId="1076"/>
          <ac:cxnSpMkLst>
            <pc:docMk/>
            <pc:sldMk cId="0" sldId="261"/>
            <ac:cxnSpMk id="898" creationId="{00000000-0000-0000-0000-000000000000}"/>
          </ac:cxnSpMkLst>
        </pc:cxnChg>
      </pc:sldChg>
      <pc:sldChg chg="delSp">
        <pc:chgData name="(pg) Tobi Swierczak" userId="S::bsts22@lunet.lboro.ac.uk::67475f03-cef7-4fc3-ae7e-f73c08282b97" providerId="AD" clId="Web-{E88E6B7B-FEC0-4EDA-9953-18A0568C1ABE}" dt="2023-01-04T19:43:48.149" v="114"/>
        <pc:sldMkLst>
          <pc:docMk/>
          <pc:sldMk cId="0" sldId="262"/>
        </pc:sldMkLst>
        <pc:spChg chg="del">
          <ac:chgData name="(pg) Tobi Swierczak" userId="S::bsts22@lunet.lboro.ac.uk::67475f03-cef7-4fc3-ae7e-f73c08282b97" providerId="AD" clId="Web-{E88E6B7B-FEC0-4EDA-9953-18A0568C1ABE}" dt="2023-01-04T19:43:48.149" v="114"/>
          <ac:spMkLst>
            <pc:docMk/>
            <pc:sldMk cId="0" sldId="262"/>
            <ac:spMk id="917" creationId="{00000000-0000-0000-0000-000000000000}"/>
          </ac:spMkLst>
        </pc:spChg>
      </pc:sldChg>
      <pc:sldChg chg="addSp delSp modSp">
        <pc:chgData name="(pg) Tobi Swierczak" userId="S::bsts22@lunet.lboro.ac.uk::67475f03-cef7-4fc3-ae7e-f73c08282b97" providerId="AD" clId="Web-{E88E6B7B-FEC0-4EDA-9953-18A0568C1ABE}" dt="2023-01-04T19:44:04.962" v="118"/>
        <pc:sldMkLst>
          <pc:docMk/>
          <pc:sldMk cId="0" sldId="263"/>
        </pc:sldMkLst>
        <pc:spChg chg="add del mod">
          <ac:chgData name="(pg) Tobi Swierczak" userId="S::bsts22@lunet.lboro.ac.uk::67475f03-cef7-4fc3-ae7e-f73c08282b97" providerId="AD" clId="Web-{E88E6B7B-FEC0-4EDA-9953-18A0568C1ABE}" dt="2023-01-04T19:44:03.462" v="117"/>
          <ac:spMkLst>
            <pc:docMk/>
            <pc:sldMk cId="0" sldId="263"/>
            <ac:spMk id="3" creationId="{D7BDE54C-1130-80D0-12F5-C9574FB800B5}"/>
          </ac:spMkLst>
        </pc:spChg>
        <pc:spChg chg="add del mod">
          <ac:chgData name="(pg) Tobi Swierczak" userId="S::bsts22@lunet.lboro.ac.uk::67475f03-cef7-4fc3-ae7e-f73c08282b97" providerId="AD" clId="Web-{E88E6B7B-FEC0-4EDA-9953-18A0568C1ABE}" dt="2023-01-04T19:44:04.962" v="118"/>
          <ac:spMkLst>
            <pc:docMk/>
            <pc:sldMk cId="0" sldId="263"/>
            <ac:spMk id="5" creationId="{A53272E8-C879-67A2-DC49-866B391BD4C9}"/>
          </ac:spMkLst>
        </pc:spChg>
        <pc:spChg chg="del">
          <ac:chgData name="(pg) Tobi Swierczak" userId="S::bsts22@lunet.lboro.ac.uk::67475f03-cef7-4fc3-ae7e-f73c08282b97" providerId="AD" clId="Web-{E88E6B7B-FEC0-4EDA-9953-18A0568C1ABE}" dt="2023-01-04T19:43:53.727" v="116"/>
          <ac:spMkLst>
            <pc:docMk/>
            <pc:sldMk cId="0" sldId="263"/>
            <ac:spMk id="923" creationId="{00000000-0000-0000-0000-000000000000}"/>
          </ac:spMkLst>
        </pc:spChg>
        <pc:spChg chg="del">
          <ac:chgData name="(pg) Tobi Swierczak" userId="S::bsts22@lunet.lboro.ac.uk::67475f03-cef7-4fc3-ae7e-f73c08282b97" providerId="AD" clId="Web-{E88E6B7B-FEC0-4EDA-9953-18A0568C1ABE}" dt="2023-01-04T19:43:53.259" v="115"/>
          <ac:spMkLst>
            <pc:docMk/>
            <pc:sldMk cId="0" sldId="263"/>
            <ac:spMk id="924" creationId="{00000000-0000-0000-0000-000000000000}"/>
          </ac:spMkLst>
        </pc:spChg>
        <pc:spChg chg="del">
          <ac:chgData name="(pg) Tobi Swierczak" userId="S::bsts22@lunet.lboro.ac.uk::67475f03-cef7-4fc3-ae7e-f73c08282b97" providerId="AD" clId="Web-{E88E6B7B-FEC0-4EDA-9953-18A0568C1ABE}" dt="2023-01-04T19:43:44.649" v="113"/>
          <ac:spMkLst>
            <pc:docMk/>
            <pc:sldMk cId="0" sldId="263"/>
            <ac:spMk id="925" creationId="{00000000-0000-0000-0000-000000000000}"/>
          </ac:spMkLst>
        </pc:spChg>
        <pc:grpChg chg="del">
          <ac:chgData name="(pg) Tobi Swierczak" userId="S::bsts22@lunet.lboro.ac.uk::67475f03-cef7-4fc3-ae7e-f73c08282b97" providerId="AD" clId="Web-{E88E6B7B-FEC0-4EDA-9953-18A0568C1ABE}" dt="2023-01-04T19:43:39.586" v="111"/>
          <ac:grpSpMkLst>
            <pc:docMk/>
            <pc:sldMk cId="0" sldId="263"/>
            <ac:grpSpMk id="927" creationId="{00000000-0000-0000-0000-000000000000}"/>
          </ac:grpSpMkLst>
        </pc:grpChg>
        <pc:grpChg chg="del">
          <ac:chgData name="(pg) Tobi Swierczak" userId="S::bsts22@lunet.lboro.ac.uk::67475f03-cef7-4fc3-ae7e-f73c08282b97" providerId="AD" clId="Web-{E88E6B7B-FEC0-4EDA-9953-18A0568C1ABE}" dt="2023-01-04T19:43:43.211" v="112"/>
          <ac:grpSpMkLst>
            <pc:docMk/>
            <pc:sldMk cId="0" sldId="263"/>
            <ac:grpSpMk id="941" creationId="{00000000-0000-0000-0000-000000000000}"/>
          </ac:grpSpMkLst>
        </pc:grpChg>
      </pc:sldChg>
    </pc:docChg>
  </pc:docChgLst>
  <pc:docChgLst>
    <pc:chgData name="(pg) sebastian Groapa" userId="S::bssg18@lunet.lboro.ac.uk::a801d1ca-f558-46e4-b759-4a25ffa9db4d" providerId="AD" clId="Web-{BFAECBDB-1D7C-43CB-A079-600084107FD8}"/>
    <pc:docChg chg="modSld">
      <pc:chgData name="(pg) sebastian Groapa" userId="S::bssg18@lunet.lboro.ac.uk::a801d1ca-f558-46e4-b759-4a25ffa9db4d" providerId="AD" clId="Web-{BFAECBDB-1D7C-43CB-A079-600084107FD8}" dt="2023-01-08T17:14:26.977" v="75" actId="1076"/>
      <pc:docMkLst>
        <pc:docMk/>
      </pc:docMkLst>
      <pc:sldChg chg="addSp delSp modSp">
        <pc:chgData name="(pg) sebastian Groapa" userId="S::bssg18@lunet.lboro.ac.uk::a801d1ca-f558-46e4-b759-4a25ffa9db4d" providerId="AD" clId="Web-{BFAECBDB-1D7C-43CB-A079-600084107FD8}" dt="2023-01-08T17:14:26.977" v="75" actId="1076"/>
        <pc:sldMkLst>
          <pc:docMk/>
          <pc:sldMk cId="0" sldId="264"/>
        </pc:sldMkLst>
        <pc:spChg chg="mod">
          <ac:chgData name="(pg) sebastian Groapa" userId="S::bssg18@lunet.lboro.ac.uk::a801d1ca-f558-46e4-b759-4a25ffa9db4d" providerId="AD" clId="Web-{BFAECBDB-1D7C-43CB-A079-600084107FD8}" dt="2023-01-08T17:13:39.976" v="61" actId="1076"/>
          <ac:spMkLst>
            <pc:docMk/>
            <pc:sldMk cId="0" sldId="264"/>
            <ac:spMk id="4" creationId="{2A34B585-7660-D72C-9BFF-5088BE590E29}"/>
          </ac:spMkLst>
        </pc:spChg>
        <pc:picChg chg="add del mod">
          <ac:chgData name="(pg) sebastian Groapa" userId="S::bssg18@lunet.lboro.ac.uk::a801d1ca-f558-46e4-b759-4a25ffa9db4d" providerId="AD" clId="Web-{BFAECBDB-1D7C-43CB-A079-600084107FD8}" dt="2023-01-08T17:14:16.617" v="70"/>
          <ac:picMkLst>
            <pc:docMk/>
            <pc:sldMk cId="0" sldId="264"/>
            <ac:picMk id="2" creationId="{C1B02E9A-1B22-8609-AED6-4E133564B60C}"/>
          </ac:picMkLst>
        </pc:picChg>
        <pc:picChg chg="add del mod">
          <ac:chgData name="(pg) sebastian Groapa" userId="S::bssg18@lunet.lboro.ac.uk::a801d1ca-f558-46e4-b759-4a25ffa9db4d" providerId="AD" clId="Web-{BFAECBDB-1D7C-43CB-A079-600084107FD8}" dt="2023-01-08T17:14:16.352" v="69"/>
          <ac:picMkLst>
            <pc:docMk/>
            <pc:sldMk cId="0" sldId="264"/>
            <ac:picMk id="3" creationId="{145AF907-E303-BAE2-2531-FFEE7E21EC7F}"/>
          </ac:picMkLst>
        </pc:picChg>
        <pc:picChg chg="add del mod">
          <ac:chgData name="(pg) sebastian Groapa" userId="S::bssg18@lunet.lboro.ac.uk::a801d1ca-f558-46e4-b759-4a25ffa9db4d" providerId="AD" clId="Web-{BFAECBDB-1D7C-43CB-A079-600084107FD8}" dt="2023-01-08T17:14:14.914" v="68"/>
          <ac:picMkLst>
            <pc:docMk/>
            <pc:sldMk cId="0" sldId="264"/>
            <ac:picMk id="5" creationId="{28397D4C-7F24-AEA0-2AC2-4CE521D17186}"/>
          </ac:picMkLst>
        </pc:picChg>
        <pc:picChg chg="add mod">
          <ac:chgData name="(pg) sebastian Groapa" userId="S::bssg18@lunet.lboro.ac.uk::a801d1ca-f558-46e4-b759-4a25ffa9db4d" providerId="AD" clId="Web-{BFAECBDB-1D7C-43CB-A079-600084107FD8}" dt="2023-01-08T17:14:26.977" v="75" actId="1076"/>
          <ac:picMkLst>
            <pc:docMk/>
            <pc:sldMk cId="0" sldId="264"/>
            <ac:picMk id="6" creationId="{3C5B4A5C-182D-B5B5-8B53-6E8DCCB7DD9A}"/>
          </ac:picMkLst>
        </pc:picChg>
        <pc:picChg chg="del">
          <ac:chgData name="(pg) sebastian Groapa" userId="S::bssg18@lunet.lboro.ac.uk::a801d1ca-f558-46e4-b759-4a25ffa9db4d" providerId="AD" clId="Web-{BFAECBDB-1D7C-43CB-A079-600084107FD8}" dt="2023-01-08T17:14:07.320" v="62"/>
          <ac:picMkLst>
            <pc:docMk/>
            <pc:sldMk cId="0" sldId="264"/>
            <ac:picMk id="7" creationId="{33AF6EB9-20B0-2C09-BFE5-3EDCEB258EA1}"/>
          </ac:picMkLst>
        </pc:picChg>
      </pc:sldChg>
      <pc:sldChg chg="modSp">
        <pc:chgData name="(pg) sebastian Groapa" userId="S::bssg18@lunet.lboro.ac.uk::a801d1ca-f558-46e4-b759-4a25ffa9db4d" providerId="AD" clId="Web-{BFAECBDB-1D7C-43CB-A079-600084107FD8}" dt="2023-01-08T17:12:14.552" v="2" actId="1076"/>
        <pc:sldMkLst>
          <pc:docMk/>
          <pc:sldMk cId="0" sldId="269"/>
        </pc:sldMkLst>
        <pc:picChg chg="mod">
          <ac:chgData name="(pg) sebastian Groapa" userId="S::bssg18@lunet.lboro.ac.uk::a801d1ca-f558-46e4-b759-4a25ffa9db4d" providerId="AD" clId="Web-{BFAECBDB-1D7C-43CB-A079-600084107FD8}" dt="2023-01-08T17:12:07.614" v="0" actId="14100"/>
          <ac:picMkLst>
            <pc:docMk/>
            <pc:sldMk cId="0" sldId="269"/>
            <ac:picMk id="10" creationId="{C5C5FA7A-CB03-35A7-2537-61C12580C6CF}"/>
          </ac:picMkLst>
        </pc:picChg>
        <pc:picChg chg="mod">
          <ac:chgData name="(pg) sebastian Groapa" userId="S::bssg18@lunet.lboro.ac.uk::a801d1ca-f558-46e4-b759-4a25ffa9db4d" providerId="AD" clId="Web-{BFAECBDB-1D7C-43CB-A079-600084107FD8}" dt="2023-01-08T17:12:14.552" v="2" actId="1076"/>
          <ac:picMkLst>
            <pc:docMk/>
            <pc:sldMk cId="0" sldId="269"/>
            <ac:picMk id="11" creationId="{AF75692F-F44C-5D6E-BB0D-0D29FA6DF0D2}"/>
          </ac:picMkLst>
        </pc:picChg>
      </pc:sldChg>
      <pc:sldChg chg="modSp">
        <pc:chgData name="(pg) sebastian Groapa" userId="S::bssg18@lunet.lboro.ac.uk::a801d1ca-f558-46e4-b759-4a25ffa9db4d" providerId="AD" clId="Web-{BFAECBDB-1D7C-43CB-A079-600084107FD8}" dt="2023-01-08T17:13:33.663" v="60" actId="14100"/>
        <pc:sldMkLst>
          <pc:docMk/>
          <pc:sldMk cId="450314104" sldId="309"/>
        </pc:sldMkLst>
        <pc:spChg chg="mod">
          <ac:chgData name="(pg) sebastian Groapa" userId="S::bssg18@lunet.lboro.ac.uk::a801d1ca-f558-46e4-b759-4a25ffa9db4d" providerId="AD" clId="Web-{BFAECBDB-1D7C-43CB-A079-600084107FD8}" dt="2023-01-08T17:13:33.663" v="60" actId="14100"/>
          <ac:spMkLst>
            <pc:docMk/>
            <pc:sldMk cId="450314104" sldId="309"/>
            <ac:spMk id="7" creationId="{319DF6F9-A174-75D4-C72E-48336577981C}"/>
          </ac:spMkLst>
        </pc:spChg>
      </pc:sldChg>
    </pc:docChg>
  </pc:docChgLst>
  <pc:docChgLst>
    <pc:chgData name="(pg) Tobi Swierczak" userId="S::bsts22@lunet.lboro.ac.uk::67475f03-cef7-4fc3-ae7e-f73c08282b97" providerId="AD" clId="Web-{1A2139A6-53CF-3788-2B99-6888FCCBACAF}"/>
    <pc:docChg chg="addSld delSld modSld sldOrd">
      <pc:chgData name="(pg) Tobi Swierczak" userId="S::bsts22@lunet.lboro.ac.uk::67475f03-cef7-4fc3-ae7e-f73c08282b97" providerId="AD" clId="Web-{1A2139A6-53CF-3788-2B99-6888FCCBACAF}" dt="2023-01-06T16:26:53.434" v="250" actId="1076"/>
      <pc:docMkLst>
        <pc:docMk/>
      </pc:docMkLst>
      <pc:sldChg chg="modSp">
        <pc:chgData name="(pg) Tobi Swierczak" userId="S::bsts22@lunet.lboro.ac.uk::67475f03-cef7-4fc3-ae7e-f73c08282b97" providerId="AD" clId="Web-{1A2139A6-53CF-3788-2B99-6888FCCBACAF}" dt="2023-01-06T16:03:53.652" v="16" actId="20577"/>
        <pc:sldMkLst>
          <pc:docMk/>
          <pc:sldMk cId="0" sldId="258"/>
        </pc:sldMkLst>
        <pc:spChg chg="mod">
          <ac:chgData name="(pg) Tobi Swierczak" userId="S::bsts22@lunet.lboro.ac.uk::67475f03-cef7-4fc3-ae7e-f73c08282b97" providerId="AD" clId="Web-{1A2139A6-53CF-3788-2B99-6888FCCBACAF}" dt="2023-01-06T16:03:53.652" v="16" actId="20577"/>
          <ac:spMkLst>
            <pc:docMk/>
            <pc:sldMk cId="0" sldId="258"/>
            <ac:spMk id="647" creationId="{00000000-0000-0000-0000-000000000000}"/>
          </ac:spMkLst>
        </pc:spChg>
      </pc:sldChg>
      <pc:sldChg chg="addSp modSp">
        <pc:chgData name="(pg) Tobi Swierczak" userId="S::bsts22@lunet.lboro.ac.uk::67475f03-cef7-4fc3-ae7e-f73c08282b97" providerId="AD" clId="Web-{1A2139A6-53CF-3788-2B99-6888FCCBACAF}" dt="2023-01-06T16:01:54.493" v="7" actId="14100"/>
        <pc:sldMkLst>
          <pc:docMk/>
          <pc:sldMk cId="0" sldId="263"/>
        </pc:sldMkLst>
        <pc:spChg chg="mod">
          <ac:chgData name="(pg) Tobi Swierczak" userId="S::bsts22@lunet.lboro.ac.uk::67475f03-cef7-4fc3-ae7e-f73c08282b97" providerId="AD" clId="Web-{1A2139A6-53CF-3788-2B99-6888FCCBACAF}" dt="2023-01-06T16:01:47.805" v="6" actId="1076"/>
          <ac:spMkLst>
            <pc:docMk/>
            <pc:sldMk cId="0" sldId="263"/>
            <ac:spMk id="3" creationId="{20EB16CB-55F3-50EE-FE60-9EA2A7BA9746}"/>
          </ac:spMkLst>
        </pc:spChg>
        <pc:picChg chg="add mod ord">
          <ac:chgData name="(pg) Tobi Swierczak" userId="S::bsts22@lunet.lboro.ac.uk::67475f03-cef7-4fc3-ae7e-f73c08282b97" providerId="AD" clId="Web-{1A2139A6-53CF-3788-2B99-6888FCCBACAF}" dt="2023-01-06T16:01:54.493" v="7" actId="14100"/>
          <ac:picMkLst>
            <pc:docMk/>
            <pc:sldMk cId="0" sldId="263"/>
            <ac:picMk id="2" creationId="{25E7E841-260E-A9A5-3772-BB7889DB20C1}"/>
          </ac:picMkLst>
        </pc:picChg>
      </pc:sldChg>
      <pc:sldChg chg="modSp">
        <pc:chgData name="(pg) Tobi Swierczak" userId="S::bsts22@lunet.lboro.ac.uk::67475f03-cef7-4fc3-ae7e-f73c08282b97" providerId="AD" clId="Web-{1A2139A6-53CF-3788-2B99-6888FCCBACAF}" dt="2023-01-06T16:13:03.461" v="99" actId="20577"/>
        <pc:sldMkLst>
          <pc:docMk/>
          <pc:sldMk cId="0" sldId="264"/>
        </pc:sldMkLst>
        <pc:spChg chg="mod">
          <ac:chgData name="(pg) Tobi Swierczak" userId="S::bsts22@lunet.lboro.ac.uk::67475f03-cef7-4fc3-ae7e-f73c08282b97" providerId="AD" clId="Web-{1A2139A6-53CF-3788-2B99-6888FCCBACAF}" dt="2023-01-06T16:13:03.461" v="99" actId="20577"/>
          <ac:spMkLst>
            <pc:docMk/>
            <pc:sldMk cId="0" sldId="264"/>
            <ac:spMk id="955" creationId="{00000000-0000-0000-0000-000000000000}"/>
          </ac:spMkLst>
        </pc:spChg>
      </pc:sldChg>
      <pc:sldChg chg="addSp delSp modSp">
        <pc:chgData name="(pg) Tobi Swierczak" userId="S::bsts22@lunet.lboro.ac.uk::67475f03-cef7-4fc3-ae7e-f73c08282b97" providerId="AD" clId="Web-{1A2139A6-53CF-3788-2B99-6888FCCBACAF}" dt="2023-01-06T16:17:02.795" v="117"/>
        <pc:sldMkLst>
          <pc:docMk/>
          <pc:sldMk cId="0" sldId="265"/>
        </pc:sldMkLst>
        <pc:spChg chg="add mod">
          <ac:chgData name="(pg) Tobi Swierczak" userId="S::bsts22@lunet.lboro.ac.uk::67475f03-cef7-4fc3-ae7e-f73c08282b97" providerId="AD" clId="Web-{1A2139A6-53CF-3788-2B99-6888FCCBACAF}" dt="2023-01-06T16:17:02.795" v="117"/>
          <ac:spMkLst>
            <pc:docMk/>
            <pc:sldMk cId="0" sldId="265"/>
            <ac:spMk id="3" creationId="{52F17AEC-6EA6-3B8A-D52A-8F04F5717333}"/>
          </ac:spMkLst>
        </pc:spChg>
        <pc:spChg chg="del mod">
          <ac:chgData name="(pg) Tobi Swierczak" userId="S::bsts22@lunet.lboro.ac.uk::67475f03-cef7-4fc3-ae7e-f73c08282b97" providerId="AD" clId="Web-{1A2139A6-53CF-3788-2B99-6888FCCBACAF}" dt="2023-01-06T16:17:02.795" v="117"/>
          <ac:spMkLst>
            <pc:docMk/>
            <pc:sldMk cId="0" sldId="265"/>
            <ac:spMk id="978" creationId="{00000000-0000-0000-0000-000000000000}"/>
          </ac:spMkLst>
        </pc:spChg>
        <pc:spChg chg="del">
          <ac:chgData name="(pg) Tobi Swierczak" userId="S::bsts22@lunet.lboro.ac.uk::67475f03-cef7-4fc3-ae7e-f73c08282b97" providerId="AD" clId="Web-{1A2139A6-53CF-3788-2B99-6888FCCBACAF}" dt="2023-01-06T16:16:56.154" v="114"/>
          <ac:spMkLst>
            <pc:docMk/>
            <pc:sldMk cId="0" sldId="265"/>
            <ac:spMk id="979" creationId="{00000000-0000-0000-0000-000000000000}"/>
          </ac:spMkLst>
        </pc:spChg>
        <pc:spChg chg="del">
          <ac:chgData name="(pg) Tobi Swierczak" userId="S::bsts22@lunet.lboro.ac.uk::67475f03-cef7-4fc3-ae7e-f73c08282b97" providerId="AD" clId="Web-{1A2139A6-53CF-3788-2B99-6888FCCBACAF}" dt="2023-01-06T16:16:56.154" v="113"/>
          <ac:spMkLst>
            <pc:docMk/>
            <pc:sldMk cId="0" sldId="265"/>
            <ac:spMk id="980" creationId="{00000000-0000-0000-0000-000000000000}"/>
          </ac:spMkLst>
        </pc:spChg>
        <pc:spChg chg="del">
          <ac:chgData name="(pg) Tobi Swierczak" userId="S::bsts22@lunet.lboro.ac.uk::67475f03-cef7-4fc3-ae7e-f73c08282b97" providerId="AD" clId="Web-{1A2139A6-53CF-3788-2B99-6888FCCBACAF}" dt="2023-01-06T16:16:56.154" v="112"/>
          <ac:spMkLst>
            <pc:docMk/>
            <pc:sldMk cId="0" sldId="265"/>
            <ac:spMk id="981" creationId="{00000000-0000-0000-0000-000000000000}"/>
          </ac:spMkLst>
        </pc:spChg>
        <pc:spChg chg="del">
          <ac:chgData name="(pg) Tobi Swierczak" userId="S::bsts22@lunet.lboro.ac.uk::67475f03-cef7-4fc3-ae7e-f73c08282b97" providerId="AD" clId="Web-{1A2139A6-53CF-3788-2B99-6888FCCBACAF}" dt="2023-01-06T16:16:56.154" v="111"/>
          <ac:spMkLst>
            <pc:docMk/>
            <pc:sldMk cId="0" sldId="265"/>
            <ac:spMk id="982" creationId="{00000000-0000-0000-0000-000000000000}"/>
          </ac:spMkLst>
        </pc:spChg>
        <pc:spChg chg="del">
          <ac:chgData name="(pg) Tobi Swierczak" userId="S::bsts22@lunet.lboro.ac.uk::67475f03-cef7-4fc3-ae7e-f73c08282b97" providerId="AD" clId="Web-{1A2139A6-53CF-3788-2B99-6888FCCBACAF}" dt="2023-01-06T16:16:56.154" v="110"/>
          <ac:spMkLst>
            <pc:docMk/>
            <pc:sldMk cId="0" sldId="265"/>
            <ac:spMk id="983" creationId="{00000000-0000-0000-0000-000000000000}"/>
          </ac:spMkLst>
        </pc:spChg>
        <pc:spChg chg="del">
          <ac:chgData name="(pg) Tobi Swierczak" userId="S::bsts22@lunet.lboro.ac.uk::67475f03-cef7-4fc3-ae7e-f73c08282b97" providerId="AD" clId="Web-{1A2139A6-53CF-3788-2B99-6888FCCBACAF}" dt="2023-01-06T16:16:56.154" v="109"/>
          <ac:spMkLst>
            <pc:docMk/>
            <pc:sldMk cId="0" sldId="265"/>
            <ac:spMk id="984" creationId="{00000000-0000-0000-0000-000000000000}"/>
          </ac:spMkLst>
        </pc:spChg>
        <pc:spChg chg="del">
          <ac:chgData name="(pg) Tobi Swierczak" userId="S::bsts22@lunet.lboro.ac.uk::67475f03-cef7-4fc3-ae7e-f73c08282b97" providerId="AD" clId="Web-{1A2139A6-53CF-3788-2B99-6888FCCBACAF}" dt="2023-01-06T16:16:56.154" v="108"/>
          <ac:spMkLst>
            <pc:docMk/>
            <pc:sldMk cId="0" sldId="265"/>
            <ac:spMk id="985" creationId="{00000000-0000-0000-0000-000000000000}"/>
          </ac:spMkLst>
        </pc:spChg>
        <pc:spChg chg="del">
          <ac:chgData name="(pg) Tobi Swierczak" userId="S::bsts22@lunet.lboro.ac.uk::67475f03-cef7-4fc3-ae7e-f73c08282b97" providerId="AD" clId="Web-{1A2139A6-53CF-3788-2B99-6888FCCBACAF}" dt="2023-01-06T16:16:56.154" v="107"/>
          <ac:spMkLst>
            <pc:docMk/>
            <pc:sldMk cId="0" sldId="265"/>
            <ac:spMk id="987" creationId="{00000000-0000-0000-0000-000000000000}"/>
          </ac:spMkLst>
        </pc:spChg>
        <pc:spChg chg="del">
          <ac:chgData name="(pg) Tobi Swierczak" userId="S::bsts22@lunet.lboro.ac.uk::67475f03-cef7-4fc3-ae7e-f73c08282b97" providerId="AD" clId="Web-{1A2139A6-53CF-3788-2B99-6888FCCBACAF}" dt="2023-01-06T16:16:56.154" v="106"/>
          <ac:spMkLst>
            <pc:docMk/>
            <pc:sldMk cId="0" sldId="265"/>
            <ac:spMk id="988" creationId="{00000000-0000-0000-0000-000000000000}"/>
          </ac:spMkLst>
        </pc:spChg>
        <pc:spChg chg="del">
          <ac:chgData name="(pg) Tobi Swierczak" userId="S::bsts22@lunet.lboro.ac.uk::67475f03-cef7-4fc3-ae7e-f73c08282b97" providerId="AD" clId="Web-{1A2139A6-53CF-3788-2B99-6888FCCBACAF}" dt="2023-01-06T16:16:56.154" v="104"/>
          <ac:spMkLst>
            <pc:docMk/>
            <pc:sldMk cId="0" sldId="265"/>
            <ac:spMk id="990" creationId="{00000000-0000-0000-0000-000000000000}"/>
          </ac:spMkLst>
        </pc:spChg>
        <pc:spChg chg="del">
          <ac:chgData name="(pg) Tobi Swierczak" userId="S::bsts22@lunet.lboro.ac.uk::67475f03-cef7-4fc3-ae7e-f73c08282b97" providerId="AD" clId="Web-{1A2139A6-53CF-3788-2B99-6888FCCBACAF}" dt="2023-01-06T16:16:56.154" v="102"/>
          <ac:spMkLst>
            <pc:docMk/>
            <pc:sldMk cId="0" sldId="265"/>
            <ac:spMk id="996" creationId="{00000000-0000-0000-0000-000000000000}"/>
          </ac:spMkLst>
        </pc:spChg>
        <pc:grpChg chg="del">
          <ac:chgData name="(pg) Tobi Swierczak" userId="S::bsts22@lunet.lboro.ac.uk::67475f03-cef7-4fc3-ae7e-f73c08282b97" providerId="AD" clId="Web-{1A2139A6-53CF-3788-2B99-6888FCCBACAF}" dt="2023-01-06T16:16:56.154" v="103"/>
          <ac:grpSpMkLst>
            <pc:docMk/>
            <pc:sldMk cId="0" sldId="265"/>
            <ac:grpSpMk id="991" creationId="{00000000-0000-0000-0000-000000000000}"/>
          </ac:grpSpMkLst>
        </pc:grpChg>
        <pc:picChg chg="del">
          <ac:chgData name="(pg) Tobi Swierczak" userId="S::bsts22@lunet.lboro.ac.uk::67475f03-cef7-4fc3-ae7e-f73c08282b97" providerId="AD" clId="Web-{1A2139A6-53CF-3788-2B99-6888FCCBACAF}" dt="2023-01-06T16:16:48.638" v="100"/>
          <ac:picMkLst>
            <pc:docMk/>
            <pc:sldMk cId="0" sldId="265"/>
            <ac:picMk id="986" creationId="{00000000-0000-0000-0000-000000000000}"/>
          </ac:picMkLst>
        </pc:picChg>
        <pc:cxnChg chg="del">
          <ac:chgData name="(pg) Tobi Swierczak" userId="S::bsts22@lunet.lboro.ac.uk::67475f03-cef7-4fc3-ae7e-f73c08282b97" providerId="AD" clId="Web-{1A2139A6-53CF-3788-2B99-6888FCCBACAF}" dt="2023-01-06T16:16:56.154" v="105"/>
          <ac:cxnSpMkLst>
            <pc:docMk/>
            <pc:sldMk cId="0" sldId="265"/>
            <ac:cxnSpMk id="989" creationId="{00000000-0000-0000-0000-000000000000}"/>
          </ac:cxnSpMkLst>
        </pc:cxnChg>
      </pc:sldChg>
      <pc:sldChg chg="del">
        <pc:chgData name="(pg) Tobi Swierczak" userId="S::bsts22@lunet.lboro.ac.uk::67475f03-cef7-4fc3-ae7e-f73c08282b97" providerId="AD" clId="Web-{1A2139A6-53CF-3788-2B99-6888FCCBACAF}" dt="2023-01-06T16:02:16.337" v="8"/>
        <pc:sldMkLst>
          <pc:docMk/>
          <pc:sldMk cId="0" sldId="266"/>
        </pc:sldMkLst>
      </pc:sldChg>
      <pc:sldChg chg="addSp delSp modSp ord">
        <pc:chgData name="(pg) Tobi Swierczak" userId="S::bsts22@lunet.lboro.ac.uk::67475f03-cef7-4fc3-ae7e-f73c08282b97" providerId="AD" clId="Web-{1A2139A6-53CF-3788-2B99-6888FCCBACAF}" dt="2023-01-06T16:07:34.500" v="88"/>
        <pc:sldMkLst>
          <pc:docMk/>
          <pc:sldMk cId="0" sldId="268"/>
        </pc:sldMkLst>
        <pc:spChg chg="add del mod">
          <ac:chgData name="(pg) Tobi Swierczak" userId="S::bsts22@lunet.lboro.ac.uk::67475f03-cef7-4fc3-ae7e-f73c08282b97" providerId="AD" clId="Web-{1A2139A6-53CF-3788-2B99-6888FCCBACAF}" dt="2023-01-06T16:06:10.264" v="40"/>
          <ac:spMkLst>
            <pc:docMk/>
            <pc:sldMk cId="0" sldId="268"/>
            <ac:spMk id="3" creationId="{629DFCAA-7D0E-9251-B50B-41280C4945D5}"/>
          </ac:spMkLst>
        </pc:spChg>
        <pc:spChg chg="add mod">
          <ac:chgData name="(pg) Tobi Swierczak" userId="S::bsts22@lunet.lboro.ac.uk::67475f03-cef7-4fc3-ae7e-f73c08282b97" providerId="AD" clId="Web-{1A2139A6-53CF-3788-2B99-6888FCCBACAF}" dt="2023-01-06T16:07:22.281" v="87" actId="14100"/>
          <ac:spMkLst>
            <pc:docMk/>
            <pc:sldMk cId="0" sldId="268"/>
            <ac:spMk id="4" creationId="{E4127F5B-8465-4100-9D47-11CA86EC4A22}"/>
          </ac:spMkLst>
        </pc:spChg>
        <pc:spChg chg="del">
          <ac:chgData name="(pg) Tobi Swierczak" userId="S::bsts22@lunet.lboro.ac.uk::67475f03-cef7-4fc3-ae7e-f73c08282b97" providerId="AD" clId="Web-{1A2139A6-53CF-3788-2B99-6888FCCBACAF}" dt="2023-01-06T16:06:03.248" v="37"/>
          <ac:spMkLst>
            <pc:docMk/>
            <pc:sldMk cId="0" sldId="268"/>
            <ac:spMk id="1113" creationId="{00000000-0000-0000-0000-000000000000}"/>
          </ac:spMkLst>
        </pc:spChg>
        <pc:spChg chg="del">
          <ac:chgData name="(pg) Tobi Swierczak" userId="S::bsts22@lunet.lboro.ac.uk::67475f03-cef7-4fc3-ae7e-f73c08282b97" providerId="AD" clId="Web-{1A2139A6-53CF-3788-2B99-6888FCCBACAF}" dt="2023-01-06T16:06:16.811" v="62"/>
          <ac:spMkLst>
            <pc:docMk/>
            <pc:sldMk cId="0" sldId="268"/>
            <ac:spMk id="1114" creationId="{00000000-0000-0000-0000-000000000000}"/>
          </ac:spMkLst>
        </pc:spChg>
        <pc:spChg chg="del">
          <ac:chgData name="(pg) Tobi Swierczak" userId="S::bsts22@lunet.lboro.ac.uk::67475f03-cef7-4fc3-ae7e-f73c08282b97" providerId="AD" clId="Web-{1A2139A6-53CF-3788-2B99-6888FCCBACAF}" dt="2023-01-06T16:06:16.811" v="61"/>
          <ac:spMkLst>
            <pc:docMk/>
            <pc:sldMk cId="0" sldId="268"/>
            <ac:spMk id="1115" creationId="{00000000-0000-0000-0000-000000000000}"/>
          </ac:spMkLst>
        </pc:spChg>
        <pc:spChg chg="del">
          <ac:chgData name="(pg) Tobi Swierczak" userId="S::bsts22@lunet.lboro.ac.uk::67475f03-cef7-4fc3-ae7e-f73c08282b97" providerId="AD" clId="Web-{1A2139A6-53CF-3788-2B99-6888FCCBACAF}" dt="2023-01-06T16:06:16.811" v="60"/>
          <ac:spMkLst>
            <pc:docMk/>
            <pc:sldMk cId="0" sldId="268"/>
            <ac:spMk id="1116" creationId="{00000000-0000-0000-0000-000000000000}"/>
          </ac:spMkLst>
        </pc:spChg>
        <pc:spChg chg="del">
          <ac:chgData name="(pg) Tobi Swierczak" userId="S::bsts22@lunet.lboro.ac.uk::67475f03-cef7-4fc3-ae7e-f73c08282b97" providerId="AD" clId="Web-{1A2139A6-53CF-3788-2B99-6888FCCBACAF}" dt="2023-01-06T16:06:16.811" v="59"/>
          <ac:spMkLst>
            <pc:docMk/>
            <pc:sldMk cId="0" sldId="268"/>
            <ac:spMk id="1117" creationId="{00000000-0000-0000-0000-000000000000}"/>
          </ac:spMkLst>
        </pc:spChg>
        <pc:spChg chg="del">
          <ac:chgData name="(pg) Tobi Swierczak" userId="S::bsts22@lunet.lboro.ac.uk::67475f03-cef7-4fc3-ae7e-f73c08282b97" providerId="AD" clId="Web-{1A2139A6-53CF-3788-2B99-6888FCCBACAF}" dt="2023-01-06T16:06:08.077" v="39"/>
          <ac:spMkLst>
            <pc:docMk/>
            <pc:sldMk cId="0" sldId="268"/>
            <ac:spMk id="1119" creationId="{00000000-0000-0000-0000-000000000000}"/>
          </ac:spMkLst>
        </pc:spChg>
        <pc:spChg chg="del">
          <ac:chgData name="(pg) Tobi Swierczak" userId="S::bsts22@lunet.lboro.ac.uk::67475f03-cef7-4fc3-ae7e-f73c08282b97" providerId="AD" clId="Web-{1A2139A6-53CF-3788-2B99-6888FCCBACAF}" dt="2023-01-06T16:06:16.780" v="47"/>
          <ac:spMkLst>
            <pc:docMk/>
            <pc:sldMk cId="0" sldId="268"/>
            <ac:spMk id="1120" creationId="{00000000-0000-0000-0000-000000000000}"/>
          </ac:spMkLst>
        </pc:spChg>
        <pc:spChg chg="del">
          <ac:chgData name="(pg) Tobi Swierczak" userId="S::bsts22@lunet.lboro.ac.uk::67475f03-cef7-4fc3-ae7e-f73c08282b97" providerId="AD" clId="Web-{1A2139A6-53CF-3788-2B99-6888FCCBACAF}" dt="2023-01-06T16:06:14.592" v="42"/>
          <ac:spMkLst>
            <pc:docMk/>
            <pc:sldMk cId="0" sldId="268"/>
            <ac:spMk id="1122" creationId="{00000000-0000-0000-0000-000000000000}"/>
          </ac:spMkLst>
        </pc:spChg>
        <pc:spChg chg="del">
          <ac:chgData name="(pg) Tobi Swierczak" userId="S::bsts22@lunet.lboro.ac.uk::67475f03-cef7-4fc3-ae7e-f73c08282b97" providerId="AD" clId="Web-{1A2139A6-53CF-3788-2B99-6888FCCBACAF}" dt="2023-01-06T16:06:16.811" v="49"/>
          <ac:spMkLst>
            <pc:docMk/>
            <pc:sldMk cId="0" sldId="268"/>
            <ac:spMk id="1123" creationId="{00000000-0000-0000-0000-000000000000}"/>
          </ac:spMkLst>
        </pc:spChg>
        <pc:spChg chg="del">
          <ac:chgData name="(pg) Tobi Swierczak" userId="S::bsts22@lunet.lboro.ac.uk::67475f03-cef7-4fc3-ae7e-f73c08282b97" providerId="AD" clId="Web-{1A2139A6-53CF-3788-2B99-6888FCCBACAF}" dt="2023-01-06T16:06:16.764" v="45"/>
          <ac:spMkLst>
            <pc:docMk/>
            <pc:sldMk cId="0" sldId="268"/>
            <ac:spMk id="1126" creationId="{00000000-0000-0000-0000-000000000000}"/>
          </ac:spMkLst>
        </pc:spChg>
        <pc:spChg chg="del">
          <ac:chgData name="(pg) Tobi Swierczak" userId="S::bsts22@lunet.lboro.ac.uk::67475f03-cef7-4fc3-ae7e-f73c08282b97" providerId="AD" clId="Web-{1A2139A6-53CF-3788-2B99-6888FCCBACAF}" dt="2023-01-06T16:06:16.749" v="44"/>
          <ac:spMkLst>
            <pc:docMk/>
            <pc:sldMk cId="0" sldId="268"/>
            <ac:spMk id="1127" creationId="{00000000-0000-0000-0000-000000000000}"/>
          </ac:spMkLst>
        </pc:spChg>
        <pc:spChg chg="del">
          <ac:chgData name="(pg) Tobi Swierczak" userId="S::bsts22@lunet.lboro.ac.uk::67475f03-cef7-4fc3-ae7e-f73c08282b97" providerId="AD" clId="Web-{1A2139A6-53CF-3788-2B99-6888FCCBACAF}" dt="2023-01-06T16:06:16.811" v="51"/>
          <ac:spMkLst>
            <pc:docMk/>
            <pc:sldMk cId="0" sldId="268"/>
            <ac:spMk id="1132" creationId="{00000000-0000-0000-0000-000000000000}"/>
          </ac:spMkLst>
        </pc:spChg>
        <pc:spChg chg="del">
          <ac:chgData name="(pg) Tobi Swierczak" userId="S::bsts22@lunet.lboro.ac.uk::67475f03-cef7-4fc3-ae7e-f73c08282b97" providerId="AD" clId="Web-{1A2139A6-53CF-3788-2B99-6888FCCBACAF}" dt="2023-01-06T16:06:16.811" v="50"/>
          <ac:spMkLst>
            <pc:docMk/>
            <pc:sldMk cId="0" sldId="268"/>
            <ac:spMk id="1133" creationId="{00000000-0000-0000-0000-000000000000}"/>
          </ac:spMkLst>
        </pc:spChg>
        <pc:spChg chg="del">
          <ac:chgData name="(pg) Tobi Swierczak" userId="S::bsts22@lunet.lboro.ac.uk::67475f03-cef7-4fc3-ae7e-f73c08282b97" providerId="AD" clId="Web-{1A2139A6-53CF-3788-2B99-6888FCCBACAF}" dt="2023-01-06T16:06:30.327" v="67"/>
          <ac:spMkLst>
            <pc:docMk/>
            <pc:sldMk cId="0" sldId="268"/>
            <ac:spMk id="1148" creationId="{00000000-0000-0000-0000-000000000000}"/>
          </ac:spMkLst>
        </pc:spChg>
        <pc:spChg chg="del mod">
          <ac:chgData name="(pg) Tobi Swierczak" userId="S::bsts22@lunet.lboro.ac.uk::67475f03-cef7-4fc3-ae7e-f73c08282b97" providerId="AD" clId="Web-{1A2139A6-53CF-3788-2B99-6888FCCBACAF}" dt="2023-01-06T16:06:34.905" v="69"/>
          <ac:spMkLst>
            <pc:docMk/>
            <pc:sldMk cId="0" sldId="268"/>
            <ac:spMk id="1149" creationId="{00000000-0000-0000-0000-000000000000}"/>
          </ac:spMkLst>
        </pc:spChg>
        <pc:spChg chg="del mod">
          <ac:chgData name="(pg) Tobi Swierczak" userId="S::bsts22@lunet.lboro.ac.uk::67475f03-cef7-4fc3-ae7e-f73c08282b97" providerId="AD" clId="Web-{1A2139A6-53CF-3788-2B99-6888FCCBACAF}" dt="2023-01-06T16:06:26.514" v="66"/>
          <ac:spMkLst>
            <pc:docMk/>
            <pc:sldMk cId="0" sldId="268"/>
            <ac:spMk id="1159" creationId="{00000000-0000-0000-0000-000000000000}"/>
          </ac:spMkLst>
        </pc:spChg>
        <pc:spChg chg="del">
          <ac:chgData name="(pg) Tobi Swierczak" userId="S::bsts22@lunet.lboro.ac.uk::67475f03-cef7-4fc3-ae7e-f73c08282b97" providerId="AD" clId="Web-{1A2139A6-53CF-3788-2B99-6888FCCBACAF}" dt="2023-01-06T16:06:24.343" v="65"/>
          <ac:spMkLst>
            <pc:docMk/>
            <pc:sldMk cId="0" sldId="268"/>
            <ac:spMk id="1160" creationId="{00000000-0000-0000-0000-000000000000}"/>
          </ac:spMkLst>
        </pc:spChg>
        <pc:spChg chg="del">
          <ac:chgData name="(pg) Tobi Swierczak" userId="S::bsts22@lunet.lboro.ac.uk::67475f03-cef7-4fc3-ae7e-f73c08282b97" providerId="AD" clId="Web-{1A2139A6-53CF-3788-2B99-6888FCCBACAF}" dt="2023-01-06T16:06:36.905" v="70"/>
          <ac:spMkLst>
            <pc:docMk/>
            <pc:sldMk cId="0" sldId="268"/>
            <ac:spMk id="1171" creationId="{00000000-0000-0000-0000-000000000000}"/>
          </ac:spMkLst>
        </pc:spChg>
        <pc:grpChg chg="del">
          <ac:chgData name="(pg) Tobi Swierczak" userId="S::bsts22@lunet.lboro.ac.uk::67475f03-cef7-4fc3-ae7e-f73c08282b97" providerId="AD" clId="Web-{1A2139A6-53CF-3788-2B99-6888FCCBACAF}" dt="2023-01-06T16:06:12.498" v="41"/>
          <ac:grpSpMkLst>
            <pc:docMk/>
            <pc:sldMk cId="0" sldId="268"/>
            <ac:grpSpMk id="1134" creationId="{00000000-0000-0000-0000-000000000000}"/>
          </ac:grpSpMkLst>
        </pc:grpChg>
        <pc:grpChg chg="del">
          <ac:chgData name="(pg) Tobi Swierczak" userId="S::bsts22@lunet.lboro.ac.uk::67475f03-cef7-4fc3-ae7e-f73c08282b97" providerId="AD" clId="Web-{1A2139A6-53CF-3788-2B99-6888FCCBACAF}" dt="2023-01-06T16:06:16.780" v="48"/>
          <ac:grpSpMkLst>
            <pc:docMk/>
            <pc:sldMk cId="0" sldId="268"/>
            <ac:grpSpMk id="1142" creationId="{00000000-0000-0000-0000-000000000000}"/>
          </ac:grpSpMkLst>
        </pc:grpChg>
        <pc:grpChg chg="del">
          <ac:chgData name="(pg) Tobi Swierczak" userId="S::bsts22@lunet.lboro.ac.uk::67475f03-cef7-4fc3-ae7e-f73c08282b97" providerId="AD" clId="Web-{1A2139A6-53CF-3788-2B99-6888FCCBACAF}" dt="2023-01-06T16:06:16.764" v="46"/>
          <ac:grpSpMkLst>
            <pc:docMk/>
            <pc:sldMk cId="0" sldId="268"/>
            <ac:grpSpMk id="1150" creationId="{00000000-0000-0000-0000-000000000000}"/>
          </ac:grpSpMkLst>
        </pc:grpChg>
        <pc:grpChg chg="del">
          <ac:chgData name="(pg) Tobi Swierczak" userId="S::bsts22@lunet.lboro.ac.uk::67475f03-cef7-4fc3-ae7e-f73c08282b97" providerId="AD" clId="Web-{1A2139A6-53CF-3788-2B99-6888FCCBACAF}" dt="2023-01-06T16:06:16.717" v="43"/>
          <ac:grpSpMkLst>
            <pc:docMk/>
            <pc:sldMk cId="0" sldId="268"/>
            <ac:grpSpMk id="1161" creationId="{00000000-0000-0000-0000-000000000000}"/>
          </ac:grpSpMkLst>
        </pc:grpChg>
        <pc:cxnChg chg="del mod">
          <ac:chgData name="(pg) Tobi Swierczak" userId="S::bsts22@lunet.lboro.ac.uk::67475f03-cef7-4fc3-ae7e-f73c08282b97" providerId="AD" clId="Web-{1A2139A6-53CF-3788-2B99-6888FCCBACAF}" dt="2023-01-06T16:06:16.811" v="58"/>
          <ac:cxnSpMkLst>
            <pc:docMk/>
            <pc:sldMk cId="0" sldId="268"/>
            <ac:cxnSpMk id="1118" creationId="{00000000-0000-0000-0000-000000000000}"/>
          </ac:cxnSpMkLst>
        </pc:cxnChg>
        <pc:cxnChg chg="del mod">
          <ac:chgData name="(pg) Tobi Swierczak" userId="S::bsts22@lunet.lboro.ac.uk::67475f03-cef7-4fc3-ae7e-f73c08282b97" providerId="AD" clId="Web-{1A2139A6-53CF-3788-2B99-6888FCCBACAF}" dt="2023-01-06T16:06:16.811" v="57"/>
          <ac:cxnSpMkLst>
            <pc:docMk/>
            <pc:sldMk cId="0" sldId="268"/>
            <ac:cxnSpMk id="1121" creationId="{00000000-0000-0000-0000-000000000000}"/>
          </ac:cxnSpMkLst>
        </pc:cxnChg>
        <pc:cxnChg chg="del mod">
          <ac:chgData name="(pg) Tobi Swierczak" userId="S::bsts22@lunet.lboro.ac.uk::67475f03-cef7-4fc3-ae7e-f73c08282b97" providerId="AD" clId="Web-{1A2139A6-53CF-3788-2B99-6888FCCBACAF}" dt="2023-01-06T16:06:16.811" v="56"/>
          <ac:cxnSpMkLst>
            <pc:docMk/>
            <pc:sldMk cId="0" sldId="268"/>
            <ac:cxnSpMk id="1124" creationId="{00000000-0000-0000-0000-000000000000}"/>
          </ac:cxnSpMkLst>
        </pc:cxnChg>
        <pc:cxnChg chg="del mod">
          <ac:chgData name="(pg) Tobi Swierczak" userId="S::bsts22@lunet.lboro.ac.uk::67475f03-cef7-4fc3-ae7e-f73c08282b97" providerId="AD" clId="Web-{1A2139A6-53CF-3788-2B99-6888FCCBACAF}" dt="2023-01-06T16:06:16.811" v="55"/>
          <ac:cxnSpMkLst>
            <pc:docMk/>
            <pc:sldMk cId="0" sldId="268"/>
            <ac:cxnSpMk id="1125" creationId="{00000000-0000-0000-0000-000000000000}"/>
          </ac:cxnSpMkLst>
        </pc:cxnChg>
        <pc:cxnChg chg="del mod">
          <ac:chgData name="(pg) Tobi Swierczak" userId="S::bsts22@lunet.lboro.ac.uk::67475f03-cef7-4fc3-ae7e-f73c08282b97" providerId="AD" clId="Web-{1A2139A6-53CF-3788-2B99-6888FCCBACAF}" dt="2023-01-06T16:06:16.811" v="54"/>
          <ac:cxnSpMkLst>
            <pc:docMk/>
            <pc:sldMk cId="0" sldId="268"/>
            <ac:cxnSpMk id="1128" creationId="{00000000-0000-0000-0000-000000000000}"/>
          </ac:cxnSpMkLst>
        </pc:cxnChg>
        <pc:cxnChg chg="del mod">
          <ac:chgData name="(pg) Tobi Swierczak" userId="S::bsts22@lunet.lboro.ac.uk::67475f03-cef7-4fc3-ae7e-f73c08282b97" providerId="AD" clId="Web-{1A2139A6-53CF-3788-2B99-6888FCCBACAF}" dt="2023-01-06T16:06:16.811" v="53"/>
          <ac:cxnSpMkLst>
            <pc:docMk/>
            <pc:sldMk cId="0" sldId="268"/>
            <ac:cxnSpMk id="1129" creationId="{00000000-0000-0000-0000-000000000000}"/>
          </ac:cxnSpMkLst>
        </pc:cxnChg>
        <pc:cxnChg chg="del mod">
          <ac:chgData name="(pg) Tobi Swierczak" userId="S::bsts22@lunet.lboro.ac.uk::67475f03-cef7-4fc3-ae7e-f73c08282b97" providerId="AD" clId="Web-{1A2139A6-53CF-3788-2B99-6888FCCBACAF}" dt="2023-01-06T16:06:16.811" v="52"/>
          <ac:cxnSpMkLst>
            <pc:docMk/>
            <pc:sldMk cId="0" sldId="268"/>
            <ac:cxnSpMk id="1130" creationId="{00000000-0000-0000-0000-000000000000}"/>
          </ac:cxnSpMkLst>
        </pc:cxnChg>
        <pc:cxnChg chg="del">
          <ac:chgData name="(pg) Tobi Swierczak" userId="S::bsts22@lunet.lboro.ac.uk::67475f03-cef7-4fc3-ae7e-f73c08282b97" providerId="AD" clId="Web-{1A2139A6-53CF-3788-2B99-6888FCCBACAF}" dt="2023-01-06T16:06:05.733" v="38"/>
          <ac:cxnSpMkLst>
            <pc:docMk/>
            <pc:sldMk cId="0" sldId="268"/>
            <ac:cxnSpMk id="1131" creationId="{00000000-0000-0000-0000-000000000000}"/>
          </ac:cxnSpMkLst>
        </pc:cxnChg>
      </pc:sldChg>
      <pc:sldChg chg="addSp delSp modSp ord">
        <pc:chgData name="(pg) Tobi Swierczak" userId="S::bsts22@lunet.lboro.ac.uk::67475f03-cef7-4fc3-ae7e-f73c08282b97" providerId="AD" clId="Web-{1A2139A6-53CF-3788-2B99-6888FCCBACAF}" dt="2023-01-06T16:24:35.134" v="223" actId="1076"/>
        <pc:sldMkLst>
          <pc:docMk/>
          <pc:sldMk cId="0" sldId="269"/>
        </pc:sldMkLst>
        <pc:spChg chg="add mod">
          <ac:chgData name="(pg) Tobi Swierczak" userId="S::bsts22@lunet.lboro.ac.uk::67475f03-cef7-4fc3-ae7e-f73c08282b97" providerId="AD" clId="Web-{1A2139A6-53CF-3788-2B99-6888FCCBACAF}" dt="2023-01-06T16:24:29.727" v="222" actId="14100"/>
          <ac:spMkLst>
            <pc:docMk/>
            <pc:sldMk cId="0" sldId="269"/>
            <ac:spMk id="3" creationId="{E9B28A24-AC1D-08BC-FC00-6F6D30EA95B8}"/>
          </ac:spMkLst>
        </pc:spChg>
        <pc:spChg chg="del">
          <ac:chgData name="(pg) Tobi Swierczak" userId="S::bsts22@lunet.lboro.ac.uk::67475f03-cef7-4fc3-ae7e-f73c08282b97" providerId="AD" clId="Web-{1A2139A6-53CF-3788-2B99-6888FCCBACAF}" dt="2023-01-06T16:23:09.382" v="180"/>
          <ac:spMkLst>
            <pc:docMk/>
            <pc:sldMk cId="0" sldId="269"/>
            <ac:spMk id="1176" creationId="{00000000-0000-0000-0000-000000000000}"/>
          </ac:spMkLst>
        </pc:spChg>
        <pc:spChg chg="del">
          <ac:chgData name="(pg) Tobi Swierczak" userId="S::bsts22@lunet.lboro.ac.uk::67475f03-cef7-4fc3-ae7e-f73c08282b97" providerId="AD" clId="Web-{1A2139A6-53CF-3788-2B99-6888FCCBACAF}" dt="2023-01-06T16:23:33.366" v="201"/>
          <ac:spMkLst>
            <pc:docMk/>
            <pc:sldMk cId="0" sldId="269"/>
            <ac:spMk id="1177" creationId="{00000000-0000-0000-0000-000000000000}"/>
          </ac:spMkLst>
        </pc:spChg>
        <pc:spChg chg="del mod">
          <ac:chgData name="(pg) Tobi Swierczak" userId="S::bsts22@lunet.lboro.ac.uk::67475f03-cef7-4fc3-ae7e-f73c08282b97" providerId="AD" clId="Web-{1A2139A6-53CF-3788-2B99-6888FCCBACAF}" dt="2023-01-06T16:23:53.273" v="210"/>
          <ac:spMkLst>
            <pc:docMk/>
            <pc:sldMk cId="0" sldId="269"/>
            <ac:spMk id="1178" creationId="{00000000-0000-0000-0000-000000000000}"/>
          </ac:spMkLst>
        </pc:spChg>
        <pc:spChg chg="del">
          <ac:chgData name="(pg) Tobi Swierczak" userId="S::bsts22@lunet.lboro.ac.uk::67475f03-cef7-4fc3-ae7e-f73c08282b97" providerId="AD" clId="Web-{1A2139A6-53CF-3788-2B99-6888FCCBACAF}" dt="2023-01-06T16:23:45.257" v="208"/>
          <ac:spMkLst>
            <pc:docMk/>
            <pc:sldMk cId="0" sldId="269"/>
            <ac:spMk id="1179" creationId="{00000000-0000-0000-0000-000000000000}"/>
          </ac:spMkLst>
        </pc:spChg>
        <pc:spChg chg="del mod">
          <ac:chgData name="(pg) Tobi Swierczak" userId="S::bsts22@lunet.lboro.ac.uk::67475f03-cef7-4fc3-ae7e-f73c08282b97" providerId="AD" clId="Web-{1A2139A6-53CF-3788-2B99-6888FCCBACAF}" dt="2023-01-06T16:23:37.242" v="203"/>
          <ac:spMkLst>
            <pc:docMk/>
            <pc:sldMk cId="0" sldId="269"/>
            <ac:spMk id="1180" creationId="{00000000-0000-0000-0000-000000000000}"/>
          </ac:spMkLst>
        </pc:spChg>
        <pc:spChg chg="del mod">
          <ac:chgData name="(pg) Tobi Swierczak" userId="S::bsts22@lunet.lboro.ac.uk::67475f03-cef7-4fc3-ae7e-f73c08282b97" providerId="AD" clId="Web-{1A2139A6-53CF-3788-2B99-6888FCCBACAF}" dt="2023-01-06T16:23:41.242" v="205"/>
          <ac:spMkLst>
            <pc:docMk/>
            <pc:sldMk cId="0" sldId="269"/>
            <ac:spMk id="1181" creationId="{00000000-0000-0000-0000-000000000000}"/>
          </ac:spMkLst>
        </pc:spChg>
        <pc:spChg chg="del">
          <ac:chgData name="(pg) Tobi Swierczak" userId="S::bsts22@lunet.lboro.ac.uk::67475f03-cef7-4fc3-ae7e-f73c08282b97" providerId="AD" clId="Web-{1A2139A6-53CF-3788-2B99-6888FCCBACAF}" dt="2023-01-06T16:23:33.366" v="200"/>
          <ac:spMkLst>
            <pc:docMk/>
            <pc:sldMk cId="0" sldId="269"/>
            <ac:spMk id="1182" creationId="{00000000-0000-0000-0000-000000000000}"/>
          </ac:spMkLst>
        </pc:spChg>
        <pc:spChg chg="del">
          <ac:chgData name="(pg) Tobi Swierczak" userId="S::bsts22@lunet.lboro.ac.uk::67475f03-cef7-4fc3-ae7e-f73c08282b97" providerId="AD" clId="Web-{1A2139A6-53CF-3788-2B99-6888FCCBACAF}" dt="2023-01-06T16:23:33.366" v="199"/>
          <ac:spMkLst>
            <pc:docMk/>
            <pc:sldMk cId="0" sldId="269"/>
            <ac:spMk id="1183" creationId="{00000000-0000-0000-0000-000000000000}"/>
          </ac:spMkLst>
        </pc:spChg>
        <pc:spChg chg="del">
          <ac:chgData name="(pg) Tobi Swierczak" userId="S::bsts22@lunet.lboro.ac.uk::67475f03-cef7-4fc3-ae7e-f73c08282b97" providerId="AD" clId="Web-{1A2139A6-53CF-3788-2B99-6888FCCBACAF}" dt="2023-01-06T16:23:33.366" v="198"/>
          <ac:spMkLst>
            <pc:docMk/>
            <pc:sldMk cId="0" sldId="269"/>
            <ac:spMk id="1184" creationId="{00000000-0000-0000-0000-000000000000}"/>
          </ac:spMkLst>
        </pc:spChg>
        <pc:spChg chg="del">
          <ac:chgData name="(pg) Tobi Swierczak" userId="S::bsts22@lunet.lboro.ac.uk::67475f03-cef7-4fc3-ae7e-f73c08282b97" providerId="AD" clId="Web-{1A2139A6-53CF-3788-2B99-6888FCCBACAF}" dt="2023-01-06T16:23:33.366" v="197"/>
          <ac:spMkLst>
            <pc:docMk/>
            <pc:sldMk cId="0" sldId="269"/>
            <ac:spMk id="1185" creationId="{00000000-0000-0000-0000-000000000000}"/>
          </ac:spMkLst>
        </pc:spChg>
        <pc:spChg chg="del">
          <ac:chgData name="(pg) Tobi Swierczak" userId="S::bsts22@lunet.lboro.ac.uk::67475f03-cef7-4fc3-ae7e-f73c08282b97" providerId="AD" clId="Web-{1A2139A6-53CF-3788-2B99-6888FCCBACAF}" dt="2023-01-06T16:23:33.366" v="196"/>
          <ac:spMkLst>
            <pc:docMk/>
            <pc:sldMk cId="0" sldId="269"/>
            <ac:spMk id="1186" creationId="{00000000-0000-0000-0000-000000000000}"/>
          </ac:spMkLst>
        </pc:spChg>
        <pc:spChg chg="del">
          <ac:chgData name="(pg) Tobi Swierczak" userId="S::bsts22@lunet.lboro.ac.uk::67475f03-cef7-4fc3-ae7e-f73c08282b97" providerId="AD" clId="Web-{1A2139A6-53CF-3788-2B99-6888FCCBACAF}" dt="2023-01-06T16:23:33.366" v="195"/>
          <ac:spMkLst>
            <pc:docMk/>
            <pc:sldMk cId="0" sldId="269"/>
            <ac:spMk id="1187" creationId="{00000000-0000-0000-0000-000000000000}"/>
          </ac:spMkLst>
        </pc:spChg>
        <pc:spChg chg="del">
          <ac:chgData name="(pg) Tobi Swierczak" userId="S::bsts22@lunet.lboro.ac.uk::67475f03-cef7-4fc3-ae7e-f73c08282b97" providerId="AD" clId="Web-{1A2139A6-53CF-3788-2B99-6888FCCBACAF}" dt="2023-01-06T16:23:41.398" v="206"/>
          <ac:spMkLst>
            <pc:docMk/>
            <pc:sldMk cId="0" sldId="269"/>
            <ac:spMk id="1188" creationId="{00000000-0000-0000-0000-000000000000}"/>
          </ac:spMkLst>
        </pc:spChg>
        <pc:spChg chg="del">
          <ac:chgData name="(pg) Tobi Swierczak" userId="S::bsts22@lunet.lboro.ac.uk::67475f03-cef7-4fc3-ae7e-f73c08282b97" providerId="AD" clId="Web-{1A2139A6-53CF-3788-2B99-6888FCCBACAF}" dt="2023-01-06T16:23:43.242" v="207"/>
          <ac:spMkLst>
            <pc:docMk/>
            <pc:sldMk cId="0" sldId="269"/>
            <ac:spMk id="1217" creationId="{00000000-0000-0000-0000-000000000000}"/>
          </ac:spMkLst>
        </pc:spChg>
        <pc:grpChg chg="del">
          <ac:chgData name="(pg) Tobi Swierczak" userId="S::bsts22@lunet.lboro.ac.uk::67475f03-cef7-4fc3-ae7e-f73c08282b97" providerId="AD" clId="Web-{1A2139A6-53CF-3788-2B99-6888FCCBACAF}" dt="2023-01-06T16:23:33.366" v="191"/>
          <ac:grpSpMkLst>
            <pc:docMk/>
            <pc:sldMk cId="0" sldId="269"/>
            <ac:grpSpMk id="1193" creationId="{00000000-0000-0000-0000-000000000000}"/>
          </ac:grpSpMkLst>
        </pc:grpChg>
        <pc:grpChg chg="del">
          <ac:chgData name="(pg) Tobi Swierczak" userId="S::bsts22@lunet.lboro.ac.uk::67475f03-cef7-4fc3-ae7e-f73c08282b97" providerId="AD" clId="Web-{1A2139A6-53CF-3788-2B99-6888FCCBACAF}" dt="2023-01-06T16:23:33.366" v="190"/>
          <ac:grpSpMkLst>
            <pc:docMk/>
            <pc:sldMk cId="0" sldId="269"/>
            <ac:grpSpMk id="1201" creationId="{00000000-0000-0000-0000-000000000000}"/>
          </ac:grpSpMkLst>
        </pc:grpChg>
        <pc:grpChg chg="del">
          <ac:chgData name="(pg) Tobi Swierczak" userId="S::bsts22@lunet.lboro.ac.uk::67475f03-cef7-4fc3-ae7e-f73c08282b97" providerId="AD" clId="Web-{1A2139A6-53CF-3788-2B99-6888FCCBACAF}" dt="2023-01-06T16:23:33.366" v="189"/>
          <ac:grpSpMkLst>
            <pc:docMk/>
            <pc:sldMk cId="0" sldId="269"/>
            <ac:grpSpMk id="1213" creationId="{00000000-0000-0000-0000-000000000000}"/>
          </ac:grpSpMkLst>
        </pc:grpChg>
        <pc:cxnChg chg="del mod">
          <ac:chgData name="(pg) Tobi Swierczak" userId="S::bsts22@lunet.lboro.ac.uk::67475f03-cef7-4fc3-ae7e-f73c08282b97" providerId="AD" clId="Web-{1A2139A6-53CF-3788-2B99-6888FCCBACAF}" dt="2023-01-06T16:23:33.366" v="194"/>
          <ac:cxnSpMkLst>
            <pc:docMk/>
            <pc:sldMk cId="0" sldId="269"/>
            <ac:cxnSpMk id="1189" creationId="{00000000-0000-0000-0000-000000000000}"/>
          </ac:cxnSpMkLst>
        </pc:cxnChg>
        <pc:cxnChg chg="del mod">
          <ac:chgData name="(pg) Tobi Swierczak" userId="S::bsts22@lunet.lboro.ac.uk::67475f03-cef7-4fc3-ae7e-f73c08282b97" providerId="AD" clId="Web-{1A2139A6-53CF-3788-2B99-6888FCCBACAF}" dt="2023-01-06T16:23:33.366" v="193"/>
          <ac:cxnSpMkLst>
            <pc:docMk/>
            <pc:sldMk cId="0" sldId="269"/>
            <ac:cxnSpMk id="1190" creationId="{00000000-0000-0000-0000-000000000000}"/>
          </ac:cxnSpMkLst>
        </pc:cxnChg>
        <pc:cxnChg chg="del mod">
          <ac:chgData name="(pg) Tobi Swierczak" userId="S::bsts22@lunet.lboro.ac.uk::67475f03-cef7-4fc3-ae7e-f73c08282b97" providerId="AD" clId="Web-{1A2139A6-53CF-3788-2B99-6888FCCBACAF}" dt="2023-01-06T16:23:33.366" v="192"/>
          <ac:cxnSpMkLst>
            <pc:docMk/>
            <pc:sldMk cId="0" sldId="269"/>
            <ac:cxnSpMk id="1191" creationId="{00000000-0000-0000-0000-000000000000}"/>
          </ac:cxnSpMkLst>
        </pc:cxnChg>
        <pc:cxnChg chg="mod">
          <ac:chgData name="(pg) Tobi Swierczak" userId="S::bsts22@lunet.lboro.ac.uk::67475f03-cef7-4fc3-ae7e-f73c08282b97" providerId="AD" clId="Web-{1A2139A6-53CF-3788-2B99-6888FCCBACAF}" dt="2023-01-06T16:24:35.134" v="223" actId="1076"/>
          <ac:cxnSpMkLst>
            <pc:docMk/>
            <pc:sldMk cId="0" sldId="269"/>
            <ac:cxnSpMk id="1192" creationId="{00000000-0000-0000-0000-000000000000}"/>
          </ac:cxnSpMkLst>
        </pc:cxnChg>
      </pc:sldChg>
      <pc:sldChg chg="addSp delSp modSp add ord replId">
        <pc:chgData name="(pg) Tobi Swierczak" userId="S::bsts22@lunet.lboro.ac.uk::67475f03-cef7-4fc3-ae7e-f73c08282b97" providerId="AD" clId="Web-{1A2139A6-53CF-3788-2B99-6888FCCBACAF}" dt="2023-01-06T16:05:49.748" v="36"/>
        <pc:sldMkLst>
          <pc:docMk/>
          <pc:sldMk cId="21242411" sldId="306"/>
        </pc:sldMkLst>
        <pc:spChg chg="mod">
          <ac:chgData name="(pg) Tobi Swierczak" userId="S::bsts22@lunet.lboro.ac.uk::67475f03-cef7-4fc3-ae7e-f73c08282b97" providerId="AD" clId="Web-{1A2139A6-53CF-3788-2B99-6888FCCBACAF}" dt="2023-01-06T16:04:26.934" v="25" actId="1076"/>
          <ac:spMkLst>
            <pc:docMk/>
            <pc:sldMk cId="21242411" sldId="306"/>
            <ac:spMk id="802" creationId="{00000000-0000-0000-0000-000000000000}"/>
          </ac:spMkLst>
        </pc:spChg>
        <pc:spChg chg="mod">
          <ac:chgData name="(pg) Tobi Swierczak" userId="S::bsts22@lunet.lboro.ac.uk::67475f03-cef7-4fc3-ae7e-f73c08282b97" providerId="AD" clId="Web-{1A2139A6-53CF-3788-2B99-6888FCCBACAF}" dt="2023-01-06T16:03:35.042" v="11" actId="20577"/>
          <ac:spMkLst>
            <pc:docMk/>
            <pc:sldMk cId="21242411" sldId="306"/>
            <ac:spMk id="803" creationId="{00000000-0000-0000-0000-000000000000}"/>
          </ac:spMkLst>
        </pc:spChg>
        <pc:spChg chg="mod">
          <ac:chgData name="(pg) Tobi Swierczak" userId="S::bsts22@lunet.lboro.ac.uk::67475f03-cef7-4fc3-ae7e-f73c08282b97" providerId="AD" clId="Web-{1A2139A6-53CF-3788-2B99-6888FCCBACAF}" dt="2023-01-06T16:04:13.965" v="23" actId="1076"/>
          <ac:spMkLst>
            <pc:docMk/>
            <pc:sldMk cId="21242411" sldId="306"/>
            <ac:spMk id="804" creationId="{00000000-0000-0000-0000-000000000000}"/>
          </ac:spMkLst>
        </pc:spChg>
        <pc:grpChg chg="add mod">
          <ac:chgData name="(pg) Tobi Swierczak" userId="S::bsts22@lunet.lboro.ac.uk::67475f03-cef7-4fc3-ae7e-f73c08282b97" providerId="AD" clId="Web-{1A2139A6-53CF-3788-2B99-6888FCCBACAF}" dt="2023-01-06T16:05:40.904" v="35" actId="1076"/>
          <ac:grpSpMkLst>
            <pc:docMk/>
            <pc:sldMk cId="21242411" sldId="306"/>
            <ac:grpSpMk id="14" creationId="{482EB2E3-3AF9-EDBC-5715-59073FF81F63}"/>
          </ac:grpSpMkLst>
        </pc:grpChg>
        <pc:grpChg chg="add mod">
          <ac:chgData name="(pg) Tobi Swierczak" userId="S::bsts22@lunet.lboro.ac.uk::67475f03-cef7-4fc3-ae7e-f73c08282b97" providerId="AD" clId="Web-{1A2139A6-53CF-3788-2B99-6888FCCBACAF}" dt="2023-01-06T16:05:37.685" v="34" actId="14100"/>
          <ac:grpSpMkLst>
            <pc:docMk/>
            <pc:sldMk cId="21242411" sldId="306"/>
            <ac:grpSpMk id="26" creationId="{B5B36322-C654-905C-A45C-193BA27B9C38}"/>
          </ac:grpSpMkLst>
        </pc:grpChg>
        <pc:grpChg chg="del">
          <ac:chgData name="(pg) Tobi Swierczak" userId="S::bsts22@lunet.lboro.ac.uk::67475f03-cef7-4fc3-ae7e-f73c08282b97" providerId="AD" clId="Web-{1A2139A6-53CF-3788-2B99-6888FCCBACAF}" dt="2023-01-06T16:04:47.434" v="26"/>
          <ac:grpSpMkLst>
            <pc:docMk/>
            <pc:sldMk cId="21242411" sldId="306"/>
            <ac:grpSpMk id="786" creationId="{00000000-0000-0000-0000-000000000000}"/>
          </ac:grpSpMkLst>
        </pc:grpChg>
        <pc:grpChg chg="del">
          <ac:chgData name="(pg) Tobi Swierczak" userId="S::bsts22@lunet.lboro.ac.uk::67475f03-cef7-4fc3-ae7e-f73c08282b97" providerId="AD" clId="Web-{1A2139A6-53CF-3788-2B99-6888FCCBACAF}" dt="2023-01-06T16:04:50.122" v="27"/>
          <ac:grpSpMkLst>
            <pc:docMk/>
            <pc:sldMk cId="21242411" sldId="306"/>
            <ac:grpSpMk id="808" creationId="{00000000-0000-0000-0000-000000000000}"/>
          </ac:grpSpMkLst>
        </pc:grpChg>
        <pc:cxnChg chg="mod">
          <ac:chgData name="(pg) Tobi Swierczak" userId="S::bsts22@lunet.lboro.ac.uk::67475f03-cef7-4fc3-ae7e-f73c08282b97" providerId="AD" clId="Web-{1A2139A6-53CF-3788-2B99-6888FCCBACAF}" dt="2023-01-06T16:04:16.261" v="24" actId="1076"/>
          <ac:cxnSpMkLst>
            <pc:docMk/>
            <pc:sldMk cId="21242411" sldId="306"/>
            <ac:cxnSpMk id="805" creationId="{00000000-0000-0000-0000-000000000000}"/>
          </ac:cxnSpMkLst>
        </pc:cxnChg>
      </pc:sldChg>
      <pc:sldChg chg="addSp delSp modSp add ord replId">
        <pc:chgData name="(pg) Tobi Swierczak" userId="S::bsts22@lunet.lboro.ac.uk::67475f03-cef7-4fc3-ae7e-f73c08282b97" providerId="AD" clId="Web-{1A2139A6-53CF-3788-2B99-6888FCCBACAF}" dt="2023-01-06T16:22:34.490" v="178" actId="14100"/>
        <pc:sldMkLst>
          <pc:docMk/>
          <pc:sldMk cId="3688870374" sldId="307"/>
        </pc:sldMkLst>
        <pc:spChg chg="add del">
          <ac:chgData name="(pg) Tobi Swierczak" userId="S::bsts22@lunet.lboro.ac.uk::67475f03-cef7-4fc3-ae7e-f73c08282b97" providerId="AD" clId="Web-{1A2139A6-53CF-3788-2B99-6888FCCBACAF}" dt="2023-01-06T16:21:22.238" v="172"/>
          <ac:spMkLst>
            <pc:docMk/>
            <pc:sldMk cId="3688870374" sldId="307"/>
            <ac:spMk id="52" creationId="{CDC1AED5-AE05-76FD-2082-8ACE43DB8747}"/>
          </ac:spMkLst>
        </pc:spChg>
        <pc:spChg chg="add del mod">
          <ac:chgData name="(pg) Tobi Swierczak" userId="S::bsts22@lunet.lboro.ac.uk::67475f03-cef7-4fc3-ae7e-f73c08282b97" providerId="AD" clId="Web-{1A2139A6-53CF-3788-2B99-6888FCCBACAF}" dt="2023-01-06T16:21:43.676" v="175"/>
          <ac:spMkLst>
            <pc:docMk/>
            <pc:sldMk cId="3688870374" sldId="307"/>
            <ac:spMk id="54" creationId="{998F45EA-2176-1D62-F0A8-17CDA4D230F9}"/>
          </ac:spMkLst>
        </pc:spChg>
        <pc:spChg chg="mod">
          <ac:chgData name="(pg) Tobi Swierczak" userId="S::bsts22@lunet.lboro.ac.uk::67475f03-cef7-4fc3-ae7e-f73c08282b97" providerId="AD" clId="Web-{1A2139A6-53CF-3788-2B99-6888FCCBACAF}" dt="2023-01-06T16:20:51.113" v="163" actId="1076"/>
          <ac:spMkLst>
            <pc:docMk/>
            <pc:sldMk cId="3688870374" sldId="307"/>
            <ac:spMk id="802" creationId="{00000000-0000-0000-0000-000000000000}"/>
          </ac:spMkLst>
        </pc:spChg>
        <pc:spChg chg="mod">
          <ac:chgData name="(pg) Tobi Swierczak" userId="S::bsts22@lunet.lboro.ac.uk::67475f03-cef7-4fc3-ae7e-f73c08282b97" providerId="AD" clId="Web-{1A2139A6-53CF-3788-2B99-6888FCCBACAF}" dt="2023-01-06T16:20:51.128" v="164" actId="1076"/>
          <ac:spMkLst>
            <pc:docMk/>
            <pc:sldMk cId="3688870374" sldId="307"/>
            <ac:spMk id="803" creationId="{00000000-0000-0000-0000-000000000000}"/>
          </ac:spMkLst>
        </pc:spChg>
        <pc:spChg chg="mod">
          <ac:chgData name="(pg) Tobi Swierczak" userId="S::bsts22@lunet.lboro.ac.uk::67475f03-cef7-4fc3-ae7e-f73c08282b97" providerId="AD" clId="Web-{1A2139A6-53CF-3788-2B99-6888FCCBACAF}" dt="2023-01-06T16:20:51.144" v="165" actId="1076"/>
          <ac:spMkLst>
            <pc:docMk/>
            <pc:sldMk cId="3688870374" sldId="307"/>
            <ac:spMk id="804" creationId="{00000000-0000-0000-0000-000000000000}"/>
          </ac:spMkLst>
        </pc:spChg>
        <pc:grpChg chg="del">
          <ac:chgData name="(pg) Tobi Swierczak" userId="S::bsts22@lunet.lboro.ac.uk::67475f03-cef7-4fc3-ae7e-f73c08282b97" providerId="AD" clId="Web-{1A2139A6-53CF-3788-2B99-6888FCCBACAF}" dt="2023-01-06T16:20:19.628" v="156"/>
          <ac:grpSpMkLst>
            <pc:docMk/>
            <pc:sldMk cId="3688870374" sldId="307"/>
            <ac:grpSpMk id="14" creationId="{482EB2E3-3AF9-EDBC-5715-59073FF81F63}"/>
          </ac:grpSpMkLst>
        </pc:grpChg>
        <pc:grpChg chg="del">
          <ac:chgData name="(pg) Tobi Swierczak" userId="S::bsts22@lunet.lboro.ac.uk::67475f03-cef7-4fc3-ae7e-f73c08282b97" providerId="AD" clId="Web-{1A2139A6-53CF-3788-2B99-6888FCCBACAF}" dt="2023-01-06T16:20:17.753" v="155"/>
          <ac:grpSpMkLst>
            <pc:docMk/>
            <pc:sldMk cId="3688870374" sldId="307"/>
            <ac:grpSpMk id="26" creationId="{B5B36322-C654-905C-A45C-193BA27B9C38}"/>
          </ac:grpSpMkLst>
        </pc:grpChg>
        <pc:grpChg chg="add del mod">
          <ac:chgData name="(pg) Tobi Swierczak" userId="S::bsts22@lunet.lboro.ac.uk::67475f03-cef7-4fc3-ae7e-f73c08282b97" providerId="AD" clId="Web-{1A2139A6-53CF-3788-2B99-6888FCCBACAF}" dt="2023-01-06T16:20:45.394" v="162"/>
          <ac:grpSpMkLst>
            <pc:docMk/>
            <pc:sldMk cId="3688870374" sldId="307"/>
            <ac:grpSpMk id="37" creationId="{3FBE94E9-129C-7A3A-7551-58BB59B538C7}"/>
          </ac:grpSpMkLst>
        </pc:grpChg>
        <pc:grpChg chg="add mod">
          <ac:chgData name="(pg) Tobi Swierczak" userId="S::bsts22@lunet.lboro.ac.uk::67475f03-cef7-4fc3-ae7e-f73c08282b97" providerId="AD" clId="Web-{1A2139A6-53CF-3788-2B99-6888FCCBACAF}" dt="2023-01-06T16:21:08.410" v="170" actId="1076"/>
          <ac:grpSpMkLst>
            <pc:docMk/>
            <pc:sldMk cId="3688870374" sldId="307"/>
            <ac:grpSpMk id="50" creationId="{45A5DBD1-897D-5552-4E7E-231A2EF1EA4D}"/>
          </ac:grpSpMkLst>
        </pc:grpChg>
        <pc:grpChg chg="add mod">
          <ac:chgData name="(pg) Tobi Swierczak" userId="S::bsts22@lunet.lboro.ac.uk::67475f03-cef7-4fc3-ae7e-f73c08282b97" providerId="AD" clId="Web-{1A2139A6-53CF-3788-2B99-6888FCCBACAF}" dt="2023-01-06T16:22:34.490" v="178" actId="14100"/>
          <ac:grpSpMkLst>
            <pc:docMk/>
            <pc:sldMk cId="3688870374" sldId="307"/>
            <ac:grpSpMk id="61" creationId="{4F67EC33-B12C-F807-4211-F03A72E1EF4D}"/>
          </ac:grpSpMkLst>
        </pc:grpChg>
        <pc:cxnChg chg="mod">
          <ac:chgData name="(pg) Tobi Swierczak" userId="S::bsts22@lunet.lboro.ac.uk::67475f03-cef7-4fc3-ae7e-f73c08282b97" providerId="AD" clId="Web-{1A2139A6-53CF-3788-2B99-6888FCCBACAF}" dt="2023-01-06T16:20:51.144" v="166" actId="1076"/>
          <ac:cxnSpMkLst>
            <pc:docMk/>
            <pc:sldMk cId="3688870374" sldId="307"/>
            <ac:cxnSpMk id="805" creationId="{00000000-0000-0000-0000-000000000000}"/>
          </ac:cxnSpMkLst>
        </pc:cxnChg>
      </pc:sldChg>
      <pc:sldChg chg="delSp modSp add ord replId">
        <pc:chgData name="(pg) Tobi Swierczak" userId="S::bsts22@lunet.lboro.ac.uk::67475f03-cef7-4fc3-ae7e-f73c08282b97" providerId="AD" clId="Web-{1A2139A6-53CF-3788-2B99-6888FCCBACAF}" dt="2023-01-06T16:26:53.434" v="250" actId="1076"/>
        <pc:sldMkLst>
          <pc:docMk/>
          <pc:sldMk cId="1886003752" sldId="308"/>
        </pc:sldMkLst>
        <pc:spChg chg="mod">
          <ac:chgData name="(pg) Tobi Swierczak" userId="S::bsts22@lunet.lboro.ac.uk::67475f03-cef7-4fc3-ae7e-f73c08282b97" providerId="AD" clId="Web-{1A2139A6-53CF-3788-2B99-6888FCCBACAF}" dt="2023-01-06T16:26:53.434" v="250" actId="1076"/>
          <ac:spMkLst>
            <pc:docMk/>
            <pc:sldMk cId="1886003752" sldId="308"/>
            <ac:spMk id="802" creationId="{00000000-0000-0000-0000-000000000000}"/>
          </ac:spMkLst>
        </pc:spChg>
        <pc:spChg chg="mod">
          <ac:chgData name="(pg) Tobi Swierczak" userId="S::bsts22@lunet.lboro.ac.uk::67475f03-cef7-4fc3-ae7e-f73c08282b97" providerId="AD" clId="Web-{1A2139A6-53CF-3788-2B99-6888FCCBACAF}" dt="2023-01-06T16:26:48.230" v="249" actId="1076"/>
          <ac:spMkLst>
            <pc:docMk/>
            <pc:sldMk cId="1886003752" sldId="308"/>
            <ac:spMk id="803" creationId="{00000000-0000-0000-0000-000000000000}"/>
          </ac:spMkLst>
        </pc:spChg>
        <pc:spChg chg="mod">
          <ac:chgData name="(pg) Tobi Swierczak" userId="S::bsts22@lunet.lboro.ac.uk::67475f03-cef7-4fc3-ae7e-f73c08282b97" providerId="AD" clId="Web-{1A2139A6-53CF-3788-2B99-6888FCCBACAF}" dt="2023-01-06T16:26:48.215" v="248" actId="1076"/>
          <ac:spMkLst>
            <pc:docMk/>
            <pc:sldMk cId="1886003752" sldId="308"/>
            <ac:spMk id="804" creationId="{00000000-0000-0000-0000-000000000000}"/>
          </ac:spMkLst>
        </pc:spChg>
        <pc:grpChg chg="del">
          <ac:chgData name="(pg) Tobi Swierczak" userId="S::bsts22@lunet.lboro.ac.uk::67475f03-cef7-4fc3-ae7e-f73c08282b97" providerId="AD" clId="Web-{1A2139A6-53CF-3788-2B99-6888FCCBACAF}" dt="2023-01-06T16:25:40.635" v="228"/>
          <ac:grpSpMkLst>
            <pc:docMk/>
            <pc:sldMk cId="1886003752" sldId="308"/>
            <ac:grpSpMk id="14" creationId="{482EB2E3-3AF9-EDBC-5715-59073FF81F63}"/>
          </ac:grpSpMkLst>
        </pc:grpChg>
        <pc:grpChg chg="del">
          <ac:chgData name="(pg) Tobi Swierczak" userId="S::bsts22@lunet.lboro.ac.uk::67475f03-cef7-4fc3-ae7e-f73c08282b97" providerId="AD" clId="Web-{1A2139A6-53CF-3788-2B99-6888FCCBACAF}" dt="2023-01-06T16:25:43.619" v="229"/>
          <ac:grpSpMkLst>
            <pc:docMk/>
            <pc:sldMk cId="1886003752" sldId="308"/>
            <ac:grpSpMk id="26" creationId="{B5B36322-C654-905C-A45C-193BA27B9C38}"/>
          </ac:grpSpMkLst>
        </pc:grpChg>
        <pc:cxnChg chg="mod">
          <ac:chgData name="(pg) Tobi Swierczak" userId="S::bsts22@lunet.lboro.ac.uk::67475f03-cef7-4fc3-ae7e-f73c08282b97" providerId="AD" clId="Web-{1A2139A6-53CF-3788-2B99-6888FCCBACAF}" dt="2023-01-06T16:26:48.183" v="246" actId="1076"/>
          <ac:cxnSpMkLst>
            <pc:docMk/>
            <pc:sldMk cId="1886003752" sldId="308"/>
            <ac:cxnSpMk id="805" creationId="{00000000-0000-0000-0000-000000000000}"/>
          </ac:cxnSpMkLst>
        </pc:cxnChg>
      </pc:sldChg>
    </pc:docChg>
  </pc:docChgLst>
  <pc:docChgLst>
    <pc:chgData name="(pg) sebastian Groapa" userId="S::bssg18@lunet.lboro.ac.uk::a801d1ca-f558-46e4-b759-4a25ffa9db4d" providerId="AD" clId="Web-{230AC721-BE69-426F-8074-D1BD00C327EA}"/>
    <pc:docChg chg="modSld sldOrd">
      <pc:chgData name="(pg) sebastian Groapa" userId="S::bssg18@lunet.lboro.ac.uk::a801d1ca-f558-46e4-b759-4a25ffa9db4d" providerId="AD" clId="Web-{230AC721-BE69-426F-8074-D1BD00C327EA}" dt="2023-01-08T16:47:36.274" v="906" actId="1076"/>
      <pc:docMkLst>
        <pc:docMk/>
      </pc:docMkLst>
      <pc:sldChg chg="modSp">
        <pc:chgData name="(pg) sebastian Groapa" userId="S::bssg18@lunet.lboro.ac.uk::a801d1ca-f558-46e4-b759-4a25ffa9db4d" providerId="AD" clId="Web-{230AC721-BE69-426F-8074-D1BD00C327EA}" dt="2023-01-08T16:45:43.647" v="900" actId="20577"/>
        <pc:sldMkLst>
          <pc:docMk/>
          <pc:sldMk cId="0" sldId="260"/>
        </pc:sldMkLst>
        <pc:spChg chg="mod">
          <ac:chgData name="(pg) sebastian Groapa" userId="S::bssg18@lunet.lboro.ac.uk::a801d1ca-f558-46e4-b759-4a25ffa9db4d" providerId="AD" clId="Web-{230AC721-BE69-426F-8074-D1BD00C327EA}" dt="2023-01-08T16:45:43.647" v="900" actId="20577"/>
          <ac:spMkLst>
            <pc:docMk/>
            <pc:sldMk cId="0" sldId="260"/>
            <ac:spMk id="2" creationId="{95029935-2319-DCD5-EC35-71D9E09E6057}"/>
          </ac:spMkLst>
        </pc:spChg>
      </pc:sldChg>
      <pc:sldChg chg="addSp delSp modSp">
        <pc:chgData name="(pg) sebastian Groapa" userId="S::bssg18@lunet.lboro.ac.uk::a801d1ca-f558-46e4-b759-4a25ffa9db4d" providerId="AD" clId="Web-{230AC721-BE69-426F-8074-D1BD00C327EA}" dt="2023-01-08T16:47:36.274" v="906" actId="1076"/>
        <pc:sldMkLst>
          <pc:docMk/>
          <pc:sldMk cId="0" sldId="264"/>
        </pc:sldMkLst>
        <pc:spChg chg="add mod">
          <ac:chgData name="(pg) sebastian Groapa" userId="S::bssg18@lunet.lboro.ac.uk::a801d1ca-f558-46e4-b759-4a25ffa9db4d" providerId="AD" clId="Web-{230AC721-BE69-426F-8074-D1BD00C327EA}" dt="2023-01-08T16:47:36.274" v="906" actId="1076"/>
          <ac:spMkLst>
            <pc:docMk/>
            <pc:sldMk cId="0" sldId="264"/>
            <ac:spMk id="4" creationId="{2A34B585-7660-D72C-9BFF-5088BE590E29}"/>
          </ac:spMkLst>
        </pc:spChg>
        <pc:picChg chg="add del mod modCrop">
          <ac:chgData name="(pg) sebastian Groapa" userId="S::bssg18@lunet.lboro.ac.uk::a801d1ca-f558-46e4-b759-4a25ffa9db4d" providerId="AD" clId="Web-{230AC721-BE69-426F-8074-D1BD00C327EA}" dt="2023-01-08T15:37:34.959" v="64"/>
          <ac:picMkLst>
            <pc:docMk/>
            <pc:sldMk cId="0" sldId="264"/>
            <ac:picMk id="2" creationId="{E0FA3E12-816A-C22D-7B4D-74D09001507F}"/>
          </ac:picMkLst>
        </pc:picChg>
        <pc:picChg chg="add del mod modCrop">
          <ac:chgData name="(pg) sebastian Groapa" userId="S::bssg18@lunet.lboro.ac.uk::a801d1ca-f558-46e4-b759-4a25ffa9db4d" providerId="AD" clId="Web-{230AC721-BE69-426F-8074-D1BD00C327EA}" dt="2023-01-08T16:04:16.427" v="490"/>
          <ac:picMkLst>
            <pc:docMk/>
            <pc:sldMk cId="0" sldId="264"/>
            <ac:picMk id="3" creationId="{86B47F3C-947C-1E30-F61F-E7A11834CD5C}"/>
          </ac:picMkLst>
        </pc:picChg>
        <pc:picChg chg="add del mod">
          <ac:chgData name="(pg) sebastian Groapa" userId="S::bssg18@lunet.lboro.ac.uk::a801d1ca-f558-46e4-b759-4a25ffa9db4d" providerId="AD" clId="Web-{230AC721-BE69-426F-8074-D1BD00C327EA}" dt="2023-01-08T16:22:26.930" v="764"/>
          <ac:picMkLst>
            <pc:docMk/>
            <pc:sldMk cId="0" sldId="264"/>
            <ac:picMk id="5" creationId="{F5984098-A618-34D6-637D-175EB5E4DC31}"/>
          </ac:picMkLst>
        </pc:picChg>
        <pc:picChg chg="add mod modCrop">
          <ac:chgData name="(pg) sebastian Groapa" userId="S::bssg18@lunet.lboro.ac.uk::a801d1ca-f558-46e4-b759-4a25ffa9db4d" providerId="AD" clId="Web-{230AC721-BE69-426F-8074-D1BD00C327EA}" dt="2023-01-08T16:47:34.696" v="905" actId="1076"/>
          <ac:picMkLst>
            <pc:docMk/>
            <pc:sldMk cId="0" sldId="264"/>
            <ac:picMk id="7" creationId="{33AF6EB9-20B0-2C09-BFE5-3EDCEB258EA1}"/>
          </ac:picMkLst>
        </pc:picChg>
      </pc:sldChg>
      <pc:sldChg chg="addSp delSp modSp">
        <pc:chgData name="(pg) sebastian Groapa" userId="S::bssg18@lunet.lboro.ac.uk::a801d1ca-f558-46e4-b759-4a25ffa9db4d" providerId="AD" clId="Web-{230AC721-BE69-426F-8074-D1BD00C327EA}" dt="2023-01-08T16:21:37.554" v="758" actId="1076"/>
        <pc:sldMkLst>
          <pc:docMk/>
          <pc:sldMk cId="0" sldId="269"/>
        </pc:sldMkLst>
        <pc:spChg chg="mod">
          <ac:chgData name="(pg) sebastian Groapa" userId="S::bssg18@lunet.lboro.ac.uk::a801d1ca-f558-46e4-b759-4a25ffa9db4d" providerId="AD" clId="Web-{230AC721-BE69-426F-8074-D1BD00C327EA}" dt="2023-01-08T16:12:15.107" v="746" actId="1076"/>
          <ac:spMkLst>
            <pc:docMk/>
            <pc:sldMk cId="0" sldId="269"/>
            <ac:spMk id="3" creationId="{E9B28A24-AC1D-08BC-FC00-6F6D30EA95B8}"/>
          </ac:spMkLst>
        </pc:spChg>
        <pc:picChg chg="add del mod">
          <ac:chgData name="(pg) sebastian Groapa" userId="S::bssg18@lunet.lboro.ac.uk::a801d1ca-f558-46e4-b759-4a25ffa9db4d" providerId="AD" clId="Web-{230AC721-BE69-426F-8074-D1BD00C327EA}" dt="2023-01-08T16:05:32.350" v="505"/>
          <ac:picMkLst>
            <pc:docMk/>
            <pc:sldMk cId="0" sldId="269"/>
            <ac:picMk id="4" creationId="{DE112D9F-A3F7-5F9D-F6EC-9C6EF1BA91A9}"/>
          </ac:picMkLst>
        </pc:picChg>
        <pc:picChg chg="add del mod">
          <ac:chgData name="(pg) sebastian Groapa" userId="S::bssg18@lunet.lboro.ac.uk::a801d1ca-f558-46e4-b759-4a25ffa9db4d" providerId="AD" clId="Web-{230AC721-BE69-426F-8074-D1BD00C327EA}" dt="2023-01-08T16:05:08.662" v="499"/>
          <ac:picMkLst>
            <pc:docMk/>
            <pc:sldMk cId="0" sldId="269"/>
            <ac:picMk id="6" creationId="{1E839E89-8823-C6B9-6628-1C4FFE30F2AC}"/>
          </ac:picMkLst>
        </pc:picChg>
        <pc:picChg chg="add del mod">
          <ac:chgData name="(pg) sebastian Groapa" userId="S::bssg18@lunet.lboro.ac.uk::a801d1ca-f558-46e4-b759-4a25ffa9db4d" providerId="AD" clId="Web-{230AC721-BE69-426F-8074-D1BD00C327EA}" dt="2023-01-08T16:21:31.320" v="754"/>
          <ac:picMkLst>
            <pc:docMk/>
            <pc:sldMk cId="0" sldId="269"/>
            <ac:picMk id="7" creationId="{ABAE5C68-1C6C-21C6-E863-818073C301DF}"/>
          </ac:picMkLst>
        </pc:picChg>
        <pc:picChg chg="add del mod">
          <ac:chgData name="(pg) sebastian Groapa" userId="S::bssg18@lunet.lboro.ac.uk::a801d1ca-f558-46e4-b759-4a25ffa9db4d" providerId="AD" clId="Web-{230AC721-BE69-426F-8074-D1BD00C327EA}" dt="2023-01-08T16:21:04.460" v="749"/>
          <ac:picMkLst>
            <pc:docMk/>
            <pc:sldMk cId="0" sldId="269"/>
            <ac:picMk id="9" creationId="{8088AFB3-D7DF-0D92-C804-632EA1E6244E}"/>
          </ac:picMkLst>
        </pc:picChg>
        <pc:picChg chg="add mod">
          <ac:chgData name="(pg) sebastian Groapa" userId="S::bssg18@lunet.lboro.ac.uk::a801d1ca-f558-46e4-b759-4a25ffa9db4d" providerId="AD" clId="Web-{230AC721-BE69-426F-8074-D1BD00C327EA}" dt="2023-01-08T16:21:14.163" v="753" actId="1076"/>
          <ac:picMkLst>
            <pc:docMk/>
            <pc:sldMk cId="0" sldId="269"/>
            <ac:picMk id="10" creationId="{C5C5FA7A-CB03-35A7-2537-61C12580C6CF}"/>
          </ac:picMkLst>
        </pc:picChg>
        <pc:picChg chg="add mod">
          <ac:chgData name="(pg) sebastian Groapa" userId="S::bssg18@lunet.lboro.ac.uk::a801d1ca-f558-46e4-b759-4a25ffa9db4d" providerId="AD" clId="Web-{230AC721-BE69-426F-8074-D1BD00C327EA}" dt="2023-01-08T16:21:37.554" v="758" actId="1076"/>
          <ac:picMkLst>
            <pc:docMk/>
            <pc:sldMk cId="0" sldId="269"/>
            <ac:picMk id="11" creationId="{AF75692F-F44C-5D6E-BB0D-0D29FA6DF0D2}"/>
          </ac:picMkLst>
        </pc:picChg>
      </pc:sldChg>
      <pc:sldChg chg="ord">
        <pc:chgData name="(pg) sebastian Groapa" userId="S::bssg18@lunet.lboro.ac.uk::a801d1ca-f558-46e4-b759-4a25ffa9db4d" providerId="AD" clId="Web-{230AC721-BE69-426F-8074-D1BD00C327EA}" dt="2023-01-08T16:06:20.616" v="512"/>
        <pc:sldMkLst>
          <pc:docMk/>
          <pc:sldMk cId="3688870374" sldId="307"/>
        </pc:sldMkLst>
      </pc:sldChg>
      <pc:sldChg chg="addSp delSp modSp">
        <pc:chgData name="(pg) sebastian Groapa" userId="S::bssg18@lunet.lboro.ac.uk::a801d1ca-f558-46e4-b759-4a25ffa9db4d" providerId="AD" clId="Web-{230AC721-BE69-426F-8074-D1BD00C327EA}" dt="2023-01-08T16:47:28.821" v="904" actId="1076"/>
        <pc:sldMkLst>
          <pc:docMk/>
          <pc:sldMk cId="450314104" sldId="309"/>
        </pc:sldMkLst>
        <pc:spChg chg="mod">
          <ac:chgData name="(pg) sebastian Groapa" userId="S::bssg18@lunet.lboro.ac.uk::a801d1ca-f558-46e4-b759-4a25ffa9db4d" providerId="AD" clId="Web-{230AC721-BE69-426F-8074-D1BD00C327EA}" dt="2023-01-08T16:47:25.164" v="902" actId="1076"/>
          <ac:spMkLst>
            <pc:docMk/>
            <pc:sldMk cId="450314104" sldId="309"/>
            <ac:spMk id="3" creationId="{52F17AEC-6EA6-3B8A-D52A-8F04F5717333}"/>
          </ac:spMkLst>
        </pc:spChg>
        <pc:spChg chg="add mod">
          <ac:chgData name="(pg) sebastian Groapa" userId="S::bssg18@lunet.lboro.ac.uk::a801d1ca-f558-46e4-b759-4a25ffa9db4d" providerId="AD" clId="Web-{230AC721-BE69-426F-8074-D1BD00C327EA}" dt="2023-01-08T16:47:28.821" v="904" actId="1076"/>
          <ac:spMkLst>
            <pc:docMk/>
            <pc:sldMk cId="450314104" sldId="309"/>
            <ac:spMk id="7" creationId="{319DF6F9-A174-75D4-C72E-48336577981C}"/>
          </ac:spMkLst>
        </pc:spChg>
        <pc:picChg chg="add del mod">
          <ac:chgData name="(pg) sebastian Groapa" userId="S::bssg18@lunet.lboro.ac.uk::a801d1ca-f558-46e4-b759-4a25ffa9db4d" providerId="AD" clId="Web-{230AC721-BE69-426F-8074-D1BD00C327EA}" dt="2023-01-08T15:32:18.579" v="6"/>
          <ac:picMkLst>
            <pc:docMk/>
            <pc:sldMk cId="450314104" sldId="309"/>
            <ac:picMk id="4" creationId="{1C0CA4AC-61EA-93BD-EC79-6C1ECCC8099D}"/>
          </ac:picMkLst>
        </pc:picChg>
        <pc:picChg chg="add del mod">
          <ac:chgData name="(pg) sebastian Groapa" userId="S::bssg18@lunet.lboro.ac.uk::a801d1ca-f558-46e4-b759-4a25ffa9db4d" providerId="AD" clId="Web-{230AC721-BE69-426F-8074-D1BD00C327EA}" dt="2023-01-08T16:04:58.990" v="495"/>
          <ac:picMkLst>
            <pc:docMk/>
            <pc:sldMk cId="450314104" sldId="309"/>
            <ac:picMk id="6" creationId="{7DFAA07D-B84E-4433-6C1B-D6A42796A102}"/>
          </ac:picMkLst>
        </pc:picChg>
        <pc:picChg chg="add del mod">
          <ac:chgData name="(pg) sebastian Groapa" userId="S::bssg18@lunet.lboro.ac.uk::a801d1ca-f558-46e4-b759-4a25ffa9db4d" providerId="AD" clId="Web-{230AC721-BE69-426F-8074-D1BD00C327EA}" dt="2023-01-08T16:22:12.914" v="759"/>
          <ac:picMkLst>
            <pc:docMk/>
            <pc:sldMk cId="450314104" sldId="309"/>
            <ac:picMk id="8" creationId="{BFB76E98-294C-C6F6-26BB-72C906807C9A}"/>
          </ac:picMkLst>
        </pc:picChg>
        <pc:picChg chg="add mod modCrop">
          <ac:chgData name="(pg) sebastian Groapa" userId="S::bssg18@lunet.lboro.ac.uk::a801d1ca-f558-46e4-b759-4a25ffa9db4d" providerId="AD" clId="Web-{230AC721-BE69-426F-8074-D1BD00C327EA}" dt="2023-01-08T16:47:27.352" v="903" actId="1076"/>
          <ac:picMkLst>
            <pc:docMk/>
            <pc:sldMk cId="450314104" sldId="309"/>
            <ac:picMk id="9" creationId="{83C14FAC-7ADA-F57E-1500-70B00732B644}"/>
          </ac:picMkLst>
        </pc:picChg>
      </pc:sldChg>
    </pc:docChg>
  </pc:docChgLst>
  <pc:docChgLst>
    <pc:chgData name="(pg) Tobi Swierczak" userId="S::bsts22@lunet.lboro.ac.uk::67475f03-cef7-4fc3-ae7e-f73c08282b97" providerId="AD" clId="Web-{43E6BCDD-41BE-432E-8BEF-9D8EC7241D38}"/>
    <pc:docChg chg="addSld delSld modSld sldOrd">
      <pc:chgData name="(pg) Tobi Swierczak" userId="S::bsts22@lunet.lboro.ac.uk::67475f03-cef7-4fc3-ae7e-f73c08282b97" providerId="AD" clId="Web-{43E6BCDD-41BE-432E-8BEF-9D8EC7241D38}" dt="2023-01-07T19:36:31.932" v="352"/>
      <pc:docMkLst>
        <pc:docMk/>
      </pc:docMkLst>
      <pc:sldChg chg="modSp">
        <pc:chgData name="(pg) Tobi Swierczak" userId="S::bsts22@lunet.lboro.ac.uk::67475f03-cef7-4fc3-ae7e-f73c08282b97" providerId="AD" clId="Web-{43E6BCDD-41BE-432E-8BEF-9D8EC7241D38}" dt="2023-01-07T19:13:19.792" v="183" actId="20577"/>
        <pc:sldMkLst>
          <pc:docMk/>
          <pc:sldMk cId="0" sldId="261"/>
        </pc:sldMkLst>
        <pc:spChg chg="mod">
          <ac:chgData name="(pg) Tobi Swierczak" userId="S::bsts22@lunet.lboro.ac.uk::67475f03-cef7-4fc3-ae7e-f73c08282b97" providerId="AD" clId="Web-{43E6BCDD-41BE-432E-8BEF-9D8EC7241D38}" dt="2023-01-07T19:13:19.792" v="183" actId="20577"/>
          <ac:spMkLst>
            <pc:docMk/>
            <pc:sldMk cId="0" sldId="261"/>
            <ac:spMk id="879" creationId="{00000000-0000-0000-0000-000000000000}"/>
          </ac:spMkLst>
        </pc:spChg>
      </pc:sldChg>
      <pc:sldChg chg="addSp delSp modSp">
        <pc:chgData name="(pg) Tobi Swierczak" userId="S::bsts22@lunet.lboro.ac.uk::67475f03-cef7-4fc3-ae7e-f73c08282b97" providerId="AD" clId="Web-{43E6BCDD-41BE-432E-8BEF-9D8EC7241D38}" dt="2023-01-07T19:29:29.906" v="311" actId="14100"/>
        <pc:sldMkLst>
          <pc:docMk/>
          <pc:sldMk cId="0" sldId="263"/>
        </pc:sldMkLst>
        <pc:spChg chg="add mod">
          <ac:chgData name="(pg) Tobi Swierczak" userId="S::bsts22@lunet.lboro.ac.uk::67475f03-cef7-4fc3-ae7e-f73c08282b97" providerId="AD" clId="Web-{43E6BCDD-41BE-432E-8BEF-9D8EC7241D38}" dt="2023-01-07T19:16:42.867" v="249" actId="14100"/>
          <ac:spMkLst>
            <pc:docMk/>
            <pc:sldMk cId="0" sldId="263"/>
            <ac:spMk id="2" creationId="{F027809D-3EB1-BCF1-5725-049D83D3CA60}"/>
          </ac:spMkLst>
        </pc:spChg>
        <pc:spChg chg="mod">
          <ac:chgData name="(pg) Tobi Swierczak" userId="S::bsts22@lunet.lboro.ac.uk::67475f03-cef7-4fc3-ae7e-f73c08282b97" providerId="AD" clId="Web-{43E6BCDD-41BE-432E-8BEF-9D8EC7241D38}" dt="2023-01-07T18:37:25.607" v="173" actId="1076"/>
          <ac:spMkLst>
            <pc:docMk/>
            <pc:sldMk cId="0" sldId="263"/>
            <ac:spMk id="3" creationId="{20EB16CB-55F3-50EE-FE60-9EA2A7BA9746}"/>
          </ac:spMkLst>
        </pc:spChg>
        <pc:spChg chg="add mod">
          <ac:chgData name="(pg) Tobi Swierczak" userId="S::bsts22@lunet.lboro.ac.uk::67475f03-cef7-4fc3-ae7e-f73c08282b97" providerId="AD" clId="Web-{43E6BCDD-41BE-432E-8BEF-9D8EC7241D38}" dt="2023-01-07T19:25:14.952" v="258" actId="1076"/>
          <ac:spMkLst>
            <pc:docMk/>
            <pc:sldMk cId="0" sldId="263"/>
            <ac:spMk id="5" creationId="{DD0EAA53-6BCA-2A5D-AE81-015DBFC4859A}"/>
          </ac:spMkLst>
        </pc:spChg>
        <pc:spChg chg="add mod">
          <ac:chgData name="(pg) Tobi Swierczak" userId="S::bsts22@lunet.lboro.ac.uk::67475f03-cef7-4fc3-ae7e-f73c08282b97" providerId="AD" clId="Web-{43E6BCDD-41BE-432E-8BEF-9D8EC7241D38}" dt="2023-01-07T19:25:12.983" v="257" actId="1076"/>
          <ac:spMkLst>
            <pc:docMk/>
            <pc:sldMk cId="0" sldId="263"/>
            <ac:spMk id="6" creationId="{6AB859A3-C360-F690-11B3-7682C7C25970}"/>
          </ac:spMkLst>
        </pc:spChg>
        <pc:spChg chg="add mod">
          <ac:chgData name="(pg) Tobi Swierczak" userId="S::bsts22@lunet.lboro.ac.uk::67475f03-cef7-4fc3-ae7e-f73c08282b97" providerId="AD" clId="Web-{43E6BCDD-41BE-432E-8BEF-9D8EC7241D38}" dt="2023-01-07T19:25:08.733" v="256" actId="1076"/>
          <ac:spMkLst>
            <pc:docMk/>
            <pc:sldMk cId="0" sldId="263"/>
            <ac:spMk id="7" creationId="{4F7D8029-49EA-09ED-78B5-9811854AC0B3}"/>
          </ac:spMkLst>
        </pc:spChg>
        <pc:spChg chg="add mod">
          <ac:chgData name="(pg) Tobi Swierczak" userId="S::bsts22@lunet.lboro.ac.uk::67475f03-cef7-4fc3-ae7e-f73c08282b97" providerId="AD" clId="Web-{43E6BCDD-41BE-432E-8BEF-9D8EC7241D38}" dt="2023-01-07T19:28:56.232" v="293" actId="1076"/>
          <ac:spMkLst>
            <pc:docMk/>
            <pc:sldMk cId="0" sldId="263"/>
            <ac:spMk id="8" creationId="{2A872E60-35FE-EEB4-1BE3-195A1F3482D7}"/>
          </ac:spMkLst>
        </pc:spChg>
        <pc:spChg chg="add mod">
          <ac:chgData name="(pg) Tobi Swierczak" userId="S::bsts22@lunet.lboro.ac.uk::67475f03-cef7-4fc3-ae7e-f73c08282b97" providerId="AD" clId="Web-{43E6BCDD-41BE-432E-8BEF-9D8EC7241D38}" dt="2023-01-07T19:29:08.686" v="298" actId="20577"/>
          <ac:spMkLst>
            <pc:docMk/>
            <pc:sldMk cId="0" sldId="263"/>
            <ac:spMk id="11" creationId="{F2B6B3EA-6CF6-4CA8-1E92-6D88118B7B3A}"/>
          </ac:spMkLst>
        </pc:spChg>
        <pc:spChg chg="add mod">
          <ac:chgData name="(pg) Tobi Swierczak" userId="S::bsts22@lunet.lboro.ac.uk::67475f03-cef7-4fc3-ae7e-f73c08282b97" providerId="AD" clId="Web-{43E6BCDD-41BE-432E-8BEF-9D8EC7241D38}" dt="2023-01-07T19:29:29.906" v="311" actId="14100"/>
          <ac:spMkLst>
            <pc:docMk/>
            <pc:sldMk cId="0" sldId="263"/>
            <ac:spMk id="12" creationId="{142C29B7-5464-38C2-0A70-2DCC7854BBB7}"/>
          </ac:spMkLst>
        </pc:spChg>
        <pc:picChg chg="add del mod ord">
          <ac:chgData name="(pg) Tobi Swierczak" userId="S::bsts22@lunet.lboro.ac.uk::67475f03-cef7-4fc3-ae7e-f73c08282b97" providerId="AD" clId="Web-{43E6BCDD-41BE-432E-8BEF-9D8EC7241D38}" dt="2023-01-07T18:05:17.693" v="151"/>
          <ac:picMkLst>
            <pc:docMk/>
            <pc:sldMk cId="0" sldId="263"/>
            <ac:picMk id="2" creationId="{DF33D759-DA74-8C57-81A8-5070B7AD63C5}"/>
          </ac:picMkLst>
        </pc:picChg>
        <pc:picChg chg="add mod">
          <ac:chgData name="(pg) Tobi Swierczak" userId="S::bsts22@lunet.lboro.ac.uk::67475f03-cef7-4fc3-ae7e-f73c08282b97" providerId="AD" clId="Web-{43E6BCDD-41BE-432E-8BEF-9D8EC7241D38}" dt="2023-01-07T18:06:39.570" v="156" actId="14100"/>
          <ac:picMkLst>
            <pc:docMk/>
            <pc:sldMk cId="0" sldId="263"/>
            <ac:picMk id="4" creationId="{5A60692E-88E1-8B1E-32B3-DBAE9C9AD6FE}"/>
          </ac:picMkLst>
        </pc:picChg>
        <pc:cxnChg chg="add del mod">
          <ac:chgData name="(pg) Tobi Swierczak" userId="S::bsts22@lunet.lboro.ac.uk::67475f03-cef7-4fc3-ae7e-f73c08282b97" providerId="AD" clId="Web-{43E6BCDD-41BE-432E-8BEF-9D8EC7241D38}" dt="2023-01-07T19:28:08.588" v="278"/>
          <ac:cxnSpMkLst>
            <pc:docMk/>
            <pc:sldMk cId="0" sldId="263"/>
            <ac:cxnSpMk id="10" creationId="{F23CFFF8-B98B-35A9-E9BA-7808F3DFCDE1}"/>
          </ac:cxnSpMkLst>
        </pc:cxnChg>
      </pc:sldChg>
      <pc:sldChg chg="modSp">
        <pc:chgData name="(pg) Tobi Swierczak" userId="S::bsts22@lunet.lboro.ac.uk::67475f03-cef7-4fc3-ae7e-f73c08282b97" providerId="AD" clId="Web-{43E6BCDD-41BE-432E-8BEF-9D8EC7241D38}" dt="2023-01-07T18:35:40.710" v="169" actId="1076"/>
        <pc:sldMkLst>
          <pc:docMk/>
          <pc:sldMk cId="0" sldId="264"/>
        </pc:sldMkLst>
        <pc:cxnChg chg="mod">
          <ac:chgData name="(pg) Tobi Swierczak" userId="S::bsts22@lunet.lboro.ac.uk::67475f03-cef7-4fc3-ae7e-f73c08282b97" providerId="AD" clId="Web-{43E6BCDD-41BE-432E-8BEF-9D8EC7241D38}" dt="2023-01-07T18:35:40.710" v="169" actId="1076"/>
          <ac:cxnSpMkLst>
            <pc:docMk/>
            <pc:sldMk cId="0" sldId="264"/>
            <ac:cxnSpMk id="971" creationId="{00000000-0000-0000-0000-000000000000}"/>
          </ac:cxnSpMkLst>
        </pc:cxnChg>
      </pc:sldChg>
      <pc:sldChg chg="addSp modSp ord">
        <pc:chgData name="(pg) Tobi Swierczak" userId="S::bsts22@lunet.lboro.ac.uk::67475f03-cef7-4fc3-ae7e-f73c08282b97" providerId="AD" clId="Web-{43E6BCDD-41BE-432E-8BEF-9D8EC7241D38}" dt="2023-01-07T18:36:20.697" v="172" actId="1076"/>
        <pc:sldMkLst>
          <pc:docMk/>
          <pc:sldMk cId="0" sldId="265"/>
        </pc:sldMkLst>
        <pc:spChg chg="mod">
          <ac:chgData name="(pg) Tobi Swierczak" userId="S::bsts22@lunet.lboro.ac.uk::67475f03-cef7-4fc3-ae7e-f73c08282b97" providerId="AD" clId="Web-{43E6BCDD-41BE-432E-8BEF-9D8EC7241D38}" dt="2023-01-07T18:32:21.245" v="168" actId="1076"/>
          <ac:spMkLst>
            <pc:docMk/>
            <pc:sldMk cId="0" sldId="265"/>
            <ac:spMk id="3" creationId="{52F17AEC-6EA6-3B8A-D52A-8F04F5717333}"/>
          </ac:spMkLst>
        </pc:spChg>
        <pc:cxnChg chg="add mod">
          <ac:chgData name="(pg) Tobi Swierczak" userId="S::bsts22@lunet.lboro.ac.uk::67475f03-cef7-4fc3-ae7e-f73c08282b97" providerId="AD" clId="Web-{43E6BCDD-41BE-432E-8BEF-9D8EC7241D38}" dt="2023-01-07T18:36:20.697" v="172" actId="1076"/>
          <ac:cxnSpMkLst>
            <pc:docMk/>
            <pc:sldMk cId="0" sldId="265"/>
            <ac:cxnSpMk id="4" creationId="{DC8B1DA9-2315-72B1-E257-D8ECAFF025A3}"/>
          </ac:cxnSpMkLst>
        </pc:cxnChg>
      </pc:sldChg>
      <pc:sldChg chg="modNotes">
        <pc:chgData name="(pg) Tobi Swierczak" userId="S::bsts22@lunet.lboro.ac.uk::67475f03-cef7-4fc3-ae7e-f73c08282b97" providerId="AD" clId="Web-{43E6BCDD-41BE-432E-8BEF-9D8EC7241D38}" dt="2023-01-07T19:36:31.932" v="352"/>
        <pc:sldMkLst>
          <pc:docMk/>
          <pc:sldMk cId="0" sldId="268"/>
        </pc:sldMkLst>
      </pc:sldChg>
      <pc:sldChg chg="del">
        <pc:chgData name="(pg) Tobi Swierczak" userId="S::bsts22@lunet.lboro.ac.uk::67475f03-cef7-4fc3-ae7e-f73c08282b97" providerId="AD" clId="Web-{43E6BCDD-41BE-432E-8BEF-9D8EC7241D38}" dt="2023-01-07T19:11:16.721" v="182"/>
        <pc:sldMkLst>
          <pc:docMk/>
          <pc:sldMk cId="0" sldId="271"/>
        </pc:sldMkLst>
      </pc:sldChg>
      <pc:sldChg chg="del">
        <pc:chgData name="(pg) Tobi Swierczak" userId="S::bsts22@lunet.lboro.ac.uk::67475f03-cef7-4fc3-ae7e-f73c08282b97" providerId="AD" clId="Web-{43E6BCDD-41BE-432E-8BEF-9D8EC7241D38}" dt="2023-01-07T19:10:57.813" v="181"/>
        <pc:sldMkLst>
          <pc:docMk/>
          <pc:sldMk cId="0" sldId="274"/>
        </pc:sldMkLst>
      </pc:sldChg>
      <pc:sldChg chg="addSp delSp modSp ord">
        <pc:chgData name="(pg) Tobi Swierczak" userId="S::bsts22@lunet.lboro.ac.uk::67475f03-cef7-4fc3-ae7e-f73c08282b97" providerId="AD" clId="Web-{43E6BCDD-41BE-432E-8BEF-9D8EC7241D38}" dt="2023-01-07T17:10:33.270" v="150"/>
        <pc:sldMkLst>
          <pc:docMk/>
          <pc:sldMk cId="0" sldId="275"/>
        </pc:sldMkLst>
        <pc:spChg chg="add del mod">
          <ac:chgData name="(pg) Tobi Swierczak" userId="S::bsts22@lunet.lboro.ac.uk::67475f03-cef7-4fc3-ae7e-f73c08282b97" providerId="AD" clId="Web-{43E6BCDD-41BE-432E-8BEF-9D8EC7241D38}" dt="2023-01-07T16:59:27.176" v="22"/>
          <ac:spMkLst>
            <pc:docMk/>
            <pc:sldMk cId="0" sldId="275"/>
            <ac:spMk id="3" creationId="{8A25D37A-FD60-E731-2896-CE32B0E6C3E4}"/>
          </ac:spMkLst>
        </pc:spChg>
        <pc:spChg chg="add del mod">
          <ac:chgData name="(pg) Tobi Swierczak" userId="S::bsts22@lunet.lboro.ac.uk::67475f03-cef7-4fc3-ae7e-f73c08282b97" providerId="AD" clId="Web-{43E6BCDD-41BE-432E-8BEF-9D8EC7241D38}" dt="2023-01-07T16:59:27.176" v="21"/>
          <ac:spMkLst>
            <pc:docMk/>
            <pc:sldMk cId="0" sldId="275"/>
            <ac:spMk id="5" creationId="{DA5BA4EC-C676-8137-76B8-E14F2CA022C7}"/>
          </ac:spMkLst>
        </pc:spChg>
        <pc:spChg chg="add del mod">
          <ac:chgData name="(pg) Tobi Swierczak" userId="S::bsts22@lunet.lboro.ac.uk::67475f03-cef7-4fc3-ae7e-f73c08282b97" providerId="AD" clId="Web-{43E6BCDD-41BE-432E-8BEF-9D8EC7241D38}" dt="2023-01-07T16:59:27.176" v="20"/>
          <ac:spMkLst>
            <pc:docMk/>
            <pc:sldMk cId="0" sldId="275"/>
            <ac:spMk id="7" creationId="{1DFCB2BE-2554-9D14-F415-A161ACEA0720}"/>
          </ac:spMkLst>
        </pc:spChg>
        <pc:spChg chg="add del mod">
          <ac:chgData name="(pg) Tobi Swierczak" userId="S::bsts22@lunet.lboro.ac.uk::67475f03-cef7-4fc3-ae7e-f73c08282b97" providerId="AD" clId="Web-{43E6BCDD-41BE-432E-8BEF-9D8EC7241D38}" dt="2023-01-07T16:59:48.005" v="37"/>
          <ac:spMkLst>
            <pc:docMk/>
            <pc:sldMk cId="0" sldId="275"/>
            <ac:spMk id="9" creationId="{C2D6E011-1BEF-5B57-6DA8-EDE008F86D92}"/>
          </ac:spMkLst>
        </pc:spChg>
        <pc:spChg chg="add del mod">
          <ac:chgData name="(pg) Tobi Swierczak" userId="S::bsts22@lunet.lboro.ac.uk::67475f03-cef7-4fc3-ae7e-f73c08282b97" providerId="AD" clId="Web-{43E6BCDD-41BE-432E-8BEF-9D8EC7241D38}" dt="2023-01-07T16:59:41.770" v="32"/>
          <ac:spMkLst>
            <pc:docMk/>
            <pc:sldMk cId="0" sldId="275"/>
            <ac:spMk id="11" creationId="{D202C48A-91B0-3590-69F6-D4EB6AE79267}"/>
          </ac:spMkLst>
        </pc:spChg>
        <pc:spChg chg="add del mod">
          <ac:chgData name="(pg) Tobi Swierczak" userId="S::bsts22@lunet.lboro.ac.uk::67475f03-cef7-4fc3-ae7e-f73c08282b97" providerId="AD" clId="Web-{43E6BCDD-41BE-432E-8BEF-9D8EC7241D38}" dt="2023-01-07T17:00:22.990" v="48"/>
          <ac:spMkLst>
            <pc:docMk/>
            <pc:sldMk cId="0" sldId="275"/>
            <ac:spMk id="13" creationId="{E59100C0-E675-9F95-F2AC-5BF51D83BC8D}"/>
          </ac:spMkLst>
        </pc:spChg>
        <pc:spChg chg="add del mod">
          <ac:chgData name="(pg) Tobi Swierczak" userId="S::bsts22@lunet.lboro.ac.uk::67475f03-cef7-4fc3-ae7e-f73c08282b97" providerId="AD" clId="Web-{43E6BCDD-41BE-432E-8BEF-9D8EC7241D38}" dt="2023-01-07T16:59:41.770" v="31"/>
          <ac:spMkLst>
            <pc:docMk/>
            <pc:sldMk cId="0" sldId="275"/>
            <ac:spMk id="15" creationId="{5EE8C8F4-1F73-4792-E22E-5809DBE3BE49}"/>
          </ac:spMkLst>
        </pc:spChg>
        <pc:spChg chg="add del mod">
          <ac:chgData name="(pg) Tobi Swierczak" userId="S::bsts22@lunet.lboro.ac.uk::67475f03-cef7-4fc3-ae7e-f73c08282b97" providerId="AD" clId="Web-{43E6BCDD-41BE-432E-8BEF-9D8EC7241D38}" dt="2023-01-07T17:00:11.239" v="44"/>
          <ac:spMkLst>
            <pc:docMk/>
            <pc:sldMk cId="0" sldId="275"/>
            <ac:spMk id="17" creationId="{F3153364-68CE-FAED-542A-28335DFD312B}"/>
          </ac:spMkLst>
        </pc:spChg>
        <pc:spChg chg="add del mod">
          <ac:chgData name="(pg) Tobi Swierczak" userId="S::bsts22@lunet.lboro.ac.uk::67475f03-cef7-4fc3-ae7e-f73c08282b97" providerId="AD" clId="Web-{43E6BCDD-41BE-432E-8BEF-9D8EC7241D38}" dt="2023-01-07T17:00:07.614" v="42"/>
          <ac:spMkLst>
            <pc:docMk/>
            <pc:sldMk cId="0" sldId="275"/>
            <ac:spMk id="19" creationId="{446DA508-BD7C-CA29-CC8B-0D48099164AA}"/>
          </ac:spMkLst>
        </pc:spChg>
        <pc:spChg chg="add del mod">
          <ac:chgData name="(pg) Tobi Swierczak" userId="S::bsts22@lunet.lboro.ac.uk::67475f03-cef7-4fc3-ae7e-f73c08282b97" providerId="AD" clId="Web-{43E6BCDD-41BE-432E-8BEF-9D8EC7241D38}" dt="2023-01-07T17:00:09.458" v="43"/>
          <ac:spMkLst>
            <pc:docMk/>
            <pc:sldMk cId="0" sldId="275"/>
            <ac:spMk id="21" creationId="{95278348-A01E-7C03-5048-0F9D24642179}"/>
          </ac:spMkLst>
        </pc:spChg>
        <pc:spChg chg="add del mod">
          <ac:chgData name="(pg) Tobi Swierczak" userId="S::bsts22@lunet.lboro.ac.uk::67475f03-cef7-4fc3-ae7e-f73c08282b97" providerId="AD" clId="Web-{43E6BCDD-41BE-432E-8BEF-9D8EC7241D38}" dt="2023-01-07T17:00:13.177" v="45"/>
          <ac:spMkLst>
            <pc:docMk/>
            <pc:sldMk cId="0" sldId="275"/>
            <ac:spMk id="23" creationId="{3F613D0E-DD90-303C-D4BB-4C4C985F1F18}"/>
          </ac:spMkLst>
        </pc:spChg>
        <pc:spChg chg="add del mod">
          <ac:chgData name="(pg) Tobi Swierczak" userId="S::bsts22@lunet.lboro.ac.uk::67475f03-cef7-4fc3-ae7e-f73c08282b97" providerId="AD" clId="Web-{43E6BCDD-41BE-432E-8BEF-9D8EC7241D38}" dt="2023-01-07T17:00:20.161" v="47"/>
          <ac:spMkLst>
            <pc:docMk/>
            <pc:sldMk cId="0" sldId="275"/>
            <ac:spMk id="25" creationId="{E07BCF6F-91C8-33B4-3C2C-5C9A3A8FE1B2}"/>
          </ac:spMkLst>
        </pc:spChg>
        <pc:spChg chg="add del mod">
          <ac:chgData name="(pg) Tobi Swierczak" userId="S::bsts22@lunet.lboro.ac.uk::67475f03-cef7-4fc3-ae7e-f73c08282b97" providerId="AD" clId="Web-{43E6BCDD-41BE-432E-8BEF-9D8EC7241D38}" dt="2023-01-07T17:00:16.036" v="46"/>
          <ac:spMkLst>
            <pc:docMk/>
            <pc:sldMk cId="0" sldId="275"/>
            <ac:spMk id="27" creationId="{A59C531E-71CE-5CFD-9C64-A30FDCC381A8}"/>
          </ac:spMkLst>
        </pc:spChg>
        <pc:spChg chg="add mod">
          <ac:chgData name="(pg) Tobi Swierczak" userId="S::bsts22@lunet.lboro.ac.uk::67475f03-cef7-4fc3-ae7e-f73c08282b97" providerId="AD" clId="Web-{43E6BCDD-41BE-432E-8BEF-9D8EC7241D38}" dt="2023-01-07T17:01:46.148" v="54" actId="1076"/>
          <ac:spMkLst>
            <pc:docMk/>
            <pc:sldMk cId="0" sldId="275"/>
            <ac:spMk id="29" creationId="{E0AA5AB6-01BC-6B3C-0E44-958D242D5680}"/>
          </ac:spMkLst>
        </pc:spChg>
        <pc:spChg chg="add mod">
          <ac:chgData name="(pg) Tobi Swierczak" userId="S::bsts22@lunet.lboro.ac.uk::67475f03-cef7-4fc3-ae7e-f73c08282b97" providerId="AD" clId="Web-{43E6BCDD-41BE-432E-8BEF-9D8EC7241D38}" dt="2023-01-07T17:09:06.112" v="148" actId="20577"/>
          <ac:spMkLst>
            <pc:docMk/>
            <pc:sldMk cId="0" sldId="275"/>
            <ac:spMk id="32" creationId="{D2B98362-B6BF-D076-9C53-E1D3106090FD}"/>
          </ac:spMkLst>
        </pc:spChg>
        <pc:spChg chg="del">
          <ac:chgData name="(pg) Tobi Swierczak" userId="S::bsts22@lunet.lboro.ac.uk::67475f03-cef7-4fc3-ae7e-f73c08282b97" providerId="AD" clId="Web-{43E6BCDD-41BE-432E-8BEF-9D8EC7241D38}" dt="2023-01-07T16:59:41.926" v="36"/>
          <ac:spMkLst>
            <pc:docMk/>
            <pc:sldMk cId="0" sldId="275"/>
            <ac:spMk id="1392" creationId="{00000000-0000-0000-0000-000000000000}"/>
          </ac:spMkLst>
        </pc:spChg>
        <pc:spChg chg="del mod">
          <ac:chgData name="(pg) Tobi Swierczak" userId="S::bsts22@lunet.lboro.ac.uk::67475f03-cef7-4fc3-ae7e-f73c08282b97" providerId="AD" clId="Web-{43E6BCDD-41BE-432E-8BEF-9D8EC7241D38}" dt="2023-01-07T16:59:38.817" v="30"/>
          <ac:spMkLst>
            <pc:docMk/>
            <pc:sldMk cId="0" sldId="275"/>
            <ac:spMk id="1393" creationId="{00000000-0000-0000-0000-000000000000}"/>
          </ac:spMkLst>
        </pc:spChg>
        <pc:spChg chg="del">
          <ac:chgData name="(pg) Tobi Swierczak" userId="S::bsts22@lunet.lboro.ac.uk::67475f03-cef7-4fc3-ae7e-f73c08282b97" providerId="AD" clId="Web-{43E6BCDD-41BE-432E-8BEF-9D8EC7241D38}" dt="2023-01-07T16:59:33.942" v="28"/>
          <ac:spMkLst>
            <pc:docMk/>
            <pc:sldMk cId="0" sldId="275"/>
            <ac:spMk id="1394" creationId="{00000000-0000-0000-0000-000000000000}"/>
          </ac:spMkLst>
        </pc:spChg>
        <pc:spChg chg="del">
          <ac:chgData name="(pg) Tobi Swierczak" userId="S::bsts22@lunet.lboro.ac.uk::67475f03-cef7-4fc3-ae7e-f73c08282b97" providerId="AD" clId="Web-{43E6BCDD-41BE-432E-8BEF-9D8EC7241D38}" dt="2023-01-07T16:59:27.254" v="23"/>
          <ac:spMkLst>
            <pc:docMk/>
            <pc:sldMk cId="0" sldId="275"/>
            <ac:spMk id="1395" creationId="{00000000-0000-0000-0000-000000000000}"/>
          </ac:spMkLst>
        </pc:spChg>
        <pc:spChg chg="del">
          <ac:chgData name="(pg) Tobi Swierczak" userId="S::bsts22@lunet.lboro.ac.uk::67475f03-cef7-4fc3-ae7e-f73c08282b97" providerId="AD" clId="Web-{43E6BCDD-41BE-432E-8BEF-9D8EC7241D38}" dt="2023-01-07T16:59:23.863" v="19"/>
          <ac:spMkLst>
            <pc:docMk/>
            <pc:sldMk cId="0" sldId="275"/>
            <ac:spMk id="1396" creationId="{00000000-0000-0000-0000-000000000000}"/>
          </ac:spMkLst>
        </pc:spChg>
        <pc:spChg chg="del">
          <ac:chgData name="(pg) Tobi Swierczak" userId="S::bsts22@lunet.lboro.ac.uk::67475f03-cef7-4fc3-ae7e-f73c08282b97" providerId="AD" clId="Web-{43E6BCDD-41BE-432E-8BEF-9D8EC7241D38}" dt="2023-01-07T16:59:48.145" v="41"/>
          <ac:spMkLst>
            <pc:docMk/>
            <pc:sldMk cId="0" sldId="275"/>
            <ac:spMk id="1397" creationId="{00000000-0000-0000-0000-000000000000}"/>
          </ac:spMkLst>
        </pc:spChg>
        <pc:spChg chg="del">
          <ac:chgData name="(pg) Tobi Swierczak" userId="S::bsts22@lunet.lboro.ac.uk::67475f03-cef7-4fc3-ae7e-f73c08282b97" providerId="AD" clId="Web-{43E6BCDD-41BE-432E-8BEF-9D8EC7241D38}" dt="2023-01-07T16:59:31.301" v="27"/>
          <ac:spMkLst>
            <pc:docMk/>
            <pc:sldMk cId="0" sldId="275"/>
            <ac:spMk id="1398" creationId="{00000000-0000-0000-0000-000000000000}"/>
          </ac:spMkLst>
        </pc:spChg>
        <pc:spChg chg="del">
          <ac:chgData name="(pg) Tobi Swierczak" userId="S::bsts22@lunet.lboro.ac.uk::67475f03-cef7-4fc3-ae7e-f73c08282b97" providerId="AD" clId="Web-{43E6BCDD-41BE-432E-8BEF-9D8EC7241D38}" dt="2023-01-07T16:59:48.098" v="40"/>
          <ac:spMkLst>
            <pc:docMk/>
            <pc:sldMk cId="0" sldId="275"/>
            <ac:spMk id="1399" creationId="{00000000-0000-0000-0000-000000000000}"/>
          </ac:spMkLst>
        </pc:spChg>
        <pc:spChg chg="del">
          <ac:chgData name="(pg) Tobi Swierczak" userId="S::bsts22@lunet.lboro.ac.uk::67475f03-cef7-4fc3-ae7e-f73c08282b97" providerId="AD" clId="Web-{43E6BCDD-41BE-432E-8BEF-9D8EC7241D38}" dt="2023-01-07T16:59:23.785" v="18"/>
          <ac:spMkLst>
            <pc:docMk/>
            <pc:sldMk cId="0" sldId="275"/>
            <ac:spMk id="1400" creationId="{00000000-0000-0000-0000-000000000000}"/>
          </ac:spMkLst>
        </pc:spChg>
        <pc:spChg chg="del">
          <ac:chgData name="(pg) Tobi Swierczak" userId="S::bsts22@lunet.lboro.ac.uk::67475f03-cef7-4fc3-ae7e-f73c08282b97" providerId="AD" clId="Web-{43E6BCDD-41BE-432E-8BEF-9D8EC7241D38}" dt="2023-01-07T16:59:31.239" v="26"/>
          <ac:spMkLst>
            <pc:docMk/>
            <pc:sldMk cId="0" sldId="275"/>
            <ac:spMk id="1401" creationId="{00000000-0000-0000-0000-000000000000}"/>
          </ac:spMkLst>
        </pc:spChg>
        <pc:spChg chg="del">
          <ac:chgData name="(pg) Tobi Swierczak" userId="S::bsts22@lunet.lboro.ac.uk::67475f03-cef7-4fc3-ae7e-f73c08282b97" providerId="AD" clId="Web-{43E6BCDD-41BE-432E-8BEF-9D8EC7241D38}" dt="2023-01-07T16:59:23.785" v="17"/>
          <ac:spMkLst>
            <pc:docMk/>
            <pc:sldMk cId="0" sldId="275"/>
            <ac:spMk id="1402" creationId="{00000000-0000-0000-0000-000000000000}"/>
          </ac:spMkLst>
        </pc:spChg>
        <pc:spChg chg="del">
          <ac:chgData name="(pg) Tobi Swierczak" userId="S::bsts22@lunet.lboro.ac.uk::67475f03-cef7-4fc3-ae7e-f73c08282b97" providerId="AD" clId="Web-{43E6BCDD-41BE-432E-8BEF-9D8EC7241D38}" dt="2023-01-07T16:59:41.879" v="35"/>
          <ac:spMkLst>
            <pc:docMk/>
            <pc:sldMk cId="0" sldId="275"/>
            <ac:spMk id="1403" creationId="{00000000-0000-0000-0000-000000000000}"/>
          </ac:spMkLst>
        </pc:spChg>
        <pc:spChg chg="del">
          <ac:chgData name="(pg) Tobi Swierczak" userId="S::bsts22@lunet.lboro.ac.uk::67475f03-cef7-4fc3-ae7e-f73c08282b97" providerId="AD" clId="Web-{43E6BCDD-41BE-432E-8BEF-9D8EC7241D38}" dt="2023-01-07T16:59:23.785" v="16"/>
          <ac:spMkLst>
            <pc:docMk/>
            <pc:sldMk cId="0" sldId="275"/>
            <ac:spMk id="1404" creationId="{00000000-0000-0000-0000-000000000000}"/>
          </ac:spMkLst>
        </pc:spChg>
        <pc:spChg chg="del">
          <ac:chgData name="(pg) Tobi Swierczak" userId="S::bsts22@lunet.lboro.ac.uk::67475f03-cef7-4fc3-ae7e-f73c08282b97" providerId="AD" clId="Web-{43E6BCDD-41BE-432E-8BEF-9D8EC7241D38}" dt="2023-01-07T16:59:23.785" v="15"/>
          <ac:spMkLst>
            <pc:docMk/>
            <pc:sldMk cId="0" sldId="275"/>
            <ac:spMk id="1405" creationId="{00000000-0000-0000-0000-000000000000}"/>
          </ac:spMkLst>
        </pc:spChg>
        <pc:spChg chg="del">
          <ac:chgData name="(pg) Tobi Swierczak" userId="S::bsts22@lunet.lboro.ac.uk::67475f03-cef7-4fc3-ae7e-f73c08282b97" providerId="AD" clId="Web-{43E6BCDD-41BE-432E-8BEF-9D8EC7241D38}" dt="2023-01-07T16:59:23.691" v="14"/>
          <ac:spMkLst>
            <pc:docMk/>
            <pc:sldMk cId="0" sldId="275"/>
            <ac:spMk id="1406" creationId="{00000000-0000-0000-0000-000000000000}"/>
          </ac:spMkLst>
        </pc:spChg>
        <pc:spChg chg="del">
          <ac:chgData name="(pg) Tobi Swierczak" userId="S::bsts22@lunet.lboro.ac.uk::67475f03-cef7-4fc3-ae7e-f73c08282b97" providerId="AD" clId="Web-{43E6BCDD-41BE-432E-8BEF-9D8EC7241D38}" dt="2023-01-07T16:59:41.879" v="34"/>
          <ac:spMkLst>
            <pc:docMk/>
            <pc:sldMk cId="0" sldId="275"/>
            <ac:spMk id="1407" creationId="{00000000-0000-0000-0000-000000000000}"/>
          </ac:spMkLst>
        </pc:spChg>
        <pc:spChg chg="del">
          <ac:chgData name="(pg) Tobi Swierczak" userId="S::bsts22@lunet.lboro.ac.uk::67475f03-cef7-4fc3-ae7e-f73c08282b97" providerId="AD" clId="Web-{43E6BCDD-41BE-432E-8BEF-9D8EC7241D38}" dt="2023-01-07T16:59:41.833" v="33"/>
          <ac:spMkLst>
            <pc:docMk/>
            <pc:sldMk cId="0" sldId="275"/>
            <ac:spMk id="1408" creationId="{00000000-0000-0000-0000-000000000000}"/>
          </ac:spMkLst>
        </pc:spChg>
        <pc:spChg chg="del">
          <ac:chgData name="(pg) Tobi Swierczak" userId="S::bsts22@lunet.lboro.ac.uk::67475f03-cef7-4fc3-ae7e-f73c08282b97" providerId="AD" clId="Web-{43E6BCDD-41BE-432E-8BEF-9D8EC7241D38}" dt="2023-01-07T16:59:48.098" v="39"/>
          <ac:spMkLst>
            <pc:docMk/>
            <pc:sldMk cId="0" sldId="275"/>
            <ac:spMk id="1409" creationId="{00000000-0000-0000-0000-000000000000}"/>
          </ac:spMkLst>
        </pc:spChg>
        <pc:spChg chg="del">
          <ac:chgData name="(pg) Tobi Swierczak" userId="S::bsts22@lunet.lboro.ac.uk::67475f03-cef7-4fc3-ae7e-f73c08282b97" providerId="AD" clId="Web-{43E6BCDD-41BE-432E-8BEF-9D8EC7241D38}" dt="2023-01-07T16:59:48.051" v="38"/>
          <ac:spMkLst>
            <pc:docMk/>
            <pc:sldMk cId="0" sldId="275"/>
            <ac:spMk id="1410" creationId="{00000000-0000-0000-0000-000000000000}"/>
          </ac:spMkLst>
        </pc:spChg>
        <pc:spChg chg="del">
          <ac:chgData name="(pg) Tobi Swierczak" userId="S::bsts22@lunet.lboro.ac.uk::67475f03-cef7-4fc3-ae7e-f73c08282b97" providerId="AD" clId="Web-{43E6BCDD-41BE-432E-8BEF-9D8EC7241D38}" dt="2023-01-07T16:59:23.613" v="9"/>
          <ac:spMkLst>
            <pc:docMk/>
            <pc:sldMk cId="0" sldId="275"/>
            <ac:spMk id="1441" creationId="{00000000-0000-0000-0000-000000000000}"/>
          </ac:spMkLst>
        </pc:spChg>
        <pc:spChg chg="del">
          <ac:chgData name="(pg) Tobi Swierczak" userId="S::bsts22@lunet.lboro.ac.uk::67475f03-cef7-4fc3-ae7e-f73c08282b97" providerId="AD" clId="Web-{43E6BCDD-41BE-432E-8BEF-9D8EC7241D38}" dt="2023-01-07T16:59:23.613" v="8"/>
          <ac:spMkLst>
            <pc:docMk/>
            <pc:sldMk cId="0" sldId="275"/>
            <ac:spMk id="1442" creationId="{00000000-0000-0000-0000-000000000000}"/>
          </ac:spMkLst>
        </pc:spChg>
        <pc:spChg chg="del">
          <ac:chgData name="(pg) Tobi Swierczak" userId="S::bsts22@lunet.lboro.ac.uk::67475f03-cef7-4fc3-ae7e-f73c08282b97" providerId="AD" clId="Web-{43E6BCDD-41BE-432E-8BEF-9D8EC7241D38}" dt="2023-01-07T16:59:31.239" v="24"/>
          <ac:spMkLst>
            <pc:docMk/>
            <pc:sldMk cId="0" sldId="275"/>
            <ac:spMk id="1443" creationId="{00000000-0000-0000-0000-000000000000}"/>
          </ac:spMkLst>
        </pc:spChg>
        <pc:grpChg chg="del">
          <ac:chgData name="(pg) Tobi Swierczak" userId="S::bsts22@lunet.lboro.ac.uk::67475f03-cef7-4fc3-ae7e-f73c08282b97" providerId="AD" clId="Web-{43E6BCDD-41BE-432E-8BEF-9D8EC7241D38}" dt="2023-01-07T16:59:23.613" v="13"/>
          <ac:grpSpMkLst>
            <pc:docMk/>
            <pc:sldMk cId="0" sldId="275"/>
            <ac:grpSpMk id="1412" creationId="{00000000-0000-0000-0000-000000000000}"/>
          </ac:grpSpMkLst>
        </pc:grpChg>
        <pc:grpChg chg="del">
          <ac:chgData name="(pg) Tobi Swierczak" userId="S::bsts22@lunet.lboro.ac.uk::67475f03-cef7-4fc3-ae7e-f73c08282b97" providerId="AD" clId="Web-{43E6BCDD-41BE-432E-8BEF-9D8EC7241D38}" dt="2023-01-07T16:59:23.613" v="12"/>
          <ac:grpSpMkLst>
            <pc:docMk/>
            <pc:sldMk cId="0" sldId="275"/>
            <ac:grpSpMk id="1417" creationId="{00000000-0000-0000-0000-000000000000}"/>
          </ac:grpSpMkLst>
        </pc:grpChg>
        <pc:grpChg chg="del">
          <ac:chgData name="(pg) Tobi Swierczak" userId="S::bsts22@lunet.lboro.ac.uk::67475f03-cef7-4fc3-ae7e-f73c08282b97" providerId="AD" clId="Web-{43E6BCDD-41BE-432E-8BEF-9D8EC7241D38}" dt="2023-01-07T16:59:23.613" v="11"/>
          <ac:grpSpMkLst>
            <pc:docMk/>
            <pc:sldMk cId="0" sldId="275"/>
            <ac:grpSpMk id="1427" creationId="{00000000-0000-0000-0000-000000000000}"/>
          </ac:grpSpMkLst>
        </pc:grpChg>
        <pc:grpChg chg="del">
          <ac:chgData name="(pg) Tobi Swierczak" userId="S::bsts22@lunet.lboro.ac.uk::67475f03-cef7-4fc3-ae7e-f73c08282b97" providerId="AD" clId="Web-{43E6BCDD-41BE-432E-8BEF-9D8EC7241D38}" dt="2023-01-07T16:59:23.613" v="10"/>
          <ac:grpSpMkLst>
            <pc:docMk/>
            <pc:sldMk cId="0" sldId="275"/>
            <ac:grpSpMk id="1435" creationId="{00000000-0000-0000-0000-000000000000}"/>
          </ac:grpSpMkLst>
        </pc:grpChg>
        <pc:cxnChg chg="add mod">
          <ac:chgData name="(pg) Tobi Swierczak" userId="S::bsts22@lunet.lboro.ac.uk::67475f03-cef7-4fc3-ae7e-f73c08282b97" providerId="AD" clId="Web-{43E6BCDD-41BE-432E-8BEF-9D8EC7241D38}" dt="2023-01-07T17:01:49.695" v="55" actId="1076"/>
          <ac:cxnSpMkLst>
            <pc:docMk/>
            <pc:sldMk cId="0" sldId="275"/>
            <ac:cxnSpMk id="31" creationId="{89B478B3-88E6-BA2F-39A0-01AFBED7F958}"/>
          </ac:cxnSpMkLst>
        </pc:cxnChg>
        <pc:cxnChg chg="del">
          <ac:chgData name="(pg) Tobi Swierczak" userId="S::bsts22@lunet.lboro.ac.uk::67475f03-cef7-4fc3-ae7e-f73c08282b97" providerId="AD" clId="Web-{43E6BCDD-41BE-432E-8BEF-9D8EC7241D38}" dt="2023-01-07T16:59:31.239" v="25"/>
          <ac:cxnSpMkLst>
            <pc:docMk/>
            <pc:sldMk cId="0" sldId="275"/>
            <ac:cxnSpMk id="1411" creationId="{00000000-0000-0000-0000-000000000000}"/>
          </ac:cxnSpMkLst>
        </pc:cxnChg>
      </pc:sldChg>
      <pc:sldChg chg="del">
        <pc:chgData name="(pg) Tobi Swierczak" userId="S::bsts22@lunet.lboro.ac.uk::67475f03-cef7-4fc3-ae7e-f73c08282b97" providerId="AD" clId="Web-{43E6BCDD-41BE-432E-8BEF-9D8EC7241D38}" dt="2023-01-07T19:10:55.891" v="180"/>
        <pc:sldMkLst>
          <pc:docMk/>
          <pc:sldMk cId="0" sldId="280"/>
        </pc:sldMkLst>
      </pc:sldChg>
      <pc:sldChg chg="addSp delSp modSp">
        <pc:chgData name="(pg) Tobi Swierczak" userId="S::bsts22@lunet.lboro.ac.uk::67475f03-cef7-4fc3-ae7e-f73c08282b97" providerId="AD" clId="Web-{43E6BCDD-41BE-432E-8BEF-9D8EC7241D38}" dt="2023-01-07T19:10:36.218" v="179"/>
        <pc:sldMkLst>
          <pc:docMk/>
          <pc:sldMk cId="1886003752" sldId="308"/>
        </pc:sldMkLst>
        <pc:spChg chg="add del mod">
          <ac:chgData name="(pg) Tobi Swierczak" userId="S::bsts22@lunet.lboro.ac.uk::67475f03-cef7-4fc3-ae7e-f73c08282b97" providerId="AD" clId="Web-{43E6BCDD-41BE-432E-8BEF-9D8EC7241D38}" dt="2023-01-07T19:10:20.217" v="175"/>
          <ac:spMkLst>
            <pc:docMk/>
            <pc:sldMk cId="1886003752" sldId="308"/>
            <ac:spMk id="3" creationId="{7395C65D-3605-ABE8-ABB2-9EF8B5AA8F89}"/>
          </ac:spMkLst>
        </pc:spChg>
        <pc:spChg chg="add del mod">
          <ac:chgData name="(pg) Tobi Swierczak" userId="S::bsts22@lunet.lboro.ac.uk::67475f03-cef7-4fc3-ae7e-f73c08282b97" providerId="AD" clId="Web-{43E6BCDD-41BE-432E-8BEF-9D8EC7241D38}" dt="2023-01-07T19:10:36.218" v="179"/>
          <ac:spMkLst>
            <pc:docMk/>
            <pc:sldMk cId="1886003752" sldId="308"/>
            <ac:spMk id="5" creationId="{6E5347D9-D927-AA87-0AE1-A21E8988E8E8}"/>
          </ac:spMkLst>
        </pc:spChg>
        <pc:spChg chg="mod">
          <ac:chgData name="(pg) Tobi Swierczak" userId="S::bsts22@lunet.lboro.ac.uk::67475f03-cef7-4fc3-ae7e-f73c08282b97" providerId="AD" clId="Web-{43E6BCDD-41BE-432E-8BEF-9D8EC7241D38}" dt="2023-01-07T19:10:25.983" v="176" actId="1076"/>
          <ac:spMkLst>
            <pc:docMk/>
            <pc:sldMk cId="1886003752" sldId="308"/>
            <ac:spMk id="802" creationId="{00000000-0000-0000-0000-000000000000}"/>
          </ac:spMkLst>
        </pc:spChg>
        <pc:spChg chg="del">
          <ac:chgData name="(pg) Tobi Swierczak" userId="S::bsts22@lunet.lboro.ac.uk::67475f03-cef7-4fc3-ae7e-f73c08282b97" providerId="AD" clId="Web-{43E6BCDD-41BE-432E-8BEF-9D8EC7241D38}" dt="2023-01-07T19:10:17.498" v="174"/>
          <ac:spMkLst>
            <pc:docMk/>
            <pc:sldMk cId="1886003752" sldId="308"/>
            <ac:spMk id="803" creationId="{00000000-0000-0000-0000-000000000000}"/>
          </ac:spMkLst>
        </pc:spChg>
        <pc:spChg chg="del">
          <ac:chgData name="(pg) Tobi Swierczak" userId="S::bsts22@lunet.lboro.ac.uk::67475f03-cef7-4fc3-ae7e-f73c08282b97" providerId="AD" clId="Web-{43E6BCDD-41BE-432E-8BEF-9D8EC7241D38}" dt="2023-01-07T19:10:32.531" v="178"/>
          <ac:spMkLst>
            <pc:docMk/>
            <pc:sldMk cId="1886003752" sldId="308"/>
            <ac:spMk id="804" creationId="{00000000-0000-0000-0000-000000000000}"/>
          </ac:spMkLst>
        </pc:spChg>
        <pc:cxnChg chg="mod">
          <ac:chgData name="(pg) Tobi Swierczak" userId="S::bsts22@lunet.lboro.ac.uk::67475f03-cef7-4fc3-ae7e-f73c08282b97" providerId="AD" clId="Web-{43E6BCDD-41BE-432E-8BEF-9D8EC7241D38}" dt="2023-01-07T19:10:29.655" v="177" actId="1076"/>
          <ac:cxnSpMkLst>
            <pc:docMk/>
            <pc:sldMk cId="1886003752" sldId="308"/>
            <ac:cxnSpMk id="805" creationId="{00000000-0000-0000-0000-000000000000}"/>
          </ac:cxnSpMkLst>
        </pc:cxnChg>
      </pc:sldChg>
      <pc:sldChg chg="add replId">
        <pc:chgData name="(pg) Tobi Swierczak" userId="S::bsts22@lunet.lboro.ac.uk::67475f03-cef7-4fc3-ae7e-f73c08282b97" providerId="AD" clId="Web-{43E6BCDD-41BE-432E-8BEF-9D8EC7241D38}" dt="2023-01-07T18:31:57.759" v="157"/>
        <pc:sldMkLst>
          <pc:docMk/>
          <pc:sldMk cId="450314104" sldId="309"/>
        </pc:sldMkLst>
      </pc:sldChg>
    </pc:docChg>
  </pc:docChgLst>
  <pc:docChgLst>
    <pc:chgData name="(pg) Tobi Swierczak" userId="S::bsts22@lunet.lboro.ac.uk::67475f03-cef7-4fc3-ae7e-f73c08282b97" providerId="AD" clId="Web-{7901DA37-0028-4337-B0F2-E30DDEF26869}"/>
    <pc:docChg chg="modSld">
      <pc:chgData name="(pg) Tobi Swierczak" userId="S::bsts22@lunet.lboro.ac.uk::67475f03-cef7-4fc3-ae7e-f73c08282b97" providerId="AD" clId="Web-{7901DA37-0028-4337-B0F2-E30DDEF26869}" dt="2023-01-07T15:29:37.467" v="133"/>
      <pc:docMkLst>
        <pc:docMk/>
      </pc:docMkLst>
      <pc:sldChg chg="modNotes">
        <pc:chgData name="(pg) Tobi Swierczak" userId="S::bsts22@lunet.lboro.ac.uk::67475f03-cef7-4fc3-ae7e-f73c08282b97" providerId="AD" clId="Web-{7901DA37-0028-4337-B0F2-E30DDEF26869}" dt="2023-01-07T15:29:37.467" v="133"/>
        <pc:sldMkLst>
          <pc:docMk/>
          <pc:sldMk cId="0" sldId="263"/>
        </pc:sldMkLst>
      </pc:sldChg>
      <pc:sldChg chg="delSp">
        <pc:chgData name="(pg) Tobi Swierczak" userId="S::bsts22@lunet.lboro.ac.uk::67475f03-cef7-4fc3-ae7e-f73c08282b97" providerId="AD" clId="Web-{7901DA37-0028-4337-B0F2-E30DDEF26869}" dt="2023-01-07T15:16:14.093" v="0"/>
        <pc:sldMkLst>
          <pc:docMk/>
          <pc:sldMk cId="0" sldId="268"/>
        </pc:sldMkLst>
        <pc:picChg chg="del">
          <ac:chgData name="(pg) Tobi Swierczak" userId="S::bsts22@lunet.lboro.ac.uk::67475f03-cef7-4fc3-ae7e-f73c08282b97" providerId="AD" clId="Web-{7901DA37-0028-4337-B0F2-E30DDEF26869}" dt="2023-01-07T15:16:14.093" v="0"/>
          <ac:picMkLst>
            <pc:docMk/>
            <pc:sldMk cId="0" sldId="268"/>
            <ac:picMk id="2" creationId="{242B2FED-9457-E7A1-C6D7-3E07B4123531}"/>
          </ac:picMkLst>
        </pc:picChg>
      </pc:sldChg>
    </pc:docChg>
  </pc:docChgLst>
  <pc:docChgLst>
    <pc:chgData name="(pg) Tobi Swierczak" userId="67475f03-cef7-4fc3-ae7e-f73c08282b97" providerId="ADAL" clId="{6B5405D8-B5EF-944D-9332-7AE57436D3D6}"/>
    <pc:docChg chg="undo custSel addSld delSld modSld delMainMaster">
      <pc:chgData name="(pg) Tobi Swierczak" userId="67475f03-cef7-4fc3-ae7e-f73c08282b97" providerId="ADAL" clId="{6B5405D8-B5EF-944D-9332-7AE57436D3D6}" dt="2023-01-07T14:10:45.379" v="52" actId="2696"/>
      <pc:docMkLst>
        <pc:docMk/>
      </pc:docMkLst>
      <pc:sldChg chg="add del">
        <pc:chgData name="(pg) Tobi Swierczak" userId="67475f03-cef7-4fc3-ae7e-f73c08282b97" providerId="ADAL" clId="{6B5405D8-B5EF-944D-9332-7AE57436D3D6}" dt="2023-01-07T14:08:25.823" v="25" actId="2696"/>
        <pc:sldMkLst>
          <pc:docMk/>
          <pc:sldMk cId="0" sldId="256"/>
        </pc:sldMkLst>
      </pc:sldChg>
      <pc:sldChg chg="addSp delSp modSp mod">
        <pc:chgData name="(pg) Tobi Swierczak" userId="67475f03-cef7-4fc3-ae7e-f73c08282b97" providerId="ADAL" clId="{6B5405D8-B5EF-944D-9332-7AE57436D3D6}" dt="2023-01-07T14:05:33.787" v="2"/>
        <pc:sldMkLst>
          <pc:docMk/>
          <pc:sldMk cId="0" sldId="263"/>
        </pc:sldMkLst>
        <pc:spChg chg="add del mod">
          <ac:chgData name="(pg) Tobi Swierczak" userId="67475f03-cef7-4fc3-ae7e-f73c08282b97" providerId="ADAL" clId="{6B5405D8-B5EF-944D-9332-7AE57436D3D6}" dt="2023-01-07T14:05:33.787" v="2"/>
          <ac:spMkLst>
            <pc:docMk/>
            <pc:sldMk cId="0" sldId="263"/>
            <ac:spMk id="4" creationId="{A4E9FD12-8EBC-0E6B-BAA0-0985F03CD1B8}"/>
          </ac:spMkLst>
        </pc:spChg>
      </pc:sldChg>
      <pc:sldChg chg="delSp mod">
        <pc:chgData name="(pg) Tobi Swierczak" userId="67475f03-cef7-4fc3-ae7e-f73c08282b97" providerId="ADAL" clId="{6B5405D8-B5EF-944D-9332-7AE57436D3D6}" dt="2023-01-07T14:06:55.752" v="3" actId="478"/>
        <pc:sldMkLst>
          <pc:docMk/>
          <pc:sldMk cId="0" sldId="270"/>
        </pc:sldMkLst>
        <pc:spChg chg="del">
          <ac:chgData name="(pg) Tobi Swierczak" userId="67475f03-cef7-4fc3-ae7e-f73c08282b97" providerId="ADAL" clId="{6B5405D8-B5EF-944D-9332-7AE57436D3D6}" dt="2023-01-07T14:06:55.752" v="3" actId="478"/>
          <ac:spMkLst>
            <pc:docMk/>
            <pc:sldMk cId="0" sldId="270"/>
            <ac:spMk id="1243" creationId="{00000000-0000-0000-0000-000000000000}"/>
          </ac:spMkLst>
        </pc:spChg>
      </pc:sldChg>
      <pc:sldChg chg="del">
        <pc:chgData name="(pg) Tobi Swierczak" userId="67475f03-cef7-4fc3-ae7e-f73c08282b97" providerId="ADAL" clId="{6B5405D8-B5EF-944D-9332-7AE57436D3D6}" dt="2023-01-07T14:10:45.377" v="51" actId="2696"/>
        <pc:sldMkLst>
          <pc:docMk/>
          <pc:sldMk cId="0" sldId="272"/>
        </pc:sldMkLst>
      </pc:sldChg>
      <pc:sldChg chg="del">
        <pc:chgData name="(pg) Tobi Swierczak" userId="67475f03-cef7-4fc3-ae7e-f73c08282b97" providerId="ADAL" clId="{6B5405D8-B5EF-944D-9332-7AE57436D3D6}" dt="2023-01-07T14:10:35.976" v="49" actId="2696"/>
        <pc:sldMkLst>
          <pc:docMk/>
          <pc:sldMk cId="0" sldId="273"/>
        </pc:sldMkLst>
      </pc:sldChg>
      <pc:sldChg chg="del">
        <pc:chgData name="(pg) Tobi Swierczak" userId="67475f03-cef7-4fc3-ae7e-f73c08282b97" providerId="ADAL" clId="{6B5405D8-B5EF-944D-9332-7AE57436D3D6}" dt="2023-01-07T14:10:22.155" v="46" actId="2696"/>
        <pc:sldMkLst>
          <pc:docMk/>
          <pc:sldMk cId="0" sldId="276"/>
        </pc:sldMkLst>
      </pc:sldChg>
      <pc:sldChg chg="del">
        <pc:chgData name="(pg) Tobi Swierczak" userId="67475f03-cef7-4fc3-ae7e-f73c08282b97" providerId="ADAL" clId="{6B5405D8-B5EF-944D-9332-7AE57436D3D6}" dt="2023-01-07T14:07:50.297" v="4" actId="2696"/>
        <pc:sldMkLst>
          <pc:docMk/>
          <pc:sldMk cId="0" sldId="277"/>
        </pc:sldMkLst>
      </pc:sldChg>
      <pc:sldChg chg="del">
        <pc:chgData name="(pg) Tobi Swierczak" userId="67475f03-cef7-4fc3-ae7e-f73c08282b97" providerId="ADAL" clId="{6B5405D8-B5EF-944D-9332-7AE57436D3D6}" dt="2023-01-07T14:10:23.317" v="47" actId="2696"/>
        <pc:sldMkLst>
          <pc:docMk/>
          <pc:sldMk cId="0" sldId="278"/>
        </pc:sldMkLst>
      </pc:sldChg>
      <pc:sldChg chg="del">
        <pc:chgData name="(pg) Tobi Swierczak" userId="67475f03-cef7-4fc3-ae7e-f73c08282b97" providerId="ADAL" clId="{6B5405D8-B5EF-944D-9332-7AE57436D3D6}" dt="2023-01-07T14:10:02.092" v="39" actId="2696"/>
        <pc:sldMkLst>
          <pc:docMk/>
          <pc:sldMk cId="0" sldId="279"/>
        </pc:sldMkLst>
      </pc:sldChg>
      <pc:sldChg chg="del">
        <pc:chgData name="(pg) Tobi Swierczak" userId="67475f03-cef7-4fc3-ae7e-f73c08282b97" providerId="ADAL" clId="{6B5405D8-B5EF-944D-9332-7AE57436D3D6}" dt="2023-01-07T14:10:13.613" v="44" actId="2696"/>
        <pc:sldMkLst>
          <pc:docMk/>
          <pc:sldMk cId="0" sldId="281"/>
        </pc:sldMkLst>
      </pc:sldChg>
      <pc:sldChg chg="del">
        <pc:chgData name="(pg) Tobi Swierczak" userId="67475f03-cef7-4fc3-ae7e-f73c08282b97" providerId="ADAL" clId="{6B5405D8-B5EF-944D-9332-7AE57436D3D6}" dt="2023-01-07T14:10:10.439" v="42" actId="2696"/>
        <pc:sldMkLst>
          <pc:docMk/>
          <pc:sldMk cId="0" sldId="282"/>
        </pc:sldMkLst>
      </pc:sldChg>
      <pc:sldChg chg="del">
        <pc:chgData name="(pg) Tobi Swierczak" userId="67475f03-cef7-4fc3-ae7e-f73c08282b97" providerId="ADAL" clId="{6B5405D8-B5EF-944D-9332-7AE57436D3D6}" dt="2023-01-07T14:10:08.899" v="41" actId="2696"/>
        <pc:sldMkLst>
          <pc:docMk/>
          <pc:sldMk cId="0" sldId="283"/>
        </pc:sldMkLst>
      </pc:sldChg>
      <pc:sldChg chg="del">
        <pc:chgData name="(pg) Tobi Swierczak" userId="67475f03-cef7-4fc3-ae7e-f73c08282b97" providerId="ADAL" clId="{6B5405D8-B5EF-944D-9332-7AE57436D3D6}" dt="2023-01-07T14:09:20.669" v="37" actId="2696"/>
        <pc:sldMkLst>
          <pc:docMk/>
          <pc:sldMk cId="0" sldId="284"/>
        </pc:sldMkLst>
      </pc:sldChg>
      <pc:sldChg chg="del">
        <pc:chgData name="(pg) Tobi Swierczak" userId="67475f03-cef7-4fc3-ae7e-f73c08282b97" providerId="ADAL" clId="{6B5405D8-B5EF-944D-9332-7AE57436D3D6}" dt="2023-01-07T14:09:18.910" v="36" actId="2696"/>
        <pc:sldMkLst>
          <pc:docMk/>
          <pc:sldMk cId="0" sldId="285"/>
        </pc:sldMkLst>
      </pc:sldChg>
      <pc:sldChg chg="del">
        <pc:chgData name="(pg) Tobi Swierczak" userId="67475f03-cef7-4fc3-ae7e-f73c08282b97" providerId="ADAL" clId="{6B5405D8-B5EF-944D-9332-7AE57436D3D6}" dt="2023-01-07T14:09:14.388" v="34" actId="2696"/>
        <pc:sldMkLst>
          <pc:docMk/>
          <pc:sldMk cId="0" sldId="286"/>
        </pc:sldMkLst>
      </pc:sldChg>
      <pc:sldChg chg="del">
        <pc:chgData name="(pg) Tobi Swierczak" userId="67475f03-cef7-4fc3-ae7e-f73c08282b97" providerId="ADAL" clId="{6B5405D8-B5EF-944D-9332-7AE57436D3D6}" dt="2023-01-07T14:08:43.266" v="32" actId="2696"/>
        <pc:sldMkLst>
          <pc:docMk/>
          <pc:sldMk cId="0" sldId="287"/>
        </pc:sldMkLst>
      </pc:sldChg>
      <pc:sldChg chg="del">
        <pc:chgData name="(pg) Tobi Swierczak" userId="67475f03-cef7-4fc3-ae7e-f73c08282b97" providerId="ADAL" clId="{6B5405D8-B5EF-944D-9332-7AE57436D3D6}" dt="2023-01-07T14:08:38.233" v="29" actId="2696"/>
        <pc:sldMkLst>
          <pc:docMk/>
          <pc:sldMk cId="0" sldId="289"/>
        </pc:sldMkLst>
      </pc:sldChg>
      <pc:sldChg chg="del">
        <pc:chgData name="(pg) Tobi Swierczak" userId="67475f03-cef7-4fc3-ae7e-f73c08282b97" providerId="ADAL" clId="{6B5405D8-B5EF-944D-9332-7AE57436D3D6}" dt="2023-01-07T14:08:34.576" v="28" actId="2696"/>
        <pc:sldMkLst>
          <pc:docMk/>
          <pc:sldMk cId="0" sldId="290"/>
        </pc:sldMkLst>
      </pc:sldChg>
      <pc:sldChg chg="del">
        <pc:chgData name="(pg) Tobi Swierczak" userId="67475f03-cef7-4fc3-ae7e-f73c08282b97" providerId="ADAL" clId="{6B5405D8-B5EF-944D-9332-7AE57436D3D6}" dt="2023-01-07T14:08:33.607" v="27" actId="2696"/>
        <pc:sldMkLst>
          <pc:docMk/>
          <pc:sldMk cId="0" sldId="291"/>
        </pc:sldMkLst>
      </pc:sldChg>
      <pc:sldChg chg="del">
        <pc:chgData name="(pg) Tobi Swierczak" userId="67475f03-cef7-4fc3-ae7e-f73c08282b97" providerId="ADAL" clId="{6B5405D8-B5EF-944D-9332-7AE57436D3D6}" dt="2023-01-07T14:08:30.480" v="26" actId="2696"/>
        <pc:sldMkLst>
          <pc:docMk/>
          <pc:sldMk cId="0" sldId="292"/>
        </pc:sldMkLst>
      </pc:sldChg>
      <pc:sldChg chg="del">
        <pc:chgData name="(pg) Tobi Swierczak" userId="67475f03-cef7-4fc3-ae7e-f73c08282b97" providerId="ADAL" clId="{6B5405D8-B5EF-944D-9332-7AE57436D3D6}" dt="2023-01-07T14:08:21.513" v="20" actId="2696"/>
        <pc:sldMkLst>
          <pc:docMk/>
          <pc:sldMk cId="0" sldId="293"/>
        </pc:sldMkLst>
      </pc:sldChg>
      <pc:sldChg chg="del">
        <pc:chgData name="(pg) Tobi Swierczak" userId="67475f03-cef7-4fc3-ae7e-f73c08282b97" providerId="ADAL" clId="{6B5405D8-B5EF-944D-9332-7AE57436D3D6}" dt="2023-01-07T14:08:19.748" v="19" actId="2696"/>
        <pc:sldMkLst>
          <pc:docMk/>
          <pc:sldMk cId="0" sldId="294"/>
        </pc:sldMkLst>
      </pc:sldChg>
      <pc:sldChg chg="del">
        <pc:chgData name="(pg) Tobi Swierczak" userId="67475f03-cef7-4fc3-ae7e-f73c08282b97" providerId="ADAL" clId="{6B5405D8-B5EF-944D-9332-7AE57436D3D6}" dt="2023-01-07T14:08:18.621" v="18" actId="2696"/>
        <pc:sldMkLst>
          <pc:docMk/>
          <pc:sldMk cId="0" sldId="295"/>
        </pc:sldMkLst>
      </pc:sldChg>
      <pc:sldChg chg="del">
        <pc:chgData name="(pg) Tobi Swierczak" userId="67475f03-cef7-4fc3-ae7e-f73c08282b97" providerId="ADAL" clId="{6B5405D8-B5EF-944D-9332-7AE57436D3D6}" dt="2023-01-07T14:08:18.110" v="17" actId="2696"/>
        <pc:sldMkLst>
          <pc:docMk/>
          <pc:sldMk cId="0" sldId="296"/>
        </pc:sldMkLst>
      </pc:sldChg>
      <pc:sldChg chg="del">
        <pc:chgData name="(pg) Tobi Swierczak" userId="67475f03-cef7-4fc3-ae7e-f73c08282b97" providerId="ADAL" clId="{6B5405D8-B5EF-944D-9332-7AE57436D3D6}" dt="2023-01-07T14:08:17.395" v="16" actId="2696"/>
        <pc:sldMkLst>
          <pc:docMk/>
          <pc:sldMk cId="0" sldId="297"/>
        </pc:sldMkLst>
      </pc:sldChg>
      <pc:sldChg chg="del">
        <pc:chgData name="(pg) Tobi Swierczak" userId="67475f03-cef7-4fc3-ae7e-f73c08282b97" providerId="ADAL" clId="{6B5405D8-B5EF-944D-9332-7AE57436D3D6}" dt="2023-01-07T14:08:16.954" v="15" actId="2696"/>
        <pc:sldMkLst>
          <pc:docMk/>
          <pc:sldMk cId="0" sldId="298"/>
        </pc:sldMkLst>
      </pc:sldChg>
      <pc:sldChg chg="del">
        <pc:chgData name="(pg) Tobi Swierczak" userId="67475f03-cef7-4fc3-ae7e-f73c08282b97" providerId="ADAL" clId="{6B5405D8-B5EF-944D-9332-7AE57436D3D6}" dt="2023-01-07T14:08:16.455" v="14" actId="2696"/>
        <pc:sldMkLst>
          <pc:docMk/>
          <pc:sldMk cId="0" sldId="299"/>
        </pc:sldMkLst>
      </pc:sldChg>
      <pc:sldChg chg="del">
        <pc:chgData name="(pg) Tobi Swierczak" userId="67475f03-cef7-4fc3-ae7e-f73c08282b97" providerId="ADAL" clId="{6B5405D8-B5EF-944D-9332-7AE57436D3D6}" dt="2023-01-07T14:08:15.773" v="13" actId="2696"/>
        <pc:sldMkLst>
          <pc:docMk/>
          <pc:sldMk cId="0" sldId="300"/>
        </pc:sldMkLst>
      </pc:sldChg>
      <pc:sldChg chg="del">
        <pc:chgData name="(pg) Tobi Swierczak" userId="67475f03-cef7-4fc3-ae7e-f73c08282b97" providerId="ADAL" clId="{6B5405D8-B5EF-944D-9332-7AE57436D3D6}" dt="2023-01-07T14:08:14.925" v="12" actId="2696"/>
        <pc:sldMkLst>
          <pc:docMk/>
          <pc:sldMk cId="0" sldId="301"/>
        </pc:sldMkLst>
      </pc:sldChg>
      <pc:sldChg chg="del">
        <pc:chgData name="(pg) Tobi Swierczak" userId="67475f03-cef7-4fc3-ae7e-f73c08282b97" providerId="ADAL" clId="{6B5405D8-B5EF-944D-9332-7AE57436D3D6}" dt="2023-01-07T14:08:14.025" v="11" actId="2696"/>
        <pc:sldMkLst>
          <pc:docMk/>
          <pc:sldMk cId="0" sldId="302"/>
        </pc:sldMkLst>
      </pc:sldChg>
      <pc:sldChg chg="del">
        <pc:chgData name="(pg) Tobi Swierczak" userId="67475f03-cef7-4fc3-ae7e-f73c08282b97" providerId="ADAL" clId="{6B5405D8-B5EF-944D-9332-7AE57436D3D6}" dt="2023-01-07T14:08:12.226" v="10" actId="2696"/>
        <pc:sldMkLst>
          <pc:docMk/>
          <pc:sldMk cId="0" sldId="303"/>
        </pc:sldMkLst>
      </pc:sldChg>
      <pc:sldChg chg="del">
        <pc:chgData name="(pg) Tobi Swierczak" userId="67475f03-cef7-4fc3-ae7e-f73c08282b97" providerId="ADAL" clId="{6B5405D8-B5EF-944D-9332-7AE57436D3D6}" dt="2023-01-07T14:08:01.142" v="9" actId="2696"/>
        <pc:sldMkLst>
          <pc:docMk/>
          <pc:sldMk cId="0" sldId="304"/>
        </pc:sldMkLst>
      </pc:sldChg>
      <pc:sldChg chg="del">
        <pc:chgData name="(pg) Tobi Swierczak" userId="67475f03-cef7-4fc3-ae7e-f73c08282b97" providerId="ADAL" clId="{6B5405D8-B5EF-944D-9332-7AE57436D3D6}" dt="2023-01-07T14:08:00.320" v="8" actId="2696"/>
        <pc:sldMkLst>
          <pc:docMk/>
          <pc:sldMk cId="0" sldId="305"/>
        </pc:sldMkLst>
      </pc:sldChg>
      <pc:sldChg chg="new del">
        <pc:chgData name="(pg) Tobi Swierczak" userId="67475f03-cef7-4fc3-ae7e-f73c08282b97" providerId="ADAL" clId="{6B5405D8-B5EF-944D-9332-7AE57436D3D6}" dt="2023-01-07T14:07:59.892" v="7" actId="2696"/>
        <pc:sldMkLst>
          <pc:docMk/>
          <pc:sldMk cId="204116181" sldId="309"/>
        </pc:sldMkLst>
      </pc:sldChg>
      <pc:sldMasterChg chg="addSldLayout delSldLayout">
        <pc:chgData name="(pg) Tobi Swierczak" userId="67475f03-cef7-4fc3-ae7e-f73c08282b97" providerId="ADAL" clId="{6B5405D8-B5EF-944D-9332-7AE57436D3D6}" dt="2023-01-07T14:10:45.379" v="52" actId="2696"/>
        <pc:sldMasterMkLst>
          <pc:docMk/>
          <pc:sldMasterMk cId="0" sldId="2147483680"/>
        </pc:sldMasterMkLst>
        <pc:sldLayoutChg chg="add del">
          <pc:chgData name="(pg) Tobi Swierczak" userId="67475f03-cef7-4fc3-ae7e-f73c08282b97" providerId="ADAL" clId="{6B5405D8-B5EF-944D-9332-7AE57436D3D6}" dt="2023-01-07T14:08:25.802" v="24" actId="2696"/>
          <pc:sldLayoutMkLst>
            <pc:docMk/>
            <pc:sldMasterMk cId="0" sldId="2147483680"/>
            <pc:sldLayoutMk cId="0" sldId="2147483648"/>
          </pc:sldLayoutMkLst>
        </pc:sldLayoutChg>
        <pc:sldLayoutChg chg="del">
          <pc:chgData name="(pg) Tobi Swierczak" userId="67475f03-cef7-4fc3-ae7e-f73c08282b97" providerId="ADAL" clId="{6B5405D8-B5EF-944D-9332-7AE57436D3D6}" dt="2023-01-07T14:08:43.270" v="33" actId="2696"/>
          <pc:sldLayoutMkLst>
            <pc:docMk/>
            <pc:sldMasterMk cId="0" sldId="2147483680"/>
            <pc:sldLayoutMk cId="0" sldId="2147483650"/>
          </pc:sldLayoutMkLst>
        </pc:sldLayoutChg>
        <pc:sldLayoutChg chg="del">
          <pc:chgData name="(pg) Tobi Swierczak" userId="67475f03-cef7-4fc3-ae7e-f73c08282b97" providerId="ADAL" clId="{6B5405D8-B5EF-944D-9332-7AE57436D3D6}" dt="2023-01-07T14:10:45.379" v="52" actId="2696"/>
          <pc:sldLayoutMkLst>
            <pc:docMk/>
            <pc:sldMasterMk cId="0" sldId="2147483680"/>
            <pc:sldLayoutMk cId="0" sldId="2147483656"/>
          </pc:sldLayoutMkLst>
        </pc:sldLayoutChg>
        <pc:sldLayoutChg chg="del">
          <pc:chgData name="(pg) Tobi Swierczak" userId="67475f03-cef7-4fc3-ae7e-f73c08282b97" providerId="ADAL" clId="{6B5405D8-B5EF-944D-9332-7AE57436D3D6}" dt="2023-01-07T14:07:50.305" v="5" actId="2696"/>
          <pc:sldLayoutMkLst>
            <pc:docMk/>
            <pc:sldMasterMk cId="0" sldId="2147483680"/>
            <pc:sldLayoutMk cId="0" sldId="2147483657"/>
          </pc:sldLayoutMkLst>
        </pc:sldLayoutChg>
        <pc:sldLayoutChg chg="del">
          <pc:chgData name="(pg) Tobi Swierczak" userId="67475f03-cef7-4fc3-ae7e-f73c08282b97" providerId="ADAL" clId="{6B5405D8-B5EF-944D-9332-7AE57436D3D6}" dt="2023-01-07T14:10:35.979" v="50" actId="2696"/>
          <pc:sldLayoutMkLst>
            <pc:docMk/>
            <pc:sldMasterMk cId="0" sldId="2147483680"/>
            <pc:sldLayoutMk cId="0" sldId="2147483661"/>
          </pc:sldLayoutMkLst>
        </pc:sldLayoutChg>
        <pc:sldLayoutChg chg="del">
          <pc:chgData name="(pg) Tobi Swierczak" userId="67475f03-cef7-4fc3-ae7e-f73c08282b97" providerId="ADAL" clId="{6B5405D8-B5EF-944D-9332-7AE57436D3D6}" dt="2023-01-07T14:10:23.320" v="48" actId="2696"/>
          <pc:sldLayoutMkLst>
            <pc:docMk/>
            <pc:sldMasterMk cId="0" sldId="2147483680"/>
            <pc:sldLayoutMk cId="0" sldId="2147483662"/>
          </pc:sldLayoutMkLst>
        </pc:sldLayoutChg>
        <pc:sldLayoutChg chg="del">
          <pc:chgData name="(pg) Tobi Swierczak" userId="67475f03-cef7-4fc3-ae7e-f73c08282b97" providerId="ADAL" clId="{6B5405D8-B5EF-944D-9332-7AE57436D3D6}" dt="2023-01-07T14:09:14.391" v="35" actId="2696"/>
          <pc:sldLayoutMkLst>
            <pc:docMk/>
            <pc:sldMasterMk cId="0" sldId="2147483680"/>
            <pc:sldLayoutMk cId="0" sldId="2147483664"/>
          </pc:sldLayoutMkLst>
        </pc:sldLayoutChg>
        <pc:sldLayoutChg chg="del">
          <pc:chgData name="(pg) Tobi Swierczak" userId="67475f03-cef7-4fc3-ae7e-f73c08282b97" providerId="ADAL" clId="{6B5405D8-B5EF-944D-9332-7AE57436D3D6}" dt="2023-01-07T14:10:10.443" v="43" actId="2696"/>
          <pc:sldLayoutMkLst>
            <pc:docMk/>
            <pc:sldMasterMk cId="0" sldId="2147483680"/>
            <pc:sldLayoutMk cId="0" sldId="2147483666"/>
          </pc:sldLayoutMkLst>
        </pc:sldLayoutChg>
        <pc:sldLayoutChg chg="del">
          <pc:chgData name="(pg) Tobi Swierczak" userId="67475f03-cef7-4fc3-ae7e-f73c08282b97" providerId="ADAL" clId="{6B5405D8-B5EF-944D-9332-7AE57436D3D6}" dt="2023-01-07T14:10:02.097" v="40" actId="2696"/>
          <pc:sldLayoutMkLst>
            <pc:docMk/>
            <pc:sldMasterMk cId="0" sldId="2147483680"/>
            <pc:sldLayoutMk cId="0" sldId="2147483667"/>
          </pc:sldLayoutMkLst>
        </pc:sldLayoutChg>
        <pc:sldLayoutChg chg="del">
          <pc:chgData name="(pg) Tobi Swierczak" userId="67475f03-cef7-4fc3-ae7e-f73c08282b97" providerId="ADAL" clId="{6B5405D8-B5EF-944D-9332-7AE57436D3D6}" dt="2023-01-07T14:10:13.618" v="45" actId="2696"/>
          <pc:sldLayoutMkLst>
            <pc:docMk/>
            <pc:sldMasterMk cId="0" sldId="2147483680"/>
            <pc:sldLayoutMk cId="0" sldId="2147483669"/>
          </pc:sldLayoutMkLst>
        </pc:sldLayoutChg>
        <pc:sldLayoutChg chg="del">
          <pc:chgData name="(pg) Tobi Swierczak" userId="67475f03-cef7-4fc3-ae7e-f73c08282b97" providerId="ADAL" clId="{6B5405D8-B5EF-944D-9332-7AE57436D3D6}" dt="2023-01-07T14:09:20.674" v="38" actId="2696"/>
          <pc:sldLayoutMkLst>
            <pc:docMk/>
            <pc:sldMasterMk cId="0" sldId="2147483680"/>
            <pc:sldLayoutMk cId="0" sldId="2147483674"/>
          </pc:sldLayoutMkLst>
        </pc:sldLayoutChg>
      </pc:sldMasterChg>
      <pc:sldMasterChg chg="del delSldLayout">
        <pc:chgData name="(pg) Tobi Swierczak" userId="67475f03-cef7-4fc3-ae7e-f73c08282b97" providerId="ADAL" clId="{6B5405D8-B5EF-944D-9332-7AE57436D3D6}" dt="2023-01-07T14:08:38.242" v="31" actId="2696"/>
        <pc:sldMasterMkLst>
          <pc:docMk/>
          <pc:sldMasterMk cId="0" sldId="2147483681"/>
        </pc:sldMasterMkLst>
        <pc:sldLayoutChg chg="del">
          <pc:chgData name="(pg) Tobi Swierczak" userId="67475f03-cef7-4fc3-ae7e-f73c08282b97" providerId="ADAL" clId="{6B5405D8-B5EF-944D-9332-7AE57436D3D6}" dt="2023-01-07T14:08:21.515" v="21" actId="2696"/>
          <pc:sldLayoutMkLst>
            <pc:docMk/>
            <pc:sldMasterMk cId="0" sldId="2147483681"/>
            <pc:sldLayoutMk cId="0" sldId="2147483678"/>
          </pc:sldLayoutMkLst>
        </pc:sldLayoutChg>
        <pc:sldLayoutChg chg="del">
          <pc:chgData name="(pg) Tobi Swierczak" userId="67475f03-cef7-4fc3-ae7e-f73c08282b97" providerId="ADAL" clId="{6B5405D8-B5EF-944D-9332-7AE57436D3D6}" dt="2023-01-07T14:08:38.235" v="30" actId="2696"/>
          <pc:sldLayoutMkLst>
            <pc:docMk/>
            <pc:sldMasterMk cId="0" sldId="2147483681"/>
            <pc:sldLayoutMk cId="0" sldId="2147483679"/>
          </pc:sldLayoutMkLst>
        </pc:sldLayoutChg>
      </pc:sldMasterChg>
    </pc:docChg>
  </pc:docChgLst>
  <pc:docChgLst>
    <pc:chgData name="(pg) Thabang Noko" userId="77f89669-f1ca-4335-8d3c-8a0c53b45595" providerId="ADAL" clId="{1F0F2726-3E58-4881-B0DA-12D1AE1A1204}"/>
    <pc:docChg chg="undo custSel addSld delSld modSld sldOrd">
      <pc:chgData name="(pg) Thabang Noko" userId="77f89669-f1ca-4335-8d3c-8a0c53b45595" providerId="ADAL" clId="{1F0F2726-3E58-4881-B0DA-12D1AE1A1204}" dt="2023-01-08T18:35:49.254" v="1806" actId="20577"/>
      <pc:docMkLst>
        <pc:docMk/>
      </pc:docMkLst>
      <pc:sldChg chg="modSp mod">
        <pc:chgData name="(pg) Thabang Noko" userId="77f89669-f1ca-4335-8d3c-8a0c53b45595" providerId="ADAL" clId="{1F0F2726-3E58-4881-B0DA-12D1AE1A1204}" dt="2023-01-08T16:31:03.595" v="903" actId="20577"/>
        <pc:sldMkLst>
          <pc:docMk/>
          <pc:sldMk cId="0" sldId="258"/>
        </pc:sldMkLst>
        <pc:spChg chg="mod">
          <ac:chgData name="(pg) Thabang Noko" userId="77f89669-f1ca-4335-8d3c-8a0c53b45595" providerId="ADAL" clId="{1F0F2726-3E58-4881-B0DA-12D1AE1A1204}" dt="2023-01-08T16:31:03.595" v="903" actId="20577"/>
          <ac:spMkLst>
            <pc:docMk/>
            <pc:sldMk cId="0" sldId="258"/>
            <ac:spMk id="651" creationId="{00000000-0000-0000-0000-000000000000}"/>
          </ac:spMkLst>
        </pc:spChg>
      </pc:sldChg>
      <pc:sldChg chg="modSp mod">
        <pc:chgData name="(pg) Thabang Noko" userId="77f89669-f1ca-4335-8d3c-8a0c53b45595" providerId="ADAL" clId="{1F0F2726-3E58-4881-B0DA-12D1AE1A1204}" dt="2023-01-08T16:47:54.646" v="1464" actId="20577"/>
        <pc:sldMkLst>
          <pc:docMk/>
          <pc:sldMk cId="0" sldId="260"/>
        </pc:sldMkLst>
        <pc:spChg chg="mod">
          <ac:chgData name="(pg) Thabang Noko" userId="77f89669-f1ca-4335-8d3c-8a0c53b45595" providerId="ADAL" clId="{1F0F2726-3E58-4881-B0DA-12D1AE1A1204}" dt="2023-01-08T16:47:54.646" v="1464" actId="20577"/>
          <ac:spMkLst>
            <pc:docMk/>
            <pc:sldMk cId="0" sldId="260"/>
            <ac:spMk id="2" creationId="{95029935-2319-DCD5-EC35-71D9E09E6057}"/>
          </ac:spMkLst>
        </pc:spChg>
      </pc:sldChg>
      <pc:sldChg chg="modSp mod">
        <pc:chgData name="(pg) Thabang Noko" userId="77f89669-f1ca-4335-8d3c-8a0c53b45595" providerId="ADAL" clId="{1F0F2726-3E58-4881-B0DA-12D1AE1A1204}" dt="2023-01-08T16:23:03.608" v="685" actId="1076"/>
        <pc:sldMkLst>
          <pc:docMk/>
          <pc:sldMk cId="0" sldId="269"/>
        </pc:sldMkLst>
        <pc:picChg chg="mod">
          <ac:chgData name="(pg) Thabang Noko" userId="77f89669-f1ca-4335-8d3c-8a0c53b45595" providerId="ADAL" clId="{1F0F2726-3E58-4881-B0DA-12D1AE1A1204}" dt="2023-01-08T16:23:03.608" v="685" actId="1076"/>
          <ac:picMkLst>
            <pc:docMk/>
            <pc:sldMk cId="0" sldId="269"/>
            <ac:picMk id="11" creationId="{AF75692F-F44C-5D6E-BB0D-0D29FA6DF0D2}"/>
          </ac:picMkLst>
        </pc:picChg>
      </pc:sldChg>
      <pc:sldChg chg="del">
        <pc:chgData name="(pg) Thabang Noko" userId="77f89669-f1ca-4335-8d3c-8a0c53b45595" providerId="ADAL" clId="{1F0F2726-3E58-4881-B0DA-12D1AE1A1204}" dt="2023-01-08T16:52:35.311" v="1465" actId="47"/>
        <pc:sldMkLst>
          <pc:docMk/>
          <pc:sldMk cId="0" sldId="270"/>
        </pc:sldMkLst>
      </pc:sldChg>
      <pc:sldChg chg="modSp mod">
        <pc:chgData name="(pg) Thabang Noko" userId="77f89669-f1ca-4335-8d3c-8a0c53b45595" providerId="ADAL" clId="{1F0F2726-3E58-4881-B0DA-12D1AE1A1204}" dt="2023-01-08T17:18:22.210" v="1653"/>
        <pc:sldMkLst>
          <pc:docMk/>
          <pc:sldMk cId="0" sldId="275"/>
        </pc:sldMkLst>
        <pc:spChg chg="mod">
          <ac:chgData name="(pg) Thabang Noko" userId="77f89669-f1ca-4335-8d3c-8a0c53b45595" providerId="ADAL" clId="{1F0F2726-3E58-4881-B0DA-12D1AE1A1204}" dt="2023-01-08T17:18:22.210" v="1653"/>
          <ac:spMkLst>
            <pc:docMk/>
            <pc:sldMk cId="0" sldId="275"/>
            <ac:spMk id="32" creationId="{D2B98362-B6BF-D076-9C53-E1D3106090FD}"/>
          </ac:spMkLst>
        </pc:spChg>
      </pc:sldChg>
      <pc:sldChg chg="addSp delSp modSp del mod ord">
        <pc:chgData name="(pg) Thabang Noko" userId="77f89669-f1ca-4335-8d3c-8a0c53b45595" providerId="ADAL" clId="{1F0F2726-3E58-4881-B0DA-12D1AE1A1204}" dt="2023-01-08T18:27:18.574" v="1802" actId="47"/>
        <pc:sldMkLst>
          <pc:docMk/>
          <pc:sldMk cId="21242411" sldId="306"/>
        </pc:sldMkLst>
        <pc:spChg chg="add mod">
          <ac:chgData name="(pg) Thabang Noko" userId="77f89669-f1ca-4335-8d3c-8a0c53b45595" providerId="ADAL" clId="{1F0F2726-3E58-4881-B0DA-12D1AE1A1204}" dt="2023-01-08T16:07:41.375" v="614" actId="120"/>
          <ac:spMkLst>
            <pc:docMk/>
            <pc:sldMk cId="21242411" sldId="306"/>
            <ac:spMk id="2" creationId="{8ED23664-4AA3-A081-2BBB-1E09E265A0F6}"/>
          </ac:spMkLst>
        </pc:spChg>
        <pc:spChg chg="add mod">
          <ac:chgData name="(pg) Thabang Noko" userId="77f89669-f1ca-4335-8d3c-8a0c53b45595" providerId="ADAL" clId="{1F0F2726-3E58-4881-B0DA-12D1AE1A1204}" dt="2023-01-08T16:30:35.711" v="876" actId="20577"/>
          <ac:spMkLst>
            <pc:docMk/>
            <pc:sldMk cId="21242411" sldId="306"/>
            <ac:spMk id="15" creationId="{26706F66-38E5-3A36-582C-A6CF1CA87ACA}"/>
          </ac:spMkLst>
        </pc:spChg>
        <pc:spChg chg="del">
          <ac:chgData name="(pg) Thabang Noko" userId="77f89669-f1ca-4335-8d3c-8a0c53b45595" providerId="ADAL" clId="{1F0F2726-3E58-4881-B0DA-12D1AE1A1204}" dt="2023-01-08T15:39:40.833" v="181" actId="478"/>
          <ac:spMkLst>
            <pc:docMk/>
            <pc:sldMk cId="21242411" sldId="306"/>
            <ac:spMk id="30" creationId="{950F39D5-6934-B0C2-2A56-89527A7F49CD}"/>
          </ac:spMkLst>
        </pc:spChg>
      </pc:sldChg>
      <pc:sldChg chg="addSp delSp modSp del mod">
        <pc:chgData name="(pg) Thabang Noko" userId="77f89669-f1ca-4335-8d3c-8a0c53b45595" providerId="ADAL" clId="{1F0F2726-3E58-4881-B0DA-12D1AE1A1204}" dt="2023-01-08T15:40:11.873" v="186" actId="47"/>
        <pc:sldMkLst>
          <pc:docMk/>
          <pc:sldMk cId="1886003752" sldId="308"/>
        </pc:sldMkLst>
        <pc:spChg chg="add del mod">
          <ac:chgData name="(pg) Thabang Noko" userId="77f89669-f1ca-4335-8d3c-8a0c53b45595" providerId="ADAL" clId="{1F0F2726-3E58-4881-B0DA-12D1AE1A1204}" dt="2023-01-08T14:58:55.476" v="5"/>
          <ac:spMkLst>
            <pc:docMk/>
            <pc:sldMk cId="1886003752" sldId="308"/>
            <ac:spMk id="2" creationId="{76D4BA33-8420-3E3D-8208-9FBA27D12B3B}"/>
          </ac:spMkLst>
        </pc:spChg>
        <pc:spChg chg="add mod">
          <ac:chgData name="(pg) Thabang Noko" userId="77f89669-f1ca-4335-8d3c-8a0c53b45595" providerId="ADAL" clId="{1F0F2726-3E58-4881-B0DA-12D1AE1A1204}" dt="2023-01-08T15:38:45.678" v="172" actId="20577"/>
          <ac:spMkLst>
            <pc:docMk/>
            <pc:sldMk cId="1886003752" sldId="308"/>
            <ac:spMk id="15" creationId="{54CE5A05-9D33-80BB-D644-AF098F1477A6}"/>
          </ac:spMkLst>
        </pc:spChg>
        <pc:spChg chg="mod">
          <ac:chgData name="(pg) Thabang Noko" userId="77f89669-f1ca-4335-8d3c-8a0c53b45595" providerId="ADAL" clId="{1F0F2726-3E58-4881-B0DA-12D1AE1A1204}" dt="2023-01-08T15:39:22.919" v="175" actId="1076"/>
          <ac:spMkLst>
            <pc:docMk/>
            <pc:sldMk cId="1886003752" sldId="308"/>
            <ac:spMk id="802" creationId="{00000000-0000-0000-0000-000000000000}"/>
          </ac:spMkLst>
        </pc:spChg>
      </pc:sldChg>
      <pc:sldChg chg="addSp delSp modSp new mod">
        <pc:chgData name="(pg) Thabang Noko" userId="77f89669-f1ca-4335-8d3c-8a0c53b45595" providerId="ADAL" clId="{1F0F2726-3E58-4881-B0DA-12D1AE1A1204}" dt="2023-01-08T18:35:49.254" v="1806" actId="20577"/>
        <pc:sldMkLst>
          <pc:docMk/>
          <pc:sldMk cId="2657833029" sldId="310"/>
        </pc:sldMkLst>
        <pc:spChg chg="add del mod">
          <ac:chgData name="(pg) Thabang Noko" userId="77f89669-f1ca-4335-8d3c-8a0c53b45595" providerId="ADAL" clId="{1F0F2726-3E58-4881-B0DA-12D1AE1A1204}" dt="2023-01-08T17:05:12.730" v="1544"/>
          <ac:spMkLst>
            <pc:docMk/>
            <pc:sldMk cId="2657833029" sldId="310"/>
            <ac:spMk id="5" creationId="{2634F48D-BD6F-4696-F899-8674274DD658}"/>
          </ac:spMkLst>
        </pc:spChg>
        <pc:spChg chg="add mod">
          <ac:chgData name="(pg) Thabang Noko" userId="77f89669-f1ca-4335-8d3c-8a0c53b45595" providerId="ADAL" clId="{1F0F2726-3E58-4881-B0DA-12D1AE1A1204}" dt="2023-01-08T18:26:37.621" v="1800" actId="1076"/>
          <ac:spMkLst>
            <pc:docMk/>
            <pc:sldMk cId="2657833029" sldId="310"/>
            <ac:spMk id="6" creationId="{2A656BAA-66B0-0C16-B8F1-9C6A59522182}"/>
          </ac:spMkLst>
        </pc:spChg>
        <pc:spChg chg="add del mod">
          <ac:chgData name="(pg) Thabang Noko" userId="77f89669-f1ca-4335-8d3c-8a0c53b45595" providerId="ADAL" clId="{1F0F2726-3E58-4881-B0DA-12D1AE1A1204}" dt="2023-01-08T17:19:22.380" v="1657"/>
          <ac:spMkLst>
            <pc:docMk/>
            <pc:sldMk cId="2657833029" sldId="310"/>
            <ac:spMk id="7" creationId="{B9558DD4-4715-4424-E6E3-74FDD97696E9}"/>
          </ac:spMkLst>
        </pc:spChg>
        <pc:spChg chg="add mod">
          <ac:chgData name="(pg) Thabang Noko" userId="77f89669-f1ca-4335-8d3c-8a0c53b45595" providerId="ADAL" clId="{1F0F2726-3E58-4881-B0DA-12D1AE1A1204}" dt="2023-01-08T18:26:32.768" v="1799" actId="14100"/>
          <ac:spMkLst>
            <pc:docMk/>
            <pc:sldMk cId="2657833029" sldId="310"/>
            <ac:spMk id="8" creationId="{CAC40704-53AE-1FD6-52C9-B6FAE54D96A1}"/>
          </ac:spMkLst>
        </pc:spChg>
        <pc:spChg chg="add mod">
          <ac:chgData name="(pg) Thabang Noko" userId="77f89669-f1ca-4335-8d3c-8a0c53b45595" providerId="ADAL" clId="{1F0F2726-3E58-4881-B0DA-12D1AE1A1204}" dt="2023-01-08T18:25:25.669" v="1792" actId="255"/>
          <ac:spMkLst>
            <pc:docMk/>
            <pc:sldMk cId="2657833029" sldId="310"/>
            <ac:spMk id="9" creationId="{6FD8E80C-3643-C6C3-AF6A-326D411E9A12}"/>
          </ac:spMkLst>
        </pc:spChg>
        <pc:spChg chg="add mod">
          <ac:chgData name="(pg) Thabang Noko" userId="77f89669-f1ca-4335-8d3c-8a0c53b45595" providerId="ADAL" clId="{1F0F2726-3E58-4881-B0DA-12D1AE1A1204}" dt="2023-01-08T18:35:49.254" v="1806" actId="20577"/>
          <ac:spMkLst>
            <pc:docMk/>
            <pc:sldMk cId="2657833029" sldId="310"/>
            <ac:spMk id="10" creationId="{4D5020C7-402A-AFC2-66E7-E7F14FB66067}"/>
          </ac:spMkLst>
        </pc:spChg>
      </pc:sldChg>
      <pc:sldChg chg="new del">
        <pc:chgData name="(pg) Thabang Noko" userId="77f89669-f1ca-4335-8d3c-8a0c53b45595" providerId="ADAL" clId="{1F0F2726-3E58-4881-B0DA-12D1AE1A1204}" dt="2023-01-08T17:19:57.427" v="1659" actId="47"/>
        <pc:sldMkLst>
          <pc:docMk/>
          <pc:sldMk cId="2319060664" sldId="312"/>
        </pc:sldMkLst>
      </pc:sldChg>
    </pc:docChg>
  </pc:docChgLst>
  <pc:docChgLst>
    <pc:chgData name="(pg) Tobi Swierczak" userId="S::bsts22@lunet.lboro.ac.uk::67475f03-cef7-4fc3-ae7e-f73c08282b97" providerId="AD" clId="Web-{6E0B4449-43B7-3D4A-CF8A-876F783BE0C1}"/>
    <pc:docChg chg="modSld">
      <pc:chgData name="(pg) Tobi Swierczak" userId="S::bsts22@lunet.lboro.ac.uk::67475f03-cef7-4fc3-ae7e-f73c08282b97" providerId="AD" clId="Web-{6E0B4449-43B7-3D4A-CF8A-876F783BE0C1}" dt="2023-01-06T14:42:32.803" v="89" actId="20577"/>
      <pc:docMkLst>
        <pc:docMk/>
      </pc:docMkLst>
      <pc:sldChg chg="modSp">
        <pc:chgData name="(pg) Tobi Swierczak" userId="S::bsts22@lunet.lboro.ac.uk::67475f03-cef7-4fc3-ae7e-f73c08282b97" providerId="AD" clId="Web-{6E0B4449-43B7-3D4A-CF8A-876F783BE0C1}" dt="2023-01-06T14:42:32.803" v="89" actId="20577"/>
        <pc:sldMkLst>
          <pc:docMk/>
          <pc:sldMk cId="0" sldId="261"/>
        </pc:sldMkLst>
        <pc:spChg chg="mod">
          <ac:chgData name="(pg) Tobi Swierczak" userId="S::bsts22@lunet.lboro.ac.uk::67475f03-cef7-4fc3-ae7e-f73c08282b97" providerId="AD" clId="Web-{6E0B4449-43B7-3D4A-CF8A-876F783BE0C1}" dt="2023-01-06T14:42:32.803" v="89" actId="20577"/>
          <ac:spMkLst>
            <pc:docMk/>
            <pc:sldMk cId="0" sldId="261"/>
            <ac:spMk id="879" creationId="{00000000-0000-0000-0000-000000000000}"/>
          </ac:spMkLst>
        </pc:spChg>
      </pc:sldChg>
    </pc:docChg>
  </pc:docChgLst>
  <pc:docChgLst>
    <pc:chgData name="(pg) Tobi Swierczak" userId="S::bsts22@lunet.lboro.ac.uk::67475f03-cef7-4fc3-ae7e-f73c08282b97" providerId="AD" clId="Web-{284E10AB-5967-4233-8F9D-8F99132BDB92}"/>
    <pc:docChg chg="addSld delSld modSld sldOrd">
      <pc:chgData name="(pg) Tobi Swierczak" userId="S::bsts22@lunet.lboro.ac.uk::67475f03-cef7-4fc3-ae7e-f73c08282b97" providerId="AD" clId="Web-{284E10AB-5967-4233-8F9D-8F99132BDB92}" dt="2023-01-08T18:53:13.453" v="3922"/>
      <pc:docMkLst>
        <pc:docMk/>
      </pc:docMkLst>
      <pc:sldChg chg="modSp">
        <pc:chgData name="(pg) Tobi Swierczak" userId="S::bsts22@lunet.lboro.ac.uk::67475f03-cef7-4fc3-ae7e-f73c08282b97" providerId="AD" clId="Web-{284E10AB-5967-4233-8F9D-8F99132BDB92}" dt="2023-01-08T15:35:19.575" v="109" actId="20577"/>
        <pc:sldMkLst>
          <pc:docMk/>
          <pc:sldMk cId="0" sldId="258"/>
        </pc:sldMkLst>
        <pc:spChg chg="mod">
          <ac:chgData name="(pg) Tobi Swierczak" userId="S::bsts22@lunet.lboro.ac.uk::67475f03-cef7-4fc3-ae7e-f73c08282b97" providerId="AD" clId="Web-{284E10AB-5967-4233-8F9D-8F99132BDB92}" dt="2023-01-08T15:28:30.956" v="43" actId="1076"/>
          <ac:spMkLst>
            <pc:docMk/>
            <pc:sldMk cId="0" sldId="258"/>
            <ac:spMk id="641" creationId="{00000000-0000-0000-0000-000000000000}"/>
          </ac:spMkLst>
        </pc:spChg>
        <pc:spChg chg="mod">
          <ac:chgData name="(pg) Tobi Swierczak" userId="S::bsts22@lunet.lboro.ac.uk::67475f03-cef7-4fc3-ae7e-f73c08282b97" providerId="AD" clId="Web-{284E10AB-5967-4233-8F9D-8F99132BDB92}" dt="2023-01-08T15:34:57.402" v="103" actId="20577"/>
          <ac:spMkLst>
            <pc:docMk/>
            <pc:sldMk cId="0" sldId="258"/>
            <ac:spMk id="642" creationId="{00000000-0000-0000-0000-000000000000}"/>
          </ac:spMkLst>
        </pc:spChg>
        <pc:spChg chg="mod">
          <ac:chgData name="(pg) Tobi Swierczak" userId="S::bsts22@lunet.lboro.ac.uk::67475f03-cef7-4fc3-ae7e-f73c08282b97" providerId="AD" clId="Web-{284E10AB-5967-4233-8F9D-8F99132BDB92}" dt="2023-01-08T15:28:36.753" v="44" actId="1076"/>
          <ac:spMkLst>
            <pc:docMk/>
            <pc:sldMk cId="0" sldId="258"/>
            <ac:spMk id="643" creationId="{00000000-0000-0000-0000-000000000000}"/>
          </ac:spMkLst>
        </pc:spChg>
        <pc:spChg chg="mod">
          <ac:chgData name="(pg) Tobi Swierczak" userId="S::bsts22@lunet.lboro.ac.uk::67475f03-cef7-4fc3-ae7e-f73c08282b97" providerId="AD" clId="Web-{284E10AB-5967-4233-8F9D-8F99132BDB92}" dt="2023-01-08T15:35:01.199" v="104" actId="20577"/>
          <ac:spMkLst>
            <pc:docMk/>
            <pc:sldMk cId="0" sldId="258"/>
            <ac:spMk id="645" creationId="{00000000-0000-0000-0000-000000000000}"/>
          </ac:spMkLst>
        </pc:spChg>
        <pc:spChg chg="mod">
          <ac:chgData name="(pg) Tobi Swierczak" userId="S::bsts22@lunet.lboro.ac.uk::67475f03-cef7-4fc3-ae7e-f73c08282b97" providerId="AD" clId="Web-{284E10AB-5967-4233-8F9D-8F99132BDB92}" dt="2023-01-08T15:35:10.746" v="107" actId="20577"/>
          <ac:spMkLst>
            <pc:docMk/>
            <pc:sldMk cId="0" sldId="258"/>
            <ac:spMk id="648" creationId="{00000000-0000-0000-0000-000000000000}"/>
          </ac:spMkLst>
        </pc:spChg>
        <pc:spChg chg="mod">
          <ac:chgData name="(pg) Tobi Swierczak" userId="S::bsts22@lunet.lboro.ac.uk::67475f03-cef7-4fc3-ae7e-f73c08282b97" providerId="AD" clId="Web-{284E10AB-5967-4233-8F9D-8F99132BDB92}" dt="2023-01-08T15:35:19.575" v="109" actId="20577"/>
          <ac:spMkLst>
            <pc:docMk/>
            <pc:sldMk cId="0" sldId="258"/>
            <ac:spMk id="651" creationId="{00000000-0000-0000-0000-000000000000}"/>
          </ac:spMkLst>
        </pc:spChg>
      </pc:sldChg>
      <pc:sldChg chg="modSp ord">
        <pc:chgData name="(pg) Tobi Swierczak" userId="S::bsts22@lunet.lboro.ac.uk::67475f03-cef7-4fc3-ae7e-f73c08282b97" providerId="AD" clId="Web-{284E10AB-5967-4233-8F9D-8F99132BDB92}" dt="2023-01-08T16:42:58.967" v="2863" actId="20577"/>
        <pc:sldMkLst>
          <pc:docMk/>
          <pc:sldMk cId="0" sldId="260"/>
        </pc:sldMkLst>
        <pc:spChg chg="mod">
          <ac:chgData name="(pg) Tobi Swierczak" userId="S::bsts22@lunet.lboro.ac.uk::67475f03-cef7-4fc3-ae7e-f73c08282b97" providerId="AD" clId="Web-{284E10AB-5967-4233-8F9D-8F99132BDB92}" dt="2023-01-08T16:42:58.967" v="2863" actId="20577"/>
          <ac:spMkLst>
            <pc:docMk/>
            <pc:sldMk cId="0" sldId="260"/>
            <ac:spMk id="2" creationId="{95029935-2319-DCD5-EC35-71D9E09E6057}"/>
          </ac:spMkLst>
        </pc:spChg>
        <pc:cxnChg chg="mod">
          <ac:chgData name="(pg) Tobi Swierczak" userId="S::bsts22@lunet.lboro.ac.uk::67475f03-cef7-4fc3-ae7e-f73c08282b97" providerId="AD" clId="Web-{284E10AB-5967-4233-8F9D-8F99132BDB92}" dt="2023-01-08T15:54:17.182" v="665" actId="1076"/>
          <ac:cxnSpMkLst>
            <pc:docMk/>
            <pc:sldMk cId="0" sldId="260"/>
            <ac:cxnSpMk id="15" creationId="{C9366FB6-98FF-D156-DEA0-0C6FFA2C203D}"/>
          </ac:cxnSpMkLst>
        </pc:cxnChg>
      </pc:sldChg>
      <pc:sldChg chg="addSp delSp modSp modNotes">
        <pc:chgData name="(pg) Tobi Swierczak" userId="S::bsts22@lunet.lboro.ac.uk::67475f03-cef7-4fc3-ae7e-f73c08282b97" providerId="AD" clId="Web-{284E10AB-5967-4233-8F9D-8F99132BDB92}" dt="2023-01-08T17:16:02" v="3600"/>
        <pc:sldMkLst>
          <pc:docMk/>
          <pc:sldMk cId="0" sldId="261"/>
        </pc:sldMkLst>
        <pc:spChg chg="add del mod">
          <ac:chgData name="(pg) Tobi Swierczak" userId="S::bsts22@lunet.lboro.ac.uk::67475f03-cef7-4fc3-ae7e-f73c08282b97" providerId="AD" clId="Web-{284E10AB-5967-4233-8F9D-8F99132BDB92}" dt="2023-01-08T15:28:13.346" v="39"/>
          <ac:spMkLst>
            <pc:docMk/>
            <pc:sldMk cId="0" sldId="261"/>
            <ac:spMk id="3" creationId="{794C0DA1-AF05-89BE-CC16-7DE51C3647DA}"/>
          </ac:spMkLst>
        </pc:spChg>
        <pc:spChg chg="add mod">
          <ac:chgData name="(pg) Tobi Swierczak" userId="S::bsts22@lunet.lboro.ac.uk::67475f03-cef7-4fc3-ae7e-f73c08282b97" providerId="AD" clId="Web-{284E10AB-5967-4233-8F9D-8F99132BDB92}" dt="2023-01-08T15:28:22.003" v="42" actId="20577"/>
          <ac:spMkLst>
            <pc:docMk/>
            <pc:sldMk cId="0" sldId="261"/>
            <ac:spMk id="5" creationId="{AEEBFF31-261E-60B0-C5B6-DB71D4B4DAA9}"/>
          </ac:spMkLst>
        </pc:spChg>
        <pc:spChg chg="add del">
          <ac:chgData name="(pg) Tobi Swierczak" userId="S::bsts22@lunet.lboro.ac.uk::67475f03-cef7-4fc3-ae7e-f73c08282b97" providerId="AD" clId="Web-{284E10AB-5967-4233-8F9D-8F99132BDB92}" dt="2023-01-08T15:28:45.487" v="48"/>
          <ac:spMkLst>
            <pc:docMk/>
            <pc:sldMk cId="0" sldId="261"/>
            <ac:spMk id="7" creationId="{90A05DD3-358D-1684-DA4A-E97D36E9474C}"/>
          </ac:spMkLst>
        </pc:spChg>
        <pc:spChg chg="add del mod">
          <ac:chgData name="(pg) Tobi Swierczak" userId="S::bsts22@lunet.lboro.ac.uk::67475f03-cef7-4fc3-ae7e-f73c08282b97" providerId="AD" clId="Web-{284E10AB-5967-4233-8F9D-8F99132BDB92}" dt="2023-01-08T15:30:34.240" v="56"/>
          <ac:spMkLst>
            <pc:docMk/>
            <pc:sldMk cId="0" sldId="261"/>
            <ac:spMk id="8" creationId="{324D374B-50EE-B750-8283-DD99AAC42FBB}"/>
          </ac:spMkLst>
        </pc:spChg>
        <pc:spChg chg="mod">
          <ac:chgData name="(pg) Tobi Swierczak" userId="S::bsts22@lunet.lboro.ac.uk::67475f03-cef7-4fc3-ae7e-f73c08282b97" providerId="AD" clId="Web-{284E10AB-5967-4233-8F9D-8F99132BDB92}" dt="2023-01-08T15:30:49.912" v="65" actId="1076"/>
          <ac:spMkLst>
            <pc:docMk/>
            <pc:sldMk cId="0" sldId="261"/>
            <ac:spMk id="878" creationId="{00000000-0000-0000-0000-000000000000}"/>
          </ac:spMkLst>
        </pc:spChg>
        <pc:spChg chg="mod">
          <ac:chgData name="(pg) Tobi Swierczak" userId="S::bsts22@lunet.lboro.ac.uk::67475f03-cef7-4fc3-ae7e-f73c08282b97" providerId="AD" clId="Web-{284E10AB-5967-4233-8F9D-8F99132BDB92}" dt="2023-01-08T15:34:48.980" v="102" actId="20577"/>
          <ac:spMkLst>
            <pc:docMk/>
            <pc:sldMk cId="0" sldId="261"/>
            <ac:spMk id="879" creationId="{00000000-0000-0000-0000-000000000000}"/>
          </ac:spMkLst>
        </pc:spChg>
        <pc:grpChg chg="mod">
          <ac:chgData name="(pg) Tobi Swierczak" userId="S::bsts22@lunet.lboro.ac.uk::67475f03-cef7-4fc3-ae7e-f73c08282b97" providerId="AD" clId="Web-{284E10AB-5967-4233-8F9D-8F99132BDB92}" dt="2023-01-08T15:28:43.956" v="47" actId="1076"/>
          <ac:grpSpMkLst>
            <pc:docMk/>
            <pc:sldMk cId="0" sldId="261"/>
            <ac:grpSpMk id="866" creationId="{00000000-0000-0000-0000-000000000000}"/>
          </ac:grpSpMkLst>
        </pc:grpChg>
      </pc:sldChg>
      <pc:sldChg chg="modNotes">
        <pc:chgData name="(pg) Tobi Swierczak" userId="S::bsts22@lunet.lboro.ac.uk::67475f03-cef7-4fc3-ae7e-f73c08282b97" providerId="AD" clId="Web-{284E10AB-5967-4233-8F9D-8F99132BDB92}" dt="2023-01-08T17:52:57.678" v="3831"/>
        <pc:sldMkLst>
          <pc:docMk/>
          <pc:sldMk cId="0" sldId="263"/>
        </pc:sldMkLst>
      </pc:sldChg>
      <pc:sldChg chg="modNotes">
        <pc:chgData name="(pg) Tobi Swierczak" userId="S::bsts22@lunet.lboro.ac.uk::67475f03-cef7-4fc3-ae7e-f73c08282b97" providerId="AD" clId="Web-{284E10AB-5967-4233-8F9D-8F99132BDB92}" dt="2023-01-08T16:52:21.761" v="3169"/>
        <pc:sldMkLst>
          <pc:docMk/>
          <pc:sldMk cId="0" sldId="265"/>
        </pc:sldMkLst>
      </pc:sldChg>
      <pc:sldChg chg="del">
        <pc:chgData name="(pg) Tobi Swierczak" userId="S::bsts22@lunet.lboro.ac.uk::67475f03-cef7-4fc3-ae7e-f73c08282b97" providerId="AD" clId="Web-{284E10AB-5967-4233-8F9D-8F99132BDB92}" dt="2023-01-08T16:57:00.365" v="3171"/>
        <pc:sldMkLst>
          <pc:docMk/>
          <pc:sldMk cId="0" sldId="267"/>
        </pc:sldMkLst>
      </pc:sldChg>
      <pc:sldChg chg="addSp delSp modSp modNotes">
        <pc:chgData name="(pg) Tobi Swierczak" userId="S::bsts22@lunet.lboro.ac.uk::67475f03-cef7-4fc3-ae7e-f73c08282b97" providerId="AD" clId="Web-{284E10AB-5967-4233-8F9D-8F99132BDB92}" dt="2023-01-08T18:53:13.453" v="3922"/>
        <pc:sldMkLst>
          <pc:docMk/>
          <pc:sldMk cId="0" sldId="268"/>
        </pc:sldMkLst>
        <pc:spChg chg="add mod">
          <ac:chgData name="(pg) Tobi Swierczak" userId="S::bsts22@lunet.lboro.ac.uk::67475f03-cef7-4fc3-ae7e-f73c08282b97" providerId="AD" clId="Web-{284E10AB-5967-4233-8F9D-8F99132BDB92}" dt="2023-01-08T15:26:03.452" v="36" actId="1076"/>
          <ac:spMkLst>
            <pc:docMk/>
            <pc:sldMk cId="0" sldId="268"/>
            <ac:spMk id="5" creationId="{AE056073-9EA7-95DD-C162-393D51B66BE8}"/>
          </ac:spMkLst>
        </pc:spChg>
        <pc:picChg chg="del">
          <ac:chgData name="(pg) Tobi Swierczak" userId="S::bsts22@lunet.lboro.ac.uk::67475f03-cef7-4fc3-ae7e-f73c08282b97" providerId="AD" clId="Web-{284E10AB-5967-4233-8F9D-8F99132BDB92}" dt="2023-01-08T15:24:53.670" v="6"/>
          <ac:picMkLst>
            <pc:docMk/>
            <pc:sldMk cId="0" sldId="268"/>
            <ac:picMk id="2" creationId="{CD25C0A4-6FD8-9D0A-C9D4-7EC43707B972}"/>
          </ac:picMkLst>
        </pc:picChg>
        <pc:picChg chg="add mod">
          <ac:chgData name="(pg) Tobi Swierczak" userId="S::bsts22@lunet.lboro.ac.uk::67475f03-cef7-4fc3-ae7e-f73c08282b97" providerId="AD" clId="Web-{284E10AB-5967-4233-8F9D-8F99132BDB92}" dt="2023-01-08T15:25:19.217" v="12" actId="14100"/>
          <ac:picMkLst>
            <pc:docMk/>
            <pc:sldMk cId="0" sldId="268"/>
            <ac:picMk id="3" creationId="{BC273D7B-0E86-4705-2595-F162B1072CB3}"/>
          </ac:picMkLst>
        </pc:picChg>
      </pc:sldChg>
      <pc:sldChg chg="modSp">
        <pc:chgData name="(pg) Tobi Swierczak" userId="S::bsts22@lunet.lboro.ac.uk::67475f03-cef7-4fc3-ae7e-f73c08282b97" providerId="AD" clId="Web-{284E10AB-5967-4233-8F9D-8F99132BDB92}" dt="2023-01-08T15:38:37.017" v="114" actId="1076"/>
        <pc:sldMkLst>
          <pc:docMk/>
          <pc:sldMk cId="0" sldId="269"/>
        </pc:sldMkLst>
        <pc:spChg chg="mod">
          <ac:chgData name="(pg) Tobi Swierczak" userId="S::bsts22@lunet.lboro.ac.uk::67475f03-cef7-4fc3-ae7e-f73c08282b97" providerId="AD" clId="Web-{284E10AB-5967-4233-8F9D-8F99132BDB92}" dt="2023-01-08T15:37:44.875" v="110" actId="20577"/>
          <ac:spMkLst>
            <pc:docMk/>
            <pc:sldMk cId="0" sldId="269"/>
            <ac:spMk id="3" creationId="{E9B28A24-AC1D-08BC-FC00-6F6D30EA95B8}"/>
          </ac:spMkLst>
        </pc:spChg>
        <pc:spChg chg="mod">
          <ac:chgData name="(pg) Tobi Swierczak" userId="S::bsts22@lunet.lboro.ac.uk::67475f03-cef7-4fc3-ae7e-f73c08282b97" providerId="AD" clId="Web-{284E10AB-5967-4233-8F9D-8F99132BDB92}" dt="2023-01-08T15:38:37.017" v="114" actId="1076"/>
          <ac:spMkLst>
            <pc:docMk/>
            <pc:sldMk cId="0" sldId="269"/>
            <ac:spMk id="1218" creationId="{00000000-0000-0000-0000-000000000000}"/>
          </ac:spMkLst>
        </pc:spChg>
        <pc:cxnChg chg="mod">
          <ac:chgData name="(pg) Tobi Swierczak" userId="S::bsts22@lunet.lboro.ac.uk::67475f03-cef7-4fc3-ae7e-f73c08282b97" providerId="AD" clId="Web-{284E10AB-5967-4233-8F9D-8F99132BDB92}" dt="2023-01-08T15:37:53.031" v="113" actId="1076"/>
          <ac:cxnSpMkLst>
            <pc:docMk/>
            <pc:sldMk cId="0" sldId="269"/>
            <ac:cxnSpMk id="1192" creationId="{00000000-0000-0000-0000-000000000000}"/>
          </ac:cxnSpMkLst>
        </pc:cxnChg>
      </pc:sldChg>
      <pc:sldChg chg="addSp delSp modSp">
        <pc:chgData name="(pg) Tobi Swierczak" userId="S::bsts22@lunet.lboro.ac.uk::67475f03-cef7-4fc3-ae7e-f73c08282b97" providerId="AD" clId="Web-{284E10AB-5967-4233-8F9D-8F99132BDB92}" dt="2023-01-08T15:24:17.669" v="5"/>
        <pc:sldMkLst>
          <pc:docMk/>
          <pc:sldMk cId="21242411" sldId="306"/>
        </pc:sldMkLst>
        <pc:spChg chg="add del mod">
          <ac:chgData name="(pg) Tobi Swierczak" userId="S::bsts22@lunet.lboro.ac.uk::67475f03-cef7-4fc3-ae7e-f73c08282b97" providerId="AD" clId="Web-{284E10AB-5967-4233-8F9D-8F99132BDB92}" dt="2023-01-08T15:24:14.341" v="2"/>
          <ac:spMkLst>
            <pc:docMk/>
            <pc:sldMk cId="21242411" sldId="306"/>
            <ac:spMk id="15" creationId="{80DB7654-B3FC-2D14-2394-87BD69ED77C5}"/>
          </ac:spMkLst>
        </pc:spChg>
        <pc:spChg chg="add del mod">
          <ac:chgData name="(pg) Tobi Swierczak" userId="S::bsts22@lunet.lboro.ac.uk::67475f03-cef7-4fc3-ae7e-f73c08282b97" providerId="AD" clId="Web-{284E10AB-5967-4233-8F9D-8F99132BDB92}" dt="2023-01-08T15:24:15.122" v="3"/>
          <ac:spMkLst>
            <pc:docMk/>
            <pc:sldMk cId="21242411" sldId="306"/>
            <ac:spMk id="28" creationId="{25804D92-F7F9-31E7-EE9C-B28DD9D8AF7F}"/>
          </ac:spMkLst>
        </pc:spChg>
        <pc:spChg chg="add mod">
          <ac:chgData name="(pg) Tobi Swierczak" userId="S::bsts22@lunet.lboro.ac.uk::67475f03-cef7-4fc3-ae7e-f73c08282b97" providerId="AD" clId="Web-{284E10AB-5967-4233-8F9D-8F99132BDB92}" dt="2023-01-08T15:24:17.669" v="5"/>
          <ac:spMkLst>
            <pc:docMk/>
            <pc:sldMk cId="21242411" sldId="306"/>
            <ac:spMk id="30" creationId="{950F39D5-6934-B0C2-2A56-89527A7F49CD}"/>
          </ac:spMkLst>
        </pc:spChg>
        <pc:spChg chg="del">
          <ac:chgData name="(pg) Tobi Swierczak" userId="S::bsts22@lunet.lboro.ac.uk::67475f03-cef7-4fc3-ae7e-f73c08282b97" providerId="AD" clId="Web-{284E10AB-5967-4233-8F9D-8F99132BDB92}" dt="2023-01-08T15:24:12.919" v="1"/>
          <ac:spMkLst>
            <pc:docMk/>
            <pc:sldMk cId="21242411" sldId="306"/>
            <ac:spMk id="802" creationId="{00000000-0000-0000-0000-000000000000}"/>
          </ac:spMkLst>
        </pc:spChg>
        <pc:spChg chg="del">
          <ac:chgData name="(pg) Tobi Swierczak" userId="S::bsts22@lunet.lboro.ac.uk::67475f03-cef7-4fc3-ae7e-f73c08282b97" providerId="AD" clId="Web-{284E10AB-5967-4233-8F9D-8F99132BDB92}" dt="2023-01-08T15:24:11.762" v="0"/>
          <ac:spMkLst>
            <pc:docMk/>
            <pc:sldMk cId="21242411" sldId="306"/>
            <ac:spMk id="803" creationId="{00000000-0000-0000-0000-000000000000}"/>
          </ac:spMkLst>
        </pc:spChg>
        <pc:spChg chg="del">
          <ac:chgData name="(pg) Tobi Swierczak" userId="S::bsts22@lunet.lboro.ac.uk::67475f03-cef7-4fc3-ae7e-f73c08282b97" providerId="AD" clId="Web-{284E10AB-5967-4233-8F9D-8F99132BDB92}" dt="2023-01-08T15:24:17.669" v="5"/>
          <ac:spMkLst>
            <pc:docMk/>
            <pc:sldMk cId="21242411" sldId="306"/>
            <ac:spMk id="804" creationId="{00000000-0000-0000-0000-000000000000}"/>
          </ac:spMkLst>
        </pc:spChg>
        <pc:cxnChg chg="del">
          <ac:chgData name="(pg) Tobi Swierczak" userId="S::bsts22@lunet.lboro.ac.uk::67475f03-cef7-4fc3-ae7e-f73c08282b97" providerId="AD" clId="Web-{284E10AB-5967-4233-8F9D-8F99132BDB92}" dt="2023-01-08T15:24:16.169" v="4"/>
          <ac:cxnSpMkLst>
            <pc:docMk/>
            <pc:sldMk cId="21242411" sldId="306"/>
            <ac:cxnSpMk id="805" creationId="{00000000-0000-0000-0000-000000000000}"/>
          </ac:cxnSpMkLst>
        </pc:cxnChg>
      </pc:sldChg>
      <pc:sldChg chg="del">
        <pc:chgData name="(pg) Tobi Swierczak" userId="S::bsts22@lunet.lboro.ac.uk::67475f03-cef7-4fc3-ae7e-f73c08282b97" providerId="AD" clId="Web-{284E10AB-5967-4233-8F9D-8F99132BDB92}" dt="2023-01-08T16:55:40.500" v="3170"/>
        <pc:sldMkLst>
          <pc:docMk/>
          <pc:sldMk cId="3688870374" sldId="307"/>
        </pc:sldMkLst>
      </pc:sldChg>
      <pc:sldChg chg="delSp">
        <pc:chgData name="(pg) Tobi Swierczak" userId="S::bsts22@lunet.lboro.ac.uk::67475f03-cef7-4fc3-ae7e-f73c08282b97" providerId="AD" clId="Web-{284E10AB-5967-4233-8F9D-8F99132BDB92}" dt="2023-01-08T15:51:35.753" v="664"/>
        <pc:sldMkLst>
          <pc:docMk/>
          <pc:sldMk cId="2657833029" sldId="310"/>
        </pc:sldMkLst>
        <pc:spChg chg="del">
          <ac:chgData name="(pg) Tobi Swierczak" userId="S::bsts22@lunet.lboro.ac.uk::67475f03-cef7-4fc3-ae7e-f73c08282b97" providerId="AD" clId="Web-{284E10AB-5967-4233-8F9D-8F99132BDB92}" dt="2023-01-08T15:51:34.956" v="663"/>
          <ac:spMkLst>
            <pc:docMk/>
            <pc:sldMk cId="2657833029" sldId="310"/>
            <ac:spMk id="2" creationId="{FC2B3173-37FB-E703-015C-AF72C09C8F3C}"/>
          </ac:spMkLst>
        </pc:spChg>
        <pc:spChg chg="del">
          <ac:chgData name="(pg) Tobi Swierczak" userId="S::bsts22@lunet.lboro.ac.uk::67475f03-cef7-4fc3-ae7e-f73c08282b97" providerId="AD" clId="Web-{284E10AB-5967-4233-8F9D-8F99132BDB92}" dt="2023-01-08T15:51:33.816" v="662"/>
          <ac:spMkLst>
            <pc:docMk/>
            <pc:sldMk cId="2657833029" sldId="310"/>
            <ac:spMk id="3" creationId="{5A26188C-B617-AA50-BA6B-DA1159A8C155}"/>
          </ac:spMkLst>
        </pc:spChg>
        <pc:spChg chg="del">
          <ac:chgData name="(pg) Tobi Swierczak" userId="S::bsts22@lunet.lboro.ac.uk::67475f03-cef7-4fc3-ae7e-f73c08282b97" providerId="AD" clId="Web-{284E10AB-5967-4233-8F9D-8F99132BDB92}" dt="2023-01-08T15:51:35.753" v="664"/>
          <ac:spMkLst>
            <pc:docMk/>
            <pc:sldMk cId="2657833029" sldId="310"/>
            <ac:spMk id="4" creationId="{713E57D6-89E2-EC3D-7019-166CE0A87EB9}"/>
          </ac:spMkLst>
        </pc:spChg>
      </pc:sldChg>
      <pc:sldChg chg="addSp delSp modSp add replId">
        <pc:chgData name="(pg) Tobi Swierczak" userId="S::bsts22@lunet.lboro.ac.uk::67475f03-cef7-4fc3-ae7e-f73c08282b97" providerId="AD" clId="Web-{284E10AB-5967-4233-8F9D-8F99132BDB92}" dt="2023-01-08T15:43:20.851" v="299"/>
        <pc:sldMkLst>
          <pc:docMk/>
          <pc:sldMk cId="859066379" sldId="311"/>
        </pc:sldMkLst>
        <pc:spChg chg="add mod">
          <ac:chgData name="(pg) Tobi Swierczak" userId="S::bsts22@lunet.lboro.ac.uk::67475f03-cef7-4fc3-ae7e-f73c08282b97" providerId="AD" clId="Web-{284E10AB-5967-4233-8F9D-8F99132BDB92}" dt="2023-01-08T15:38:50.361" v="115" actId="1076"/>
          <ac:spMkLst>
            <pc:docMk/>
            <pc:sldMk cId="859066379" sldId="311"/>
            <ac:spMk id="3" creationId="{F7F5879B-3136-6ECF-4FA5-ED41DDBF3C95}"/>
          </ac:spMkLst>
        </pc:spChg>
        <pc:spChg chg="add del mod">
          <ac:chgData name="(pg) Tobi Swierczak" userId="S::bsts22@lunet.lboro.ac.uk::67475f03-cef7-4fc3-ae7e-f73c08282b97" providerId="AD" clId="Web-{284E10AB-5967-4233-8F9D-8F99132BDB92}" dt="2023-01-08T15:32:59.478" v="99"/>
          <ac:spMkLst>
            <pc:docMk/>
            <pc:sldMk cId="859066379" sldId="311"/>
            <ac:spMk id="5" creationId="{5147C6A6-3F85-D16F-108E-468C07CCEB1A}"/>
          </ac:spMkLst>
        </pc:spChg>
        <pc:spChg chg="add del mod">
          <ac:chgData name="(pg) Tobi Swierczak" userId="S::bsts22@lunet.lboro.ac.uk::67475f03-cef7-4fc3-ae7e-f73c08282b97" providerId="AD" clId="Web-{284E10AB-5967-4233-8F9D-8F99132BDB92}" dt="2023-01-08T15:32:59.478" v="98"/>
          <ac:spMkLst>
            <pc:docMk/>
            <pc:sldMk cId="859066379" sldId="311"/>
            <ac:spMk id="7" creationId="{31292502-C206-705C-C663-153CA8569B45}"/>
          </ac:spMkLst>
        </pc:spChg>
        <pc:spChg chg="add del mod">
          <ac:chgData name="(pg) Tobi Swierczak" userId="S::bsts22@lunet.lboro.ac.uk::67475f03-cef7-4fc3-ae7e-f73c08282b97" providerId="AD" clId="Web-{284E10AB-5967-4233-8F9D-8F99132BDB92}" dt="2023-01-08T15:33:01.665" v="101"/>
          <ac:spMkLst>
            <pc:docMk/>
            <pc:sldMk cId="859066379" sldId="311"/>
            <ac:spMk id="9" creationId="{09AB3247-B560-B07E-808B-1AD6E54DF845}"/>
          </ac:spMkLst>
        </pc:spChg>
        <pc:spChg chg="add del mod">
          <ac:chgData name="(pg) Tobi Swierczak" userId="S::bsts22@lunet.lboro.ac.uk::67475f03-cef7-4fc3-ae7e-f73c08282b97" providerId="AD" clId="Web-{284E10AB-5967-4233-8F9D-8F99132BDB92}" dt="2023-01-08T15:32:59.478" v="97"/>
          <ac:spMkLst>
            <pc:docMk/>
            <pc:sldMk cId="859066379" sldId="311"/>
            <ac:spMk id="11" creationId="{50D33B72-DF02-DC3C-8765-6B1387A53C8C}"/>
          </ac:spMkLst>
        </pc:spChg>
        <pc:spChg chg="add del mod">
          <ac:chgData name="(pg) Tobi Swierczak" userId="S::bsts22@lunet.lboro.ac.uk::67475f03-cef7-4fc3-ae7e-f73c08282b97" providerId="AD" clId="Web-{284E10AB-5967-4233-8F9D-8F99132BDB92}" dt="2023-01-08T15:32:59.478" v="96"/>
          <ac:spMkLst>
            <pc:docMk/>
            <pc:sldMk cId="859066379" sldId="311"/>
            <ac:spMk id="13" creationId="{1D1F5315-C86A-3232-AAD4-16B9A8FA3D30}"/>
          </ac:spMkLst>
        </pc:spChg>
        <pc:spChg chg="add del mod">
          <ac:chgData name="(pg) Tobi Swierczak" userId="S::bsts22@lunet.lboro.ac.uk::67475f03-cef7-4fc3-ae7e-f73c08282b97" providerId="AD" clId="Web-{284E10AB-5967-4233-8F9D-8F99132BDB92}" dt="2023-01-08T15:33:01.665" v="100"/>
          <ac:spMkLst>
            <pc:docMk/>
            <pc:sldMk cId="859066379" sldId="311"/>
            <ac:spMk id="15" creationId="{3E49C7DD-D633-0969-2376-924FD2A2D7D3}"/>
          </ac:spMkLst>
        </pc:spChg>
        <pc:spChg chg="del">
          <ac:chgData name="(pg) Tobi Swierczak" userId="S::bsts22@lunet.lboro.ac.uk::67475f03-cef7-4fc3-ae7e-f73c08282b97" providerId="AD" clId="Web-{284E10AB-5967-4233-8F9D-8F99132BDB92}" dt="2023-01-08T15:31:53.523" v="67"/>
          <ac:spMkLst>
            <pc:docMk/>
            <pc:sldMk cId="859066379" sldId="311"/>
            <ac:spMk id="1223" creationId="{00000000-0000-0000-0000-000000000000}"/>
          </ac:spMkLst>
        </pc:spChg>
        <pc:spChg chg="del">
          <ac:chgData name="(pg) Tobi Swierczak" userId="S::bsts22@lunet.lboro.ac.uk::67475f03-cef7-4fc3-ae7e-f73c08282b97" providerId="AD" clId="Web-{284E10AB-5967-4233-8F9D-8F99132BDB92}" dt="2023-01-08T15:32:56.478" v="95"/>
          <ac:spMkLst>
            <pc:docMk/>
            <pc:sldMk cId="859066379" sldId="311"/>
            <ac:spMk id="1224" creationId="{00000000-0000-0000-0000-000000000000}"/>
          </ac:spMkLst>
        </pc:spChg>
        <pc:spChg chg="del">
          <ac:chgData name="(pg) Tobi Swierczak" userId="S::bsts22@lunet.lboro.ac.uk::67475f03-cef7-4fc3-ae7e-f73c08282b97" providerId="AD" clId="Web-{284E10AB-5967-4233-8F9D-8F99132BDB92}" dt="2023-01-08T15:32:56.399" v="94"/>
          <ac:spMkLst>
            <pc:docMk/>
            <pc:sldMk cId="859066379" sldId="311"/>
            <ac:spMk id="1225" creationId="{00000000-0000-0000-0000-000000000000}"/>
          </ac:spMkLst>
        </pc:spChg>
        <pc:spChg chg="del">
          <ac:chgData name="(pg) Tobi Swierczak" userId="S::bsts22@lunet.lboro.ac.uk::67475f03-cef7-4fc3-ae7e-f73c08282b97" providerId="AD" clId="Web-{284E10AB-5967-4233-8F9D-8F99132BDB92}" dt="2023-01-08T15:32:56.321" v="93"/>
          <ac:spMkLst>
            <pc:docMk/>
            <pc:sldMk cId="859066379" sldId="311"/>
            <ac:spMk id="1226" creationId="{00000000-0000-0000-0000-000000000000}"/>
          </ac:spMkLst>
        </pc:spChg>
        <pc:spChg chg="del">
          <ac:chgData name="(pg) Tobi Swierczak" userId="S::bsts22@lunet.lboro.ac.uk::67475f03-cef7-4fc3-ae7e-f73c08282b97" providerId="AD" clId="Web-{284E10AB-5967-4233-8F9D-8F99132BDB92}" dt="2023-01-08T15:32:56.243" v="92"/>
          <ac:spMkLst>
            <pc:docMk/>
            <pc:sldMk cId="859066379" sldId="311"/>
            <ac:spMk id="1227" creationId="{00000000-0000-0000-0000-000000000000}"/>
          </ac:spMkLst>
        </pc:spChg>
        <pc:spChg chg="del">
          <ac:chgData name="(pg) Tobi Swierczak" userId="S::bsts22@lunet.lboro.ac.uk::67475f03-cef7-4fc3-ae7e-f73c08282b97" providerId="AD" clId="Web-{284E10AB-5967-4233-8F9D-8F99132BDB92}" dt="2023-01-08T15:32:56.243" v="91"/>
          <ac:spMkLst>
            <pc:docMk/>
            <pc:sldMk cId="859066379" sldId="311"/>
            <ac:spMk id="1228" creationId="{00000000-0000-0000-0000-000000000000}"/>
          </ac:spMkLst>
        </pc:spChg>
        <pc:spChg chg="del">
          <ac:chgData name="(pg) Tobi Swierczak" userId="S::bsts22@lunet.lboro.ac.uk::67475f03-cef7-4fc3-ae7e-f73c08282b97" providerId="AD" clId="Web-{284E10AB-5967-4233-8F9D-8F99132BDB92}" dt="2023-01-08T15:32:56.243" v="90"/>
          <ac:spMkLst>
            <pc:docMk/>
            <pc:sldMk cId="859066379" sldId="311"/>
            <ac:spMk id="1229" creationId="{00000000-0000-0000-0000-000000000000}"/>
          </ac:spMkLst>
        </pc:spChg>
        <pc:spChg chg="del">
          <ac:chgData name="(pg) Tobi Swierczak" userId="S::bsts22@lunet.lboro.ac.uk::67475f03-cef7-4fc3-ae7e-f73c08282b97" providerId="AD" clId="Web-{284E10AB-5967-4233-8F9D-8F99132BDB92}" dt="2023-01-08T15:32:56.243" v="89"/>
          <ac:spMkLst>
            <pc:docMk/>
            <pc:sldMk cId="859066379" sldId="311"/>
            <ac:spMk id="1230" creationId="{00000000-0000-0000-0000-000000000000}"/>
          </ac:spMkLst>
        </pc:spChg>
        <pc:spChg chg="del">
          <ac:chgData name="(pg) Tobi Swierczak" userId="S::bsts22@lunet.lboro.ac.uk::67475f03-cef7-4fc3-ae7e-f73c08282b97" providerId="AD" clId="Web-{284E10AB-5967-4233-8F9D-8F99132BDB92}" dt="2023-01-08T15:32:56.149" v="88"/>
          <ac:spMkLst>
            <pc:docMk/>
            <pc:sldMk cId="859066379" sldId="311"/>
            <ac:spMk id="1231" creationId="{00000000-0000-0000-0000-000000000000}"/>
          </ac:spMkLst>
        </pc:spChg>
        <pc:spChg chg="del">
          <ac:chgData name="(pg) Tobi Swierczak" userId="S::bsts22@lunet.lboro.ac.uk::67475f03-cef7-4fc3-ae7e-f73c08282b97" providerId="AD" clId="Web-{284E10AB-5967-4233-8F9D-8F99132BDB92}" dt="2023-01-08T15:32:56.071" v="87"/>
          <ac:spMkLst>
            <pc:docMk/>
            <pc:sldMk cId="859066379" sldId="311"/>
            <ac:spMk id="1232" creationId="{00000000-0000-0000-0000-000000000000}"/>
          </ac:spMkLst>
        </pc:spChg>
        <pc:spChg chg="del">
          <ac:chgData name="(pg) Tobi Swierczak" userId="S::bsts22@lunet.lboro.ac.uk::67475f03-cef7-4fc3-ae7e-f73c08282b97" providerId="AD" clId="Web-{284E10AB-5967-4233-8F9D-8F99132BDB92}" dt="2023-01-08T15:32:55.978" v="84"/>
          <ac:spMkLst>
            <pc:docMk/>
            <pc:sldMk cId="859066379" sldId="311"/>
            <ac:spMk id="1242" creationId="{00000000-0000-0000-0000-000000000000}"/>
          </ac:spMkLst>
        </pc:spChg>
        <pc:grpChg chg="del">
          <ac:chgData name="(pg) Tobi Swierczak" userId="S::bsts22@lunet.lboro.ac.uk::67475f03-cef7-4fc3-ae7e-f73c08282b97" providerId="AD" clId="Web-{284E10AB-5967-4233-8F9D-8F99132BDB92}" dt="2023-01-08T15:32:55.993" v="86"/>
          <ac:grpSpMkLst>
            <pc:docMk/>
            <pc:sldMk cId="859066379" sldId="311"/>
            <ac:grpSpMk id="1234" creationId="{00000000-0000-0000-0000-000000000000}"/>
          </ac:grpSpMkLst>
        </pc:grpChg>
        <pc:grpChg chg="del">
          <ac:chgData name="(pg) Tobi Swierczak" userId="S::bsts22@lunet.lboro.ac.uk::67475f03-cef7-4fc3-ae7e-f73c08282b97" providerId="AD" clId="Web-{284E10AB-5967-4233-8F9D-8F99132BDB92}" dt="2023-01-08T15:32:55.993" v="85"/>
          <ac:grpSpMkLst>
            <pc:docMk/>
            <pc:sldMk cId="859066379" sldId="311"/>
            <ac:grpSpMk id="1237" creationId="{00000000-0000-0000-0000-000000000000}"/>
          </ac:grpSpMkLst>
        </pc:grpChg>
        <pc:graphicFrameChg chg="add mod modGraphic">
          <ac:chgData name="(pg) Tobi Swierczak" userId="S::bsts22@lunet.lboro.ac.uk::67475f03-cef7-4fc3-ae7e-f73c08282b97" providerId="AD" clId="Web-{284E10AB-5967-4233-8F9D-8F99132BDB92}" dt="2023-01-08T15:43:20.851" v="299"/>
          <ac:graphicFrameMkLst>
            <pc:docMk/>
            <pc:sldMk cId="859066379" sldId="311"/>
            <ac:graphicFrameMk id="16" creationId="{771B1207-B9B9-5A86-B73E-FF74D5D9E498}"/>
          </ac:graphicFrameMkLst>
        </pc:graphicFrameChg>
        <pc:cxnChg chg="mod">
          <ac:chgData name="(pg) Tobi Swierczak" userId="S::bsts22@lunet.lboro.ac.uk::67475f03-cef7-4fc3-ae7e-f73c08282b97" providerId="AD" clId="Web-{284E10AB-5967-4233-8F9D-8F99132BDB92}" dt="2023-01-08T15:38:52.204" v="116" actId="1076"/>
          <ac:cxnSpMkLst>
            <pc:docMk/>
            <pc:sldMk cId="859066379" sldId="311"/>
            <ac:cxnSpMk id="1233"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9807142f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9807142f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1980e84b67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1980e84b67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36d6064a9d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36d6064a9d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47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9807142fea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9807142fe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228600">
              <a:buFont typeface="Calibri"/>
              <a:buChar char="-"/>
            </a:pPr>
            <a:r>
              <a:rPr lang="en-US"/>
              <a:t>Limitation of DES – although creating simulations can be a powerful technique for optimizing processes and making impactful decisions we have to keep in mind that this is only a simulation and not a real thing and there are a lot of factors to be considered.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Before preparing the structure of a DES, we have created an Activity Cycle Diagram (ACD) as it describes the interactions among the objects in a system and will help us with the model creation. We have based the ACD as well as the SIMUL8 Base Model on the information regarding the process from the local regional hospital.</a:t>
            </a:r>
          </a:p>
          <a:p>
            <a:pPr marL="0" indent="0">
              <a:buNone/>
            </a:pPr>
            <a:endParaRPr lang="en-US"/>
          </a:p>
          <a:p>
            <a:pPr marL="228600" indent="-228600">
              <a:buAutoNum type="arabicPeriod"/>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980e84b67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980e84b67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b="1" u="sng"/>
              <a:t>Resources</a:t>
            </a:r>
          </a:p>
          <a:p>
            <a:pPr marL="0" indent="0">
              <a:buNone/>
            </a:pPr>
            <a:r>
              <a:rPr lang="en-GB"/>
              <a:t>4 Radiographers and 1 X-Ray Plate Machine</a:t>
            </a:r>
          </a:p>
          <a:p>
            <a:pPr marL="0" indent="0">
              <a:buNone/>
            </a:pPr>
            <a:endParaRPr lang="en-GB"/>
          </a:p>
          <a:p>
            <a:pPr marL="0" indent="0">
              <a:buNone/>
            </a:pPr>
            <a:r>
              <a:rPr lang="en-GB" b="1" u="sng"/>
              <a:t>Base Model</a:t>
            </a:r>
          </a:p>
          <a:p>
            <a:pPr marL="228600" indent="-228600">
              <a:buAutoNum type="arabicPeriod"/>
            </a:pPr>
            <a:r>
              <a:rPr lang="en-GB"/>
              <a:t>We start off the simulation with the two arrivals (Entry Points) – one illustrating the Hospital Patients (arriving once per 9 minutes, exponential) and the other entry point illustrating Casual Patients (arriving once per 30 minutes, exponential).</a:t>
            </a:r>
          </a:p>
          <a:p>
            <a:pPr marL="228600" indent="-228600">
              <a:buAutoNum type="arabicPeriod"/>
            </a:pPr>
            <a:r>
              <a:rPr lang="en-GB"/>
              <a:t>Both of the entry points enter the 'Waiting area', prioritising the casualty patients over hospital patients. The 'Waiting Area' is then linked to the 'Calling Through' where the patients are called in to 1 of 4 X-Ray Rooms. The 'calling through' activity takes a constant 2 minutes per casualty patients and constant 5 minutes for hospital patients. </a:t>
            </a:r>
          </a:p>
          <a:p>
            <a:pPr marL="228600" indent="-228600">
              <a:buAutoNum type="arabicPeriod"/>
            </a:pPr>
            <a:r>
              <a:rPr lang="en-GB"/>
              <a:t>Once the patient enters the X Ray Room, they get attended by the Radiographers which are the floating resource. 'Casualty Patients' take an average of 7 minutes for this process which is Erlang distributed with a shape parameter of 3. Where as 'Hospital Patients' take 3 minutes and have a shape parameter of 3.</a:t>
            </a:r>
          </a:p>
          <a:p>
            <a:pPr marL="228600" indent="-228600">
              <a:buAutoNum type="arabicPeriod"/>
            </a:pPr>
            <a:r>
              <a:rPr lang="en-GB"/>
              <a:t>After, the X-Ray Room we proceed to the X-Ray Scan activity which represents the X-Rays scan's being printed and checked whether they are acceptable or not. If the print is acceptable the process will finish with the 'End Point'. However, if the prints are unacceptable, the patients will go back to the 'Waiting Area' and wait to be rescanned.  The chance of the scan prints being acceptable a85% being acceptable – 15% Unacceptable)</a:t>
            </a:r>
          </a:p>
          <a:p>
            <a:pPr marL="228600" indent="-228600">
              <a:buAutoNum type="arabicPeriod"/>
            </a:pPr>
            <a:r>
              <a:rPr lang="en-GB"/>
              <a:t>The Casualty patients who require a rescan will have priority over the Casualty patients that just arrived. Similarly, the Hospital patients who require a rescan will have priority over the Hospital patients who have just arrived.</a:t>
            </a:r>
          </a:p>
          <a:p>
            <a:pPr marL="0" indent="0">
              <a:buNone/>
            </a:pPr>
            <a:endParaRPr lang="en-GB"/>
          </a:p>
          <a:p>
            <a:pPr marL="0" indent="0">
              <a:buNone/>
            </a:pPr>
            <a:r>
              <a:rPr lang="en-GB" b="1" u="sng"/>
              <a:t>VISUAL LOGIC</a:t>
            </a:r>
          </a:p>
          <a:p>
            <a:pPr marL="0" indent="0">
              <a:buNone/>
            </a:pPr>
            <a:r>
              <a:rPr lang="en-GB"/>
              <a:t>To complete the model we had to use Visual Logic, which is a language within the software which allows the user to describe exactly how you want the simulation to behave. We have created 2 labels; First one called 'Type of Patients', where we have assigned a fixed value to each patient – Casualty Patients (1) and Hospital Patients (2) - This label has allowed us to set different times in a singular activity. Second label is called 'Prioritisation', we have set a separate value to each patient (Casualty Patients = 2 and Hospital Patients = 4), this number would then decrement after the X-Ray Print has been done and the patients who need a rescan would go back with a new value (Casualty Patients (Rescan) = 1 and Hospital Patients (Rescan) = 3). From there we have selected an option called 'Prioritise label from low to high', and assigned this option to every queue and activity.</a:t>
            </a:r>
          </a:p>
          <a:p>
            <a:pPr marL="228600" indent="-228600">
              <a:buAutoNum type="arabicPeriod"/>
            </a:pP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a:t>- We have replicated the experiment 1000 times by choosing to run the trial a 1000 times within SIMUL8, This should gives us a large sample. The warm up period didn't show any significant changes however we have decided to include it as it show great practice.</a:t>
            </a:r>
          </a:p>
          <a:p>
            <a:pPr lvl="0" algn="l">
              <a:spcBef>
                <a:spcPts val="0"/>
              </a:spcBef>
              <a:spcAft>
                <a:spcPts val="0"/>
              </a:spcAft>
              <a:buNone/>
            </a:pPr>
            <a:endParaRPr lang="en-GB"/>
          </a:p>
          <a:p>
            <a:pPr marL="0" indent="0">
              <a:buNone/>
            </a:pP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f8cf4f0f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f8cf4f0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72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539400"/>
            <a:ext cx="4528800" cy="1964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100" y="2880325"/>
            <a:ext cx="2570700" cy="696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426528" y="4913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639625" y="1313747"/>
            <a:ext cx="2169200" cy="2165766"/>
            <a:chOff x="9722990" y="783921"/>
            <a:chExt cx="2463600" cy="2459700"/>
          </a:xfrm>
        </p:grpSpPr>
        <p:sp>
          <p:nvSpPr>
            <p:cNvPr id="13" name="Google Shape;13;p2"/>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0203477" y="783926"/>
              <a:ext cx="1502640" cy="2459539"/>
              <a:chOff x="4569775" y="-2069175"/>
              <a:chExt cx="2065200" cy="3277200"/>
            </a:xfrm>
          </p:grpSpPr>
          <p:cxnSp>
            <p:nvCxnSpPr>
              <p:cNvPr id="15" name="Google Shape;15;p2"/>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6" name="Google Shape;16;p2"/>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7" name="Google Shape;17;p2"/>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8" name="Google Shape;18;p2"/>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19" name="Google Shape;19;p2"/>
            <p:cNvGrpSpPr/>
            <p:nvPr/>
          </p:nvGrpSpPr>
          <p:grpSpPr>
            <a:xfrm>
              <a:off x="9730708" y="1303557"/>
              <a:ext cx="2453467" cy="1420421"/>
              <a:chOff x="3960175" y="-1125625"/>
              <a:chExt cx="3372000" cy="1952200"/>
            </a:xfrm>
          </p:grpSpPr>
          <p:cxnSp>
            <p:nvCxnSpPr>
              <p:cNvPr id="20" name="Google Shape;20;p2"/>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1" name="Google Shape;21;p2"/>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2"/>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45"/>
        <p:cNvGrpSpPr/>
        <p:nvPr/>
      </p:nvGrpSpPr>
      <p:grpSpPr>
        <a:xfrm>
          <a:off x="0" y="0"/>
          <a:ext cx="0" cy="0"/>
          <a:chOff x="0" y="0"/>
          <a:chExt cx="0" cy="0"/>
        </a:xfrm>
      </p:grpSpPr>
      <p:sp>
        <p:nvSpPr>
          <p:cNvPr id="246" name="Google Shape;246;p17"/>
          <p:cNvSpPr txBox="1">
            <a:spLocks noGrp="1"/>
          </p:cNvSpPr>
          <p:nvPr>
            <p:ph type="title"/>
          </p:nvPr>
        </p:nvSpPr>
        <p:spPr>
          <a:xfrm>
            <a:off x="5107688" y="1706100"/>
            <a:ext cx="3021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7" name="Google Shape;247;p17"/>
          <p:cNvSpPr txBox="1">
            <a:spLocks noGrp="1"/>
          </p:cNvSpPr>
          <p:nvPr>
            <p:ph type="subTitle" idx="1"/>
          </p:nvPr>
        </p:nvSpPr>
        <p:spPr>
          <a:xfrm>
            <a:off x="5107688" y="2441400"/>
            <a:ext cx="3021000" cy="9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8" name="Google Shape;248;p17"/>
          <p:cNvSpPr/>
          <p:nvPr/>
        </p:nvSpPr>
        <p:spPr>
          <a:xfrm>
            <a:off x="268503" y="42095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7"/>
          <p:cNvGrpSpPr/>
          <p:nvPr/>
        </p:nvGrpSpPr>
        <p:grpSpPr>
          <a:xfrm>
            <a:off x="-1456100" y="432697"/>
            <a:ext cx="2169200" cy="2165766"/>
            <a:chOff x="9722990" y="783921"/>
            <a:chExt cx="2463600" cy="2459700"/>
          </a:xfrm>
        </p:grpSpPr>
        <p:sp>
          <p:nvSpPr>
            <p:cNvPr id="250" name="Google Shape;250;p17"/>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7"/>
            <p:cNvGrpSpPr/>
            <p:nvPr/>
          </p:nvGrpSpPr>
          <p:grpSpPr>
            <a:xfrm>
              <a:off x="10203477" y="783926"/>
              <a:ext cx="1502640" cy="2459539"/>
              <a:chOff x="4569775" y="-2069175"/>
              <a:chExt cx="2065200" cy="3277200"/>
            </a:xfrm>
          </p:grpSpPr>
          <p:cxnSp>
            <p:nvCxnSpPr>
              <p:cNvPr id="252" name="Google Shape;252;p17"/>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53" name="Google Shape;253;p17"/>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54" name="Google Shape;254;p17"/>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55" name="Google Shape;255;p17"/>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256" name="Google Shape;256;p17"/>
            <p:cNvGrpSpPr/>
            <p:nvPr/>
          </p:nvGrpSpPr>
          <p:grpSpPr>
            <a:xfrm>
              <a:off x="9730708" y="1303557"/>
              <a:ext cx="2453467" cy="1420421"/>
              <a:chOff x="3960175" y="-1125625"/>
              <a:chExt cx="3372000" cy="1952200"/>
            </a:xfrm>
          </p:grpSpPr>
          <p:cxnSp>
            <p:nvCxnSpPr>
              <p:cNvPr id="257" name="Google Shape;257;p17"/>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58" name="Google Shape;258;p17"/>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59" name="Google Shape;259;p17"/>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60" name="Google Shape;260;p17"/>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67" name="Google Shape;267;p19"/>
          <p:cNvSpPr txBox="1">
            <a:spLocks noGrp="1"/>
          </p:cNvSpPr>
          <p:nvPr>
            <p:ph type="subTitle" idx="1"/>
          </p:nvPr>
        </p:nvSpPr>
        <p:spPr>
          <a:xfrm>
            <a:off x="1090100" y="2231525"/>
            <a:ext cx="2175300" cy="79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8" name="Google Shape;268;p19"/>
          <p:cNvSpPr txBox="1">
            <a:spLocks noGrp="1"/>
          </p:cNvSpPr>
          <p:nvPr>
            <p:ph type="subTitle" idx="2"/>
          </p:nvPr>
        </p:nvSpPr>
        <p:spPr>
          <a:xfrm>
            <a:off x="3484425" y="2231525"/>
            <a:ext cx="2175300" cy="79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9" name="Google Shape;269;p19"/>
          <p:cNvSpPr txBox="1">
            <a:spLocks noGrp="1"/>
          </p:cNvSpPr>
          <p:nvPr>
            <p:ph type="subTitle" idx="3"/>
          </p:nvPr>
        </p:nvSpPr>
        <p:spPr>
          <a:xfrm>
            <a:off x="5878750" y="2231525"/>
            <a:ext cx="2175300" cy="79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0" name="Google Shape;270;p19"/>
          <p:cNvSpPr txBox="1">
            <a:spLocks noGrp="1"/>
          </p:cNvSpPr>
          <p:nvPr>
            <p:ph type="subTitle" idx="4"/>
          </p:nvPr>
        </p:nvSpPr>
        <p:spPr>
          <a:xfrm>
            <a:off x="1090100" y="1912900"/>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271" name="Google Shape;271;p19"/>
          <p:cNvSpPr txBox="1">
            <a:spLocks noGrp="1"/>
          </p:cNvSpPr>
          <p:nvPr>
            <p:ph type="subTitle" idx="5"/>
          </p:nvPr>
        </p:nvSpPr>
        <p:spPr>
          <a:xfrm>
            <a:off x="3484350" y="1912900"/>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272" name="Google Shape;272;p19"/>
          <p:cNvSpPr txBox="1">
            <a:spLocks noGrp="1"/>
          </p:cNvSpPr>
          <p:nvPr>
            <p:ph type="subTitle" idx="6"/>
          </p:nvPr>
        </p:nvSpPr>
        <p:spPr>
          <a:xfrm>
            <a:off x="5878750" y="1912900"/>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273" name="Google Shape;273;p19"/>
          <p:cNvSpPr/>
          <p:nvPr/>
        </p:nvSpPr>
        <p:spPr>
          <a:xfrm>
            <a:off x="268503" y="947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536353" y="46603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19"/>
          <p:cNvGrpSpPr/>
          <p:nvPr/>
        </p:nvGrpSpPr>
        <p:grpSpPr>
          <a:xfrm>
            <a:off x="7519825" y="4563772"/>
            <a:ext cx="2169200" cy="2165766"/>
            <a:chOff x="9722990" y="783921"/>
            <a:chExt cx="2463600" cy="2459700"/>
          </a:xfrm>
        </p:grpSpPr>
        <p:sp>
          <p:nvSpPr>
            <p:cNvPr id="276" name="Google Shape;276;p19"/>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9"/>
            <p:cNvGrpSpPr/>
            <p:nvPr/>
          </p:nvGrpSpPr>
          <p:grpSpPr>
            <a:xfrm>
              <a:off x="10203477" y="783926"/>
              <a:ext cx="1502640" cy="2459539"/>
              <a:chOff x="4569775" y="-2069175"/>
              <a:chExt cx="2065200" cy="3277200"/>
            </a:xfrm>
          </p:grpSpPr>
          <p:cxnSp>
            <p:nvCxnSpPr>
              <p:cNvPr id="278" name="Google Shape;278;p19"/>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79" name="Google Shape;279;p19"/>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80" name="Google Shape;280;p19"/>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81" name="Google Shape;281;p19"/>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282" name="Google Shape;282;p19"/>
            <p:cNvGrpSpPr/>
            <p:nvPr/>
          </p:nvGrpSpPr>
          <p:grpSpPr>
            <a:xfrm>
              <a:off x="9730708" y="1303557"/>
              <a:ext cx="2453467" cy="1420421"/>
              <a:chOff x="3960175" y="-1125625"/>
              <a:chExt cx="3372000" cy="1952200"/>
            </a:xfrm>
          </p:grpSpPr>
          <p:cxnSp>
            <p:nvCxnSpPr>
              <p:cNvPr id="283" name="Google Shape;283;p19"/>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84" name="Google Shape;284;p19"/>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85" name="Google Shape;285;p19"/>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86" name="Google Shape;286;p19"/>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287" name="Google Shape;287;p19"/>
          <p:cNvGrpSpPr/>
          <p:nvPr/>
        </p:nvGrpSpPr>
        <p:grpSpPr>
          <a:xfrm>
            <a:off x="-1757800" y="1033109"/>
            <a:ext cx="2169200" cy="2165766"/>
            <a:chOff x="9722990" y="783921"/>
            <a:chExt cx="2463600" cy="2459700"/>
          </a:xfrm>
        </p:grpSpPr>
        <p:sp>
          <p:nvSpPr>
            <p:cNvPr id="288" name="Google Shape;288;p19"/>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9"/>
            <p:cNvGrpSpPr/>
            <p:nvPr/>
          </p:nvGrpSpPr>
          <p:grpSpPr>
            <a:xfrm>
              <a:off x="10203477" y="783926"/>
              <a:ext cx="1502640" cy="2459539"/>
              <a:chOff x="4569775" y="-2069175"/>
              <a:chExt cx="2065200" cy="3277200"/>
            </a:xfrm>
          </p:grpSpPr>
          <p:cxnSp>
            <p:nvCxnSpPr>
              <p:cNvPr id="290" name="Google Shape;290;p19"/>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91" name="Google Shape;291;p19"/>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92" name="Google Shape;292;p19"/>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93" name="Google Shape;293;p19"/>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294" name="Google Shape;294;p19"/>
            <p:cNvGrpSpPr/>
            <p:nvPr/>
          </p:nvGrpSpPr>
          <p:grpSpPr>
            <a:xfrm>
              <a:off x="9730708" y="1303557"/>
              <a:ext cx="2453467" cy="1420421"/>
              <a:chOff x="3960175" y="-1125625"/>
              <a:chExt cx="3372000" cy="1952200"/>
            </a:xfrm>
          </p:grpSpPr>
          <p:cxnSp>
            <p:nvCxnSpPr>
              <p:cNvPr id="295" name="Google Shape;295;p19"/>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96" name="Google Shape;296;p19"/>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97" name="Google Shape;297;p19"/>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98" name="Google Shape;298;p19"/>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39" name="Google Shape;339;p22"/>
          <p:cNvSpPr txBox="1">
            <a:spLocks noGrp="1"/>
          </p:cNvSpPr>
          <p:nvPr>
            <p:ph type="subTitle" idx="1"/>
          </p:nvPr>
        </p:nvSpPr>
        <p:spPr>
          <a:xfrm>
            <a:off x="3913113" y="1472911"/>
            <a:ext cx="36366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0" name="Google Shape;340;p22"/>
          <p:cNvSpPr txBox="1">
            <a:spLocks noGrp="1"/>
          </p:cNvSpPr>
          <p:nvPr>
            <p:ph type="subTitle" idx="2"/>
          </p:nvPr>
        </p:nvSpPr>
        <p:spPr>
          <a:xfrm>
            <a:off x="1590290" y="2304667"/>
            <a:ext cx="36366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1" name="Google Shape;341;p22"/>
          <p:cNvSpPr txBox="1">
            <a:spLocks noGrp="1"/>
          </p:cNvSpPr>
          <p:nvPr>
            <p:ph type="subTitle" idx="3"/>
          </p:nvPr>
        </p:nvSpPr>
        <p:spPr>
          <a:xfrm>
            <a:off x="3913113" y="3136424"/>
            <a:ext cx="36366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22"/>
          <p:cNvSpPr txBox="1">
            <a:spLocks noGrp="1"/>
          </p:cNvSpPr>
          <p:nvPr>
            <p:ph type="subTitle" idx="4"/>
          </p:nvPr>
        </p:nvSpPr>
        <p:spPr>
          <a:xfrm>
            <a:off x="1590288" y="3968180"/>
            <a:ext cx="36366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22"/>
          <p:cNvSpPr txBox="1">
            <a:spLocks noGrp="1"/>
          </p:cNvSpPr>
          <p:nvPr>
            <p:ph type="subTitle" idx="5"/>
          </p:nvPr>
        </p:nvSpPr>
        <p:spPr>
          <a:xfrm>
            <a:off x="2406213" y="1472911"/>
            <a:ext cx="15069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44" name="Google Shape;344;p22"/>
          <p:cNvSpPr txBox="1">
            <a:spLocks noGrp="1"/>
          </p:cNvSpPr>
          <p:nvPr>
            <p:ph type="subTitle" idx="6"/>
          </p:nvPr>
        </p:nvSpPr>
        <p:spPr>
          <a:xfrm>
            <a:off x="5234022" y="2304672"/>
            <a:ext cx="15069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45" name="Google Shape;345;p22"/>
          <p:cNvSpPr txBox="1">
            <a:spLocks noGrp="1"/>
          </p:cNvSpPr>
          <p:nvPr>
            <p:ph type="subTitle" idx="7"/>
          </p:nvPr>
        </p:nvSpPr>
        <p:spPr>
          <a:xfrm>
            <a:off x="2406213" y="3136420"/>
            <a:ext cx="15069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46" name="Google Shape;346;p22"/>
          <p:cNvSpPr txBox="1">
            <a:spLocks noGrp="1"/>
          </p:cNvSpPr>
          <p:nvPr>
            <p:ph type="subTitle" idx="8"/>
          </p:nvPr>
        </p:nvSpPr>
        <p:spPr>
          <a:xfrm>
            <a:off x="5234013" y="3968180"/>
            <a:ext cx="15069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47" name="Google Shape;347;p22"/>
          <p:cNvSpPr/>
          <p:nvPr/>
        </p:nvSpPr>
        <p:spPr>
          <a:xfrm>
            <a:off x="163703" y="1167821"/>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6228103" y="4540121"/>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2"/>
          <p:cNvGrpSpPr/>
          <p:nvPr/>
        </p:nvGrpSpPr>
        <p:grpSpPr>
          <a:xfrm>
            <a:off x="8481300" y="2304672"/>
            <a:ext cx="2169200" cy="2165766"/>
            <a:chOff x="9722990" y="783921"/>
            <a:chExt cx="2463600" cy="2459700"/>
          </a:xfrm>
        </p:grpSpPr>
        <p:sp>
          <p:nvSpPr>
            <p:cNvPr id="350" name="Google Shape;350;p22"/>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22"/>
            <p:cNvGrpSpPr/>
            <p:nvPr/>
          </p:nvGrpSpPr>
          <p:grpSpPr>
            <a:xfrm>
              <a:off x="10203477" y="783926"/>
              <a:ext cx="1502640" cy="2459539"/>
              <a:chOff x="4569775" y="-2069175"/>
              <a:chExt cx="2065200" cy="3277200"/>
            </a:xfrm>
          </p:grpSpPr>
          <p:cxnSp>
            <p:nvCxnSpPr>
              <p:cNvPr id="352" name="Google Shape;352;p22"/>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353" name="Google Shape;353;p22"/>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354" name="Google Shape;354;p22"/>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355" name="Google Shape;355;p22"/>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356" name="Google Shape;356;p22"/>
            <p:cNvGrpSpPr/>
            <p:nvPr/>
          </p:nvGrpSpPr>
          <p:grpSpPr>
            <a:xfrm>
              <a:off x="9730708" y="1303557"/>
              <a:ext cx="2453467" cy="1420421"/>
              <a:chOff x="3960175" y="-1125625"/>
              <a:chExt cx="3372000" cy="1952200"/>
            </a:xfrm>
          </p:grpSpPr>
          <p:cxnSp>
            <p:nvCxnSpPr>
              <p:cNvPr id="357" name="Google Shape;357;p22"/>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358" name="Google Shape;358;p22"/>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359" name="Google Shape;359;p22"/>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360" name="Google Shape;360;p22"/>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85"/>
        <p:cNvGrpSpPr/>
        <p:nvPr/>
      </p:nvGrpSpPr>
      <p:grpSpPr>
        <a:xfrm>
          <a:off x="0" y="0"/>
          <a:ext cx="0" cy="0"/>
          <a:chOff x="0" y="0"/>
          <a:chExt cx="0" cy="0"/>
        </a:xfrm>
      </p:grpSpPr>
      <p:sp>
        <p:nvSpPr>
          <p:cNvPr id="386" name="Google Shape;386;p2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87" name="Google Shape;387;p24"/>
          <p:cNvSpPr txBox="1">
            <a:spLocks noGrp="1"/>
          </p:cNvSpPr>
          <p:nvPr>
            <p:ph type="subTitle" idx="1"/>
          </p:nvPr>
        </p:nvSpPr>
        <p:spPr>
          <a:xfrm>
            <a:off x="875675" y="2291392"/>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88" name="Google Shape;388;p24"/>
          <p:cNvSpPr txBox="1">
            <a:spLocks noGrp="1"/>
          </p:cNvSpPr>
          <p:nvPr>
            <p:ph type="subTitle" idx="2"/>
          </p:nvPr>
        </p:nvSpPr>
        <p:spPr>
          <a:xfrm>
            <a:off x="3505928" y="2291392"/>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89" name="Google Shape;389;p24"/>
          <p:cNvSpPr txBox="1">
            <a:spLocks noGrp="1"/>
          </p:cNvSpPr>
          <p:nvPr>
            <p:ph type="subTitle" idx="3"/>
          </p:nvPr>
        </p:nvSpPr>
        <p:spPr>
          <a:xfrm>
            <a:off x="875675" y="40314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90" name="Google Shape;390;p24"/>
          <p:cNvSpPr txBox="1">
            <a:spLocks noGrp="1"/>
          </p:cNvSpPr>
          <p:nvPr>
            <p:ph type="subTitle" idx="4"/>
          </p:nvPr>
        </p:nvSpPr>
        <p:spPr>
          <a:xfrm>
            <a:off x="3505979" y="40314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91" name="Google Shape;391;p24"/>
          <p:cNvSpPr txBox="1">
            <a:spLocks noGrp="1"/>
          </p:cNvSpPr>
          <p:nvPr>
            <p:ph type="subTitle" idx="5"/>
          </p:nvPr>
        </p:nvSpPr>
        <p:spPr>
          <a:xfrm>
            <a:off x="6136125" y="2291392"/>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92" name="Google Shape;392;p24"/>
          <p:cNvSpPr txBox="1">
            <a:spLocks noGrp="1"/>
          </p:cNvSpPr>
          <p:nvPr>
            <p:ph type="subTitle" idx="6"/>
          </p:nvPr>
        </p:nvSpPr>
        <p:spPr>
          <a:xfrm>
            <a:off x="6136232" y="40314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93" name="Google Shape;393;p24"/>
          <p:cNvSpPr txBox="1">
            <a:spLocks noGrp="1"/>
          </p:cNvSpPr>
          <p:nvPr>
            <p:ph type="subTitle" idx="7"/>
          </p:nvPr>
        </p:nvSpPr>
        <p:spPr>
          <a:xfrm>
            <a:off x="3505900" y="1972792"/>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94" name="Google Shape;394;p24"/>
          <p:cNvSpPr txBox="1">
            <a:spLocks noGrp="1"/>
          </p:cNvSpPr>
          <p:nvPr>
            <p:ph type="subTitle" idx="8"/>
          </p:nvPr>
        </p:nvSpPr>
        <p:spPr>
          <a:xfrm>
            <a:off x="3505900" y="37128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95" name="Google Shape;395;p24"/>
          <p:cNvSpPr txBox="1">
            <a:spLocks noGrp="1"/>
          </p:cNvSpPr>
          <p:nvPr>
            <p:ph type="subTitle" idx="9"/>
          </p:nvPr>
        </p:nvSpPr>
        <p:spPr>
          <a:xfrm>
            <a:off x="6136275" y="1972792"/>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96" name="Google Shape;396;p24"/>
          <p:cNvSpPr txBox="1">
            <a:spLocks noGrp="1"/>
          </p:cNvSpPr>
          <p:nvPr>
            <p:ph type="subTitle" idx="13"/>
          </p:nvPr>
        </p:nvSpPr>
        <p:spPr>
          <a:xfrm>
            <a:off x="6136275" y="37128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97" name="Google Shape;397;p24"/>
          <p:cNvSpPr txBox="1">
            <a:spLocks noGrp="1"/>
          </p:cNvSpPr>
          <p:nvPr>
            <p:ph type="subTitle" idx="14"/>
          </p:nvPr>
        </p:nvSpPr>
        <p:spPr>
          <a:xfrm>
            <a:off x="875675" y="1972792"/>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98" name="Google Shape;398;p24"/>
          <p:cNvSpPr txBox="1">
            <a:spLocks noGrp="1"/>
          </p:cNvSpPr>
          <p:nvPr>
            <p:ph type="subTitle" idx="15"/>
          </p:nvPr>
        </p:nvSpPr>
        <p:spPr>
          <a:xfrm>
            <a:off x="875675" y="37128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399" name="Google Shape;399;p24"/>
          <p:cNvSpPr/>
          <p:nvPr/>
        </p:nvSpPr>
        <p:spPr>
          <a:xfrm>
            <a:off x="8556503" y="1415221"/>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238553" y="46040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24"/>
          <p:cNvGrpSpPr/>
          <p:nvPr/>
        </p:nvGrpSpPr>
        <p:grpSpPr>
          <a:xfrm>
            <a:off x="-1627075" y="1859822"/>
            <a:ext cx="2169200" cy="2165766"/>
            <a:chOff x="9722990" y="783921"/>
            <a:chExt cx="2463600" cy="2459700"/>
          </a:xfrm>
        </p:grpSpPr>
        <p:sp>
          <p:nvSpPr>
            <p:cNvPr id="402" name="Google Shape;402;p24"/>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24"/>
            <p:cNvGrpSpPr/>
            <p:nvPr/>
          </p:nvGrpSpPr>
          <p:grpSpPr>
            <a:xfrm>
              <a:off x="10203477" y="783926"/>
              <a:ext cx="1502640" cy="2459539"/>
              <a:chOff x="4569775" y="-2069175"/>
              <a:chExt cx="2065200" cy="3277200"/>
            </a:xfrm>
          </p:grpSpPr>
          <p:cxnSp>
            <p:nvCxnSpPr>
              <p:cNvPr id="404" name="Google Shape;404;p24"/>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05" name="Google Shape;405;p24"/>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06" name="Google Shape;406;p24"/>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07" name="Google Shape;407;p24"/>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408" name="Google Shape;408;p24"/>
            <p:cNvGrpSpPr/>
            <p:nvPr/>
          </p:nvGrpSpPr>
          <p:grpSpPr>
            <a:xfrm>
              <a:off x="9730708" y="1303557"/>
              <a:ext cx="2453467" cy="1420421"/>
              <a:chOff x="3960175" y="-1125625"/>
              <a:chExt cx="3372000" cy="1952200"/>
            </a:xfrm>
          </p:grpSpPr>
          <p:cxnSp>
            <p:nvCxnSpPr>
              <p:cNvPr id="409" name="Google Shape;409;p24"/>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10" name="Google Shape;410;p24"/>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11" name="Google Shape;411;p24"/>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12" name="Google Shape;412;p24"/>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413"/>
        <p:cNvGrpSpPr/>
        <p:nvPr/>
      </p:nvGrpSpPr>
      <p:grpSpPr>
        <a:xfrm>
          <a:off x="0" y="0"/>
          <a:ext cx="0" cy="0"/>
          <a:chOff x="0" y="0"/>
          <a:chExt cx="0" cy="0"/>
        </a:xfrm>
      </p:grpSpPr>
      <p:sp>
        <p:nvSpPr>
          <p:cNvPr id="414" name="Google Shape;414;p25"/>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15" name="Google Shape;415;p25"/>
          <p:cNvSpPr txBox="1">
            <a:spLocks noGrp="1"/>
          </p:cNvSpPr>
          <p:nvPr>
            <p:ph type="subTitle" idx="1"/>
          </p:nvPr>
        </p:nvSpPr>
        <p:spPr>
          <a:xfrm>
            <a:off x="937700" y="3663900"/>
            <a:ext cx="21753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16" name="Google Shape;416;p25"/>
          <p:cNvSpPr txBox="1">
            <a:spLocks noGrp="1"/>
          </p:cNvSpPr>
          <p:nvPr>
            <p:ph type="subTitle" idx="2"/>
          </p:nvPr>
        </p:nvSpPr>
        <p:spPr>
          <a:xfrm>
            <a:off x="3484422" y="3663900"/>
            <a:ext cx="21753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17" name="Google Shape;417;p25"/>
          <p:cNvSpPr txBox="1">
            <a:spLocks noGrp="1"/>
          </p:cNvSpPr>
          <p:nvPr>
            <p:ph type="subTitle" idx="3"/>
          </p:nvPr>
        </p:nvSpPr>
        <p:spPr>
          <a:xfrm>
            <a:off x="6031150" y="3663900"/>
            <a:ext cx="21753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18" name="Google Shape;418;p25"/>
          <p:cNvSpPr txBox="1">
            <a:spLocks noGrp="1"/>
          </p:cNvSpPr>
          <p:nvPr>
            <p:ph type="title" idx="4" hasCustomPrompt="1"/>
          </p:nvPr>
        </p:nvSpPr>
        <p:spPr>
          <a:xfrm>
            <a:off x="1332950" y="1629775"/>
            <a:ext cx="1384800" cy="5727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360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r>
              <a:t>xx%</a:t>
            </a:r>
          </a:p>
        </p:txBody>
      </p:sp>
      <p:sp>
        <p:nvSpPr>
          <p:cNvPr id="419" name="Google Shape;419;p25"/>
          <p:cNvSpPr txBox="1">
            <a:spLocks noGrp="1"/>
          </p:cNvSpPr>
          <p:nvPr>
            <p:ph type="title" idx="5" hasCustomPrompt="1"/>
          </p:nvPr>
        </p:nvSpPr>
        <p:spPr>
          <a:xfrm>
            <a:off x="3877925" y="1629850"/>
            <a:ext cx="1384800" cy="5727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360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r>
              <a:t>xx%</a:t>
            </a:r>
          </a:p>
        </p:txBody>
      </p:sp>
      <p:sp>
        <p:nvSpPr>
          <p:cNvPr id="420" name="Google Shape;420;p25"/>
          <p:cNvSpPr txBox="1">
            <a:spLocks noGrp="1"/>
          </p:cNvSpPr>
          <p:nvPr>
            <p:ph type="title" idx="6" hasCustomPrompt="1"/>
          </p:nvPr>
        </p:nvSpPr>
        <p:spPr>
          <a:xfrm>
            <a:off x="6422900" y="1629850"/>
            <a:ext cx="1384800" cy="5727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360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r>
              <a:t>xx%</a:t>
            </a:r>
          </a:p>
        </p:txBody>
      </p:sp>
      <p:sp>
        <p:nvSpPr>
          <p:cNvPr id="421" name="Google Shape;421;p25"/>
          <p:cNvSpPr txBox="1">
            <a:spLocks noGrp="1"/>
          </p:cNvSpPr>
          <p:nvPr>
            <p:ph type="subTitle" idx="7"/>
          </p:nvPr>
        </p:nvSpPr>
        <p:spPr>
          <a:xfrm>
            <a:off x="937700" y="3314550"/>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422" name="Google Shape;422;p25"/>
          <p:cNvSpPr txBox="1">
            <a:spLocks noGrp="1"/>
          </p:cNvSpPr>
          <p:nvPr>
            <p:ph type="subTitle" idx="8"/>
          </p:nvPr>
        </p:nvSpPr>
        <p:spPr>
          <a:xfrm>
            <a:off x="3484350" y="3314550"/>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423" name="Google Shape;423;p25"/>
          <p:cNvSpPr txBox="1">
            <a:spLocks noGrp="1"/>
          </p:cNvSpPr>
          <p:nvPr>
            <p:ph type="subTitle" idx="9"/>
          </p:nvPr>
        </p:nvSpPr>
        <p:spPr>
          <a:xfrm>
            <a:off x="6031000" y="3314550"/>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algn="ctr"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algn="ctr"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algn="ctr"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algn="ctr"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algn="ctr"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algn="ctr"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algn="ctr"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algn="ctr"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424" name="Google Shape;424;p25"/>
          <p:cNvSpPr/>
          <p:nvPr/>
        </p:nvSpPr>
        <p:spPr>
          <a:xfrm>
            <a:off x="163578" y="224804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25"/>
          <p:cNvGrpSpPr/>
          <p:nvPr/>
        </p:nvGrpSpPr>
        <p:grpSpPr>
          <a:xfrm>
            <a:off x="1060375" y="4735972"/>
            <a:ext cx="2169200" cy="2165766"/>
            <a:chOff x="9722990" y="783921"/>
            <a:chExt cx="2463600" cy="2459700"/>
          </a:xfrm>
        </p:grpSpPr>
        <p:sp>
          <p:nvSpPr>
            <p:cNvPr id="426" name="Google Shape;426;p25"/>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5"/>
            <p:cNvGrpSpPr/>
            <p:nvPr/>
          </p:nvGrpSpPr>
          <p:grpSpPr>
            <a:xfrm>
              <a:off x="10203477" y="783926"/>
              <a:ext cx="1502640" cy="2459539"/>
              <a:chOff x="4569775" y="-2069175"/>
              <a:chExt cx="2065200" cy="3277200"/>
            </a:xfrm>
          </p:grpSpPr>
          <p:cxnSp>
            <p:nvCxnSpPr>
              <p:cNvPr id="428" name="Google Shape;428;p25"/>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29" name="Google Shape;429;p25"/>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30" name="Google Shape;430;p25"/>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31" name="Google Shape;431;p25"/>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432" name="Google Shape;432;p25"/>
            <p:cNvGrpSpPr/>
            <p:nvPr/>
          </p:nvGrpSpPr>
          <p:grpSpPr>
            <a:xfrm>
              <a:off x="9730708" y="1303557"/>
              <a:ext cx="2453467" cy="1420421"/>
              <a:chOff x="3960175" y="-1125625"/>
              <a:chExt cx="3372000" cy="1952200"/>
            </a:xfrm>
          </p:grpSpPr>
          <p:cxnSp>
            <p:nvCxnSpPr>
              <p:cNvPr id="433" name="Google Shape;433;p25"/>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34" name="Google Shape;434;p25"/>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35" name="Google Shape;435;p25"/>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36" name="Google Shape;436;p25"/>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437"/>
        <p:cNvGrpSpPr/>
        <p:nvPr/>
      </p:nvGrpSpPr>
      <p:grpSpPr>
        <a:xfrm>
          <a:off x="0" y="0"/>
          <a:ext cx="0" cy="0"/>
          <a:chOff x="0" y="0"/>
          <a:chExt cx="0" cy="0"/>
        </a:xfrm>
      </p:grpSpPr>
      <p:sp>
        <p:nvSpPr>
          <p:cNvPr id="438" name="Google Shape;438;p2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39" name="Google Shape;439;p26"/>
          <p:cNvSpPr/>
          <p:nvPr/>
        </p:nvSpPr>
        <p:spPr>
          <a:xfrm>
            <a:off x="8" y="36092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7589528" y="-4"/>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26"/>
          <p:cNvGrpSpPr/>
          <p:nvPr/>
        </p:nvGrpSpPr>
        <p:grpSpPr>
          <a:xfrm>
            <a:off x="1734925" y="4674397"/>
            <a:ext cx="2169200" cy="2165766"/>
            <a:chOff x="9722990" y="783921"/>
            <a:chExt cx="2463600" cy="2459700"/>
          </a:xfrm>
        </p:grpSpPr>
        <p:sp>
          <p:nvSpPr>
            <p:cNvPr id="442" name="Google Shape;442;p26"/>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6"/>
            <p:cNvGrpSpPr/>
            <p:nvPr/>
          </p:nvGrpSpPr>
          <p:grpSpPr>
            <a:xfrm>
              <a:off x="10203477" y="783926"/>
              <a:ext cx="1502640" cy="2459539"/>
              <a:chOff x="4569775" y="-2069175"/>
              <a:chExt cx="2065200" cy="3277200"/>
            </a:xfrm>
          </p:grpSpPr>
          <p:cxnSp>
            <p:nvCxnSpPr>
              <p:cNvPr id="444" name="Google Shape;444;p26"/>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45" name="Google Shape;445;p26"/>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46" name="Google Shape;446;p26"/>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47" name="Google Shape;447;p26"/>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448" name="Google Shape;448;p26"/>
            <p:cNvGrpSpPr/>
            <p:nvPr/>
          </p:nvGrpSpPr>
          <p:grpSpPr>
            <a:xfrm>
              <a:off x="9730708" y="1303557"/>
              <a:ext cx="2453467" cy="1420421"/>
              <a:chOff x="3960175" y="-1125625"/>
              <a:chExt cx="3372000" cy="1952200"/>
            </a:xfrm>
          </p:grpSpPr>
          <p:cxnSp>
            <p:nvCxnSpPr>
              <p:cNvPr id="449" name="Google Shape;449;p26"/>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50" name="Google Shape;450;p26"/>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51" name="Google Shape;451;p26"/>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52" name="Google Shape;452;p26"/>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453"/>
        <p:cNvGrpSpPr/>
        <p:nvPr/>
      </p:nvGrpSpPr>
      <p:grpSpPr>
        <a:xfrm>
          <a:off x="0" y="0"/>
          <a:ext cx="0" cy="0"/>
          <a:chOff x="0" y="0"/>
          <a:chExt cx="0" cy="0"/>
        </a:xfrm>
      </p:grpSpPr>
      <p:sp>
        <p:nvSpPr>
          <p:cNvPr id="454" name="Google Shape;454;p2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55" name="Google Shape;455;p27"/>
          <p:cNvSpPr/>
          <p:nvPr/>
        </p:nvSpPr>
        <p:spPr>
          <a:xfrm>
            <a:off x="7785528" y="46040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160628" y="15364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27"/>
          <p:cNvGrpSpPr/>
          <p:nvPr/>
        </p:nvGrpSpPr>
        <p:grpSpPr>
          <a:xfrm>
            <a:off x="8508350" y="1284822"/>
            <a:ext cx="2169200" cy="2165766"/>
            <a:chOff x="9722990" y="783921"/>
            <a:chExt cx="2463600" cy="2459700"/>
          </a:xfrm>
        </p:grpSpPr>
        <p:sp>
          <p:nvSpPr>
            <p:cNvPr id="458" name="Google Shape;458;p27"/>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7"/>
            <p:cNvGrpSpPr/>
            <p:nvPr/>
          </p:nvGrpSpPr>
          <p:grpSpPr>
            <a:xfrm>
              <a:off x="10203477" y="783926"/>
              <a:ext cx="1502640" cy="2459539"/>
              <a:chOff x="4569775" y="-2069175"/>
              <a:chExt cx="2065200" cy="3277200"/>
            </a:xfrm>
          </p:grpSpPr>
          <p:cxnSp>
            <p:nvCxnSpPr>
              <p:cNvPr id="460" name="Google Shape;460;p27"/>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61" name="Google Shape;461;p27"/>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62" name="Google Shape;462;p27"/>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63" name="Google Shape;463;p27"/>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464" name="Google Shape;464;p27"/>
            <p:cNvGrpSpPr/>
            <p:nvPr/>
          </p:nvGrpSpPr>
          <p:grpSpPr>
            <a:xfrm>
              <a:off x="9730708" y="1303557"/>
              <a:ext cx="2453467" cy="1420421"/>
              <a:chOff x="3960175" y="-1125625"/>
              <a:chExt cx="3372000" cy="1952200"/>
            </a:xfrm>
          </p:grpSpPr>
          <p:cxnSp>
            <p:nvCxnSpPr>
              <p:cNvPr id="465" name="Google Shape;465;p27"/>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66" name="Google Shape;466;p27"/>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67" name="Google Shape;467;p27"/>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68" name="Google Shape;468;p27"/>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86"/>
        <p:cNvGrpSpPr/>
        <p:nvPr/>
      </p:nvGrpSpPr>
      <p:grpSpPr>
        <a:xfrm>
          <a:off x="0" y="0"/>
          <a:ext cx="0" cy="0"/>
          <a:chOff x="0" y="0"/>
          <a:chExt cx="0" cy="0"/>
        </a:xfrm>
      </p:grpSpPr>
      <p:sp>
        <p:nvSpPr>
          <p:cNvPr id="487" name="Google Shape;487;p29"/>
          <p:cNvSpPr/>
          <p:nvPr/>
        </p:nvSpPr>
        <p:spPr>
          <a:xfrm>
            <a:off x="8" y="701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4276153" y="46988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6408228" y="3644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9"/>
          <p:cNvGrpSpPr/>
          <p:nvPr/>
        </p:nvGrpSpPr>
        <p:grpSpPr>
          <a:xfrm>
            <a:off x="-1456100" y="1802872"/>
            <a:ext cx="2169200" cy="2165766"/>
            <a:chOff x="9722990" y="783921"/>
            <a:chExt cx="2463600" cy="2459700"/>
          </a:xfrm>
        </p:grpSpPr>
        <p:sp>
          <p:nvSpPr>
            <p:cNvPr id="491" name="Google Shape;491;p29"/>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9"/>
            <p:cNvGrpSpPr/>
            <p:nvPr/>
          </p:nvGrpSpPr>
          <p:grpSpPr>
            <a:xfrm>
              <a:off x="10203477" y="783926"/>
              <a:ext cx="1502640" cy="2459539"/>
              <a:chOff x="4569775" y="-2069175"/>
              <a:chExt cx="2065200" cy="3277200"/>
            </a:xfrm>
          </p:grpSpPr>
          <p:cxnSp>
            <p:nvCxnSpPr>
              <p:cNvPr id="493" name="Google Shape;493;p29"/>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94" name="Google Shape;494;p29"/>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95" name="Google Shape;495;p29"/>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496" name="Google Shape;496;p29"/>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497" name="Google Shape;497;p29"/>
            <p:cNvGrpSpPr/>
            <p:nvPr/>
          </p:nvGrpSpPr>
          <p:grpSpPr>
            <a:xfrm>
              <a:off x="9730708" y="1303557"/>
              <a:ext cx="2453467" cy="1420421"/>
              <a:chOff x="3960175" y="-1125625"/>
              <a:chExt cx="3372000" cy="1952200"/>
            </a:xfrm>
          </p:grpSpPr>
          <p:cxnSp>
            <p:nvCxnSpPr>
              <p:cNvPr id="498" name="Google Shape;498;p29"/>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99" name="Google Shape;499;p29"/>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00" name="Google Shape;500;p29"/>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01" name="Google Shape;501;p29"/>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02" name="Google Shape;502;p29"/>
          <p:cNvGrpSpPr/>
          <p:nvPr/>
        </p:nvGrpSpPr>
        <p:grpSpPr>
          <a:xfrm>
            <a:off x="8119650" y="694822"/>
            <a:ext cx="2169200" cy="2165766"/>
            <a:chOff x="9722990" y="783921"/>
            <a:chExt cx="2463600" cy="2459700"/>
          </a:xfrm>
        </p:grpSpPr>
        <p:sp>
          <p:nvSpPr>
            <p:cNvPr id="503" name="Google Shape;503;p29"/>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29"/>
            <p:cNvGrpSpPr/>
            <p:nvPr/>
          </p:nvGrpSpPr>
          <p:grpSpPr>
            <a:xfrm>
              <a:off x="10203477" y="783926"/>
              <a:ext cx="1502640" cy="2459539"/>
              <a:chOff x="4569775" y="-2069175"/>
              <a:chExt cx="2065200" cy="3277200"/>
            </a:xfrm>
          </p:grpSpPr>
          <p:cxnSp>
            <p:nvCxnSpPr>
              <p:cNvPr id="505" name="Google Shape;505;p29"/>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06" name="Google Shape;506;p29"/>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07" name="Google Shape;507;p29"/>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08" name="Google Shape;508;p29"/>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509" name="Google Shape;509;p29"/>
            <p:cNvGrpSpPr/>
            <p:nvPr/>
          </p:nvGrpSpPr>
          <p:grpSpPr>
            <a:xfrm>
              <a:off x="9730708" y="1303557"/>
              <a:ext cx="2453467" cy="1420421"/>
              <a:chOff x="3960175" y="-1125625"/>
              <a:chExt cx="3372000" cy="1952200"/>
            </a:xfrm>
          </p:grpSpPr>
          <p:cxnSp>
            <p:nvCxnSpPr>
              <p:cNvPr id="510" name="Google Shape;510;p29"/>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11" name="Google Shape;511;p29"/>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12" name="Google Shape;512;p29"/>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13" name="Google Shape;513;p29"/>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4"/>
        <p:cNvGrpSpPr/>
        <p:nvPr/>
      </p:nvGrpSpPr>
      <p:grpSpPr>
        <a:xfrm>
          <a:off x="0" y="0"/>
          <a:ext cx="0" cy="0"/>
          <a:chOff x="0" y="0"/>
          <a:chExt cx="0" cy="0"/>
        </a:xfrm>
      </p:grpSpPr>
      <p:sp>
        <p:nvSpPr>
          <p:cNvPr id="515" name="Google Shape;515;p30"/>
          <p:cNvSpPr/>
          <p:nvPr/>
        </p:nvSpPr>
        <p:spPr>
          <a:xfrm>
            <a:off x="7785528" y="46040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160628" y="15364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8131703" y="3644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8" y="42346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0"/>
          <p:cNvGrpSpPr/>
          <p:nvPr/>
        </p:nvGrpSpPr>
        <p:grpSpPr>
          <a:xfrm>
            <a:off x="-1456100" y="2101347"/>
            <a:ext cx="2169200" cy="2165766"/>
            <a:chOff x="9722990" y="783921"/>
            <a:chExt cx="2463600" cy="2459700"/>
          </a:xfrm>
        </p:grpSpPr>
        <p:sp>
          <p:nvSpPr>
            <p:cNvPr id="520" name="Google Shape;520;p30"/>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30"/>
            <p:cNvGrpSpPr/>
            <p:nvPr/>
          </p:nvGrpSpPr>
          <p:grpSpPr>
            <a:xfrm>
              <a:off x="10203477" y="783926"/>
              <a:ext cx="1502640" cy="2459539"/>
              <a:chOff x="4569775" y="-2069175"/>
              <a:chExt cx="2065200" cy="3277200"/>
            </a:xfrm>
          </p:grpSpPr>
          <p:cxnSp>
            <p:nvCxnSpPr>
              <p:cNvPr id="522" name="Google Shape;522;p30"/>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23" name="Google Shape;523;p30"/>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24" name="Google Shape;524;p30"/>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25" name="Google Shape;525;p30"/>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526" name="Google Shape;526;p30"/>
            <p:cNvGrpSpPr/>
            <p:nvPr/>
          </p:nvGrpSpPr>
          <p:grpSpPr>
            <a:xfrm>
              <a:off x="9730708" y="1303557"/>
              <a:ext cx="2453467" cy="1420421"/>
              <a:chOff x="3960175" y="-1125625"/>
              <a:chExt cx="3372000" cy="1952200"/>
            </a:xfrm>
          </p:grpSpPr>
          <p:cxnSp>
            <p:nvCxnSpPr>
              <p:cNvPr id="527" name="Google Shape;527;p30"/>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28" name="Google Shape;528;p30"/>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29" name="Google Shape;529;p30"/>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30" name="Google Shape;530;p30"/>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31" name="Google Shape;531;p30"/>
          <p:cNvGrpSpPr/>
          <p:nvPr/>
        </p:nvGrpSpPr>
        <p:grpSpPr>
          <a:xfrm>
            <a:off x="3968750" y="-1734628"/>
            <a:ext cx="2169200" cy="2165766"/>
            <a:chOff x="9722990" y="783921"/>
            <a:chExt cx="2463600" cy="2459700"/>
          </a:xfrm>
        </p:grpSpPr>
        <p:sp>
          <p:nvSpPr>
            <p:cNvPr id="532" name="Google Shape;532;p30"/>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30"/>
            <p:cNvGrpSpPr/>
            <p:nvPr/>
          </p:nvGrpSpPr>
          <p:grpSpPr>
            <a:xfrm>
              <a:off x="10203477" y="783926"/>
              <a:ext cx="1502640" cy="2459539"/>
              <a:chOff x="4569775" y="-2069175"/>
              <a:chExt cx="2065200" cy="3277200"/>
            </a:xfrm>
          </p:grpSpPr>
          <p:cxnSp>
            <p:nvCxnSpPr>
              <p:cNvPr id="534" name="Google Shape;534;p30"/>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35" name="Google Shape;535;p30"/>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36" name="Google Shape;536;p30"/>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37" name="Google Shape;537;p30"/>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538" name="Google Shape;538;p30"/>
            <p:cNvGrpSpPr/>
            <p:nvPr/>
          </p:nvGrpSpPr>
          <p:grpSpPr>
            <a:xfrm>
              <a:off x="9730708" y="1303557"/>
              <a:ext cx="2453467" cy="1420421"/>
              <a:chOff x="3960175" y="-1125625"/>
              <a:chExt cx="3372000" cy="1952200"/>
            </a:xfrm>
          </p:grpSpPr>
          <p:cxnSp>
            <p:nvCxnSpPr>
              <p:cNvPr id="539" name="Google Shape;539;p30"/>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40" name="Google Shape;540;p30"/>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41" name="Google Shape;541;p30"/>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42" name="Google Shape;542;p30"/>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543"/>
        <p:cNvGrpSpPr/>
        <p:nvPr/>
      </p:nvGrpSpPr>
      <p:grpSpPr>
        <a:xfrm>
          <a:off x="0" y="0"/>
          <a:ext cx="0" cy="0"/>
          <a:chOff x="0" y="0"/>
          <a:chExt cx="0" cy="0"/>
        </a:xfrm>
      </p:grpSpPr>
      <p:sp>
        <p:nvSpPr>
          <p:cNvPr id="544" name="Google Shape;544;p31"/>
          <p:cNvSpPr/>
          <p:nvPr/>
        </p:nvSpPr>
        <p:spPr>
          <a:xfrm>
            <a:off x="8131703" y="3644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483" y="109466"/>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8430908" y="42346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482078" y="4651971"/>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1"/>
          <p:cNvGrpSpPr/>
          <p:nvPr/>
        </p:nvGrpSpPr>
        <p:grpSpPr>
          <a:xfrm>
            <a:off x="3309325" y="4692997"/>
            <a:ext cx="2169200" cy="2165766"/>
            <a:chOff x="9722990" y="783921"/>
            <a:chExt cx="2463600" cy="2459700"/>
          </a:xfrm>
        </p:grpSpPr>
        <p:sp>
          <p:nvSpPr>
            <p:cNvPr id="549" name="Google Shape;549;p31"/>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31"/>
            <p:cNvGrpSpPr/>
            <p:nvPr/>
          </p:nvGrpSpPr>
          <p:grpSpPr>
            <a:xfrm>
              <a:off x="10203477" y="783926"/>
              <a:ext cx="1502640" cy="2459539"/>
              <a:chOff x="4569775" y="-2069175"/>
              <a:chExt cx="2065200" cy="3277200"/>
            </a:xfrm>
          </p:grpSpPr>
          <p:cxnSp>
            <p:nvCxnSpPr>
              <p:cNvPr id="551" name="Google Shape;551;p31"/>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52" name="Google Shape;552;p31"/>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53" name="Google Shape;553;p31"/>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31"/>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555" name="Google Shape;555;p31"/>
            <p:cNvGrpSpPr/>
            <p:nvPr/>
          </p:nvGrpSpPr>
          <p:grpSpPr>
            <a:xfrm>
              <a:off x="9730708" y="1303557"/>
              <a:ext cx="2453467" cy="1420421"/>
              <a:chOff x="3960175" y="-1125625"/>
              <a:chExt cx="3372000" cy="1952200"/>
            </a:xfrm>
          </p:grpSpPr>
          <p:cxnSp>
            <p:nvCxnSpPr>
              <p:cNvPr id="556" name="Google Shape;556;p31"/>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57" name="Google Shape;557;p31"/>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58" name="Google Shape;558;p31"/>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59" name="Google Shape;559;p31"/>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980800" y="2316425"/>
            <a:ext cx="3426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5000">
                <a:solidFill>
                  <a:schemeClr val="dk1"/>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sp>
        <p:nvSpPr>
          <p:cNvPr id="26" name="Google Shape;26;p3"/>
          <p:cNvSpPr txBox="1">
            <a:spLocks noGrp="1"/>
          </p:cNvSpPr>
          <p:nvPr>
            <p:ph type="title" idx="2" hasCustomPrompt="1"/>
          </p:nvPr>
        </p:nvSpPr>
        <p:spPr>
          <a:xfrm>
            <a:off x="2089500" y="1143725"/>
            <a:ext cx="1208700" cy="1172700"/>
          </a:xfrm>
          <a:prstGeom prst="rect">
            <a:avLst/>
          </a:prstGeom>
          <a:solidFill>
            <a:schemeClr val="accent1"/>
          </a:solid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1292275" y="3297750"/>
            <a:ext cx="2802900" cy="7023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8" name="Google Shape;28;p3"/>
          <p:cNvSpPr/>
          <p:nvPr/>
        </p:nvSpPr>
        <p:spPr>
          <a:xfrm>
            <a:off x="199733" y="2948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3"/>
          <p:cNvGrpSpPr/>
          <p:nvPr/>
        </p:nvGrpSpPr>
        <p:grpSpPr>
          <a:xfrm>
            <a:off x="3510925" y="4604097"/>
            <a:ext cx="2169200" cy="2165766"/>
            <a:chOff x="9722990" y="783921"/>
            <a:chExt cx="2463600" cy="2459700"/>
          </a:xfrm>
        </p:grpSpPr>
        <p:sp>
          <p:nvSpPr>
            <p:cNvPr id="30" name="Google Shape;30;p3"/>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10203477" y="783926"/>
              <a:ext cx="1502640" cy="2459539"/>
              <a:chOff x="4569775" y="-2069175"/>
              <a:chExt cx="2065200" cy="3277200"/>
            </a:xfrm>
          </p:grpSpPr>
          <p:cxnSp>
            <p:nvCxnSpPr>
              <p:cNvPr id="32" name="Google Shape;32;p3"/>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33" name="Google Shape;33;p3"/>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34" name="Google Shape;34;p3"/>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35" name="Google Shape;35;p3"/>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36" name="Google Shape;36;p3"/>
            <p:cNvGrpSpPr/>
            <p:nvPr/>
          </p:nvGrpSpPr>
          <p:grpSpPr>
            <a:xfrm>
              <a:off x="9730708" y="1303557"/>
              <a:ext cx="2453467" cy="1420421"/>
              <a:chOff x="3960175" y="-1125625"/>
              <a:chExt cx="3372000" cy="1952200"/>
            </a:xfrm>
          </p:grpSpPr>
          <p:cxnSp>
            <p:nvCxnSpPr>
              <p:cNvPr id="37" name="Google Shape;37;p3"/>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38" name="Google Shape;38;p3"/>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39" name="Google Shape;39;p3"/>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40" name="Google Shape;40;p3"/>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58" name="Google Shape;58;p5"/>
          <p:cNvSpPr txBox="1">
            <a:spLocks noGrp="1"/>
          </p:cNvSpPr>
          <p:nvPr>
            <p:ph type="subTitle" idx="1"/>
          </p:nvPr>
        </p:nvSpPr>
        <p:spPr>
          <a:xfrm>
            <a:off x="1302425" y="2197420"/>
            <a:ext cx="2780700" cy="10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5"/>
          <p:cNvSpPr txBox="1">
            <a:spLocks noGrp="1"/>
          </p:cNvSpPr>
          <p:nvPr>
            <p:ph type="subTitle" idx="2"/>
          </p:nvPr>
        </p:nvSpPr>
        <p:spPr>
          <a:xfrm>
            <a:off x="5060875" y="2197400"/>
            <a:ext cx="2780700" cy="10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5"/>
          <p:cNvSpPr txBox="1">
            <a:spLocks noGrp="1"/>
          </p:cNvSpPr>
          <p:nvPr>
            <p:ph type="subTitle" idx="3"/>
          </p:nvPr>
        </p:nvSpPr>
        <p:spPr>
          <a:xfrm>
            <a:off x="1302425" y="1878775"/>
            <a:ext cx="27807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61" name="Google Shape;61;p5"/>
          <p:cNvSpPr txBox="1">
            <a:spLocks noGrp="1"/>
          </p:cNvSpPr>
          <p:nvPr>
            <p:ph type="subTitle" idx="4"/>
          </p:nvPr>
        </p:nvSpPr>
        <p:spPr>
          <a:xfrm>
            <a:off x="5060875" y="1878790"/>
            <a:ext cx="27807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maranth"/>
              <a:buNone/>
              <a:defRPr sz="2400" b="1">
                <a:solidFill>
                  <a:schemeClr val="dk1"/>
                </a:solidFill>
                <a:latin typeface="Amaranth"/>
                <a:ea typeface="Amaranth"/>
                <a:cs typeface="Amaranth"/>
                <a:sym typeface="Amaranth"/>
              </a:defRPr>
            </a:lvl1pPr>
            <a:lvl2pPr lvl="1" rtl="0">
              <a:lnSpc>
                <a:spcPct val="100000"/>
              </a:lnSpc>
              <a:spcBef>
                <a:spcPts val="0"/>
              </a:spcBef>
              <a:spcAft>
                <a:spcPts val="0"/>
              </a:spcAft>
              <a:buSzPts val="2400"/>
              <a:buFont typeface="Amaranth"/>
              <a:buNone/>
              <a:defRPr sz="2400" b="1">
                <a:latin typeface="Amaranth"/>
                <a:ea typeface="Amaranth"/>
                <a:cs typeface="Amaranth"/>
                <a:sym typeface="Amaranth"/>
              </a:defRPr>
            </a:lvl2pPr>
            <a:lvl3pPr lvl="2" rtl="0">
              <a:lnSpc>
                <a:spcPct val="100000"/>
              </a:lnSpc>
              <a:spcBef>
                <a:spcPts val="0"/>
              </a:spcBef>
              <a:spcAft>
                <a:spcPts val="0"/>
              </a:spcAft>
              <a:buSzPts val="2400"/>
              <a:buFont typeface="Amaranth"/>
              <a:buNone/>
              <a:defRPr sz="2400" b="1">
                <a:latin typeface="Amaranth"/>
                <a:ea typeface="Amaranth"/>
                <a:cs typeface="Amaranth"/>
                <a:sym typeface="Amaranth"/>
              </a:defRPr>
            </a:lvl3pPr>
            <a:lvl4pPr lvl="3" rtl="0">
              <a:lnSpc>
                <a:spcPct val="100000"/>
              </a:lnSpc>
              <a:spcBef>
                <a:spcPts val="0"/>
              </a:spcBef>
              <a:spcAft>
                <a:spcPts val="0"/>
              </a:spcAft>
              <a:buSzPts val="2400"/>
              <a:buFont typeface="Amaranth"/>
              <a:buNone/>
              <a:defRPr sz="2400" b="1">
                <a:latin typeface="Amaranth"/>
                <a:ea typeface="Amaranth"/>
                <a:cs typeface="Amaranth"/>
                <a:sym typeface="Amaranth"/>
              </a:defRPr>
            </a:lvl4pPr>
            <a:lvl5pPr lvl="4" rtl="0">
              <a:lnSpc>
                <a:spcPct val="100000"/>
              </a:lnSpc>
              <a:spcBef>
                <a:spcPts val="0"/>
              </a:spcBef>
              <a:spcAft>
                <a:spcPts val="0"/>
              </a:spcAft>
              <a:buSzPts val="2400"/>
              <a:buFont typeface="Amaranth"/>
              <a:buNone/>
              <a:defRPr sz="2400" b="1">
                <a:latin typeface="Amaranth"/>
                <a:ea typeface="Amaranth"/>
                <a:cs typeface="Amaranth"/>
                <a:sym typeface="Amaranth"/>
              </a:defRPr>
            </a:lvl5pPr>
            <a:lvl6pPr lvl="5" rtl="0">
              <a:lnSpc>
                <a:spcPct val="100000"/>
              </a:lnSpc>
              <a:spcBef>
                <a:spcPts val="0"/>
              </a:spcBef>
              <a:spcAft>
                <a:spcPts val="0"/>
              </a:spcAft>
              <a:buSzPts val="2400"/>
              <a:buFont typeface="Amaranth"/>
              <a:buNone/>
              <a:defRPr sz="2400" b="1">
                <a:latin typeface="Amaranth"/>
                <a:ea typeface="Amaranth"/>
                <a:cs typeface="Amaranth"/>
                <a:sym typeface="Amaranth"/>
              </a:defRPr>
            </a:lvl6pPr>
            <a:lvl7pPr lvl="6" rtl="0">
              <a:lnSpc>
                <a:spcPct val="100000"/>
              </a:lnSpc>
              <a:spcBef>
                <a:spcPts val="0"/>
              </a:spcBef>
              <a:spcAft>
                <a:spcPts val="0"/>
              </a:spcAft>
              <a:buSzPts val="2400"/>
              <a:buFont typeface="Amaranth"/>
              <a:buNone/>
              <a:defRPr sz="2400" b="1">
                <a:latin typeface="Amaranth"/>
                <a:ea typeface="Amaranth"/>
                <a:cs typeface="Amaranth"/>
                <a:sym typeface="Amaranth"/>
              </a:defRPr>
            </a:lvl7pPr>
            <a:lvl8pPr lvl="7" rtl="0">
              <a:lnSpc>
                <a:spcPct val="100000"/>
              </a:lnSpc>
              <a:spcBef>
                <a:spcPts val="0"/>
              </a:spcBef>
              <a:spcAft>
                <a:spcPts val="0"/>
              </a:spcAft>
              <a:buSzPts val="2400"/>
              <a:buFont typeface="Amaranth"/>
              <a:buNone/>
              <a:defRPr sz="2400" b="1">
                <a:latin typeface="Amaranth"/>
                <a:ea typeface="Amaranth"/>
                <a:cs typeface="Amaranth"/>
                <a:sym typeface="Amaranth"/>
              </a:defRPr>
            </a:lvl8pPr>
            <a:lvl9pPr lvl="8" rtl="0">
              <a:lnSpc>
                <a:spcPct val="100000"/>
              </a:lnSpc>
              <a:spcBef>
                <a:spcPts val="0"/>
              </a:spcBef>
              <a:spcAft>
                <a:spcPts val="0"/>
              </a:spcAft>
              <a:buSzPts val="2400"/>
              <a:buFont typeface="Amaranth"/>
              <a:buNone/>
              <a:defRPr sz="2400" b="1">
                <a:latin typeface="Amaranth"/>
                <a:ea typeface="Amaranth"/>
                <a:cs typeface="Amaranth"/>
                <a:sym typeface="Amaranth"/>
              </a:defRPr>
            </a:lvl9pPr>
          </a:lstStyle>
          <a:p>
            <a:endParaRPr/>
          </a:p>
        </p:txBody>
      </p:sp>
      <p:sp>
        <p:nvSpPr>
          <p:cNvPr id="62" name="Google Shape;62;p5"/>
          <p:cNvSpPr/>
          <p:nvPr/>
        </p:nvSpPr>
        <p:spPr>
          <a:xfrm>
            <a:off x="58753" y="40972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578853" y="234944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a:off x="-1456100" y="227197"/>
            <a:ext cx="2169200" cy="2165766"/>
            <a:chOff x="9722990" y="783921"/>
            <a:chExt cx="2463600" cy="2459700"/>
          </a:xfrm>
        </p:grpSpPr>
        <p:sp>
          <p:nvSpPr>
            <p:cNvPr id="65" name="Google Shape;65;p5"/>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10203477" y="783926"/>
              <a:ext cx="1502640" cy="2459539"/>
              <a:chOff x="4569775" y="-2069175"/>
              <a:chExt cx="2065200" cy="3277200"/>
            </a:xfrm>
          </p:grpSpPr>
          <p:cxnSp>
            <p:nvCxnSpPr>
              <p:cNvPr id="67" name="Google Shape;67;p5"/>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68" name="Google Shape;68;p5"/>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69" name="Google Shape;69;p5"/>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70" name="Google Shape;70;p5"/>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71" name="Google Shape;71;p5"/>
            <p:cNvGrpSpPr/>
            <p:nvPr/>
          </p:nvGrpSpPr>
          <p:grpSpPr>
            <a:xfrm>
              <a:off x="9730708" y="1303557"/>
              <a:ext cx="2453467" cy="1420421"/>
              <a:chOff x="3960175" y="-1125625"/>
              <a:chExt cx="3372000" cy="1952200"/>
            </a:xfrm>
          </p:grpSpPr>
          <p:cxnSp>
            <p:nvCxnSpPr>
              <p:cNvPr id="72" name="Google Shape;72;p5"/>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73" name="Google Shape;73;p5"/>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74" name="Google Shape;74;p5"/>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75" name="Google Shape;75;p5"/>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76" name="Google Shape;76;p5"/>
          <p:cNvGrpSpPr/>
          <p:nvPr/>
        </p:nvGrpSpPr>
        <p:grpSpPr>
          <a:xfrm>
            <a:off x="8119650" y="-880853"/>
            <a:ext cx="2169200" cy="2165766"/>
            <a:chOff x="9722990" y="783921"/>
            <a:chExt cx="2463600" cy="2459700"/>
          </a:xfrm>
        </p:grpSpPr>
        <p:sp>
          <p:nvSpPr>
            <p:cNvPr id="77" name="Google Shape;77;p5"/>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10203477" y="783926"/>
              <a:ext cx="1502640" cy="2459539"/>
              <a:chOff x="4569775" y="-2069175"/>
              <a:chExt cx="2065200" cy="3277200"/>
            </a:xfrm>
          </p:grpSpPr>
          <p:cxnSp>
            <p:nvCxnSpPr>
              <p:cNvPr id="79" name="Google Shape;79;p5"/>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80" name="Google Shape;80;p5"/>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81" name="Google Shape;81;p5"/>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82" name="Google Shape;82;p5"/>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83" name="Google Shape;83;p5"/>
            <p:cNvGrpSpPr/>
            <p:nvPr/>
          </p:nvGrpSpPr>
          <p:grpSpPr>
            <a:xfrm>
              <a:off x="9730708" y="1303557"/>
              <a:ext cx="2453467" cy="1420421"/>
              <a:chOff x="3960175" y="-1125625"/>
              <a:chExt cx="3372000" cy="1952200"/>
            </a:xfrm>
          </p:grpSpPr>
          <p:cxnSp>
            <p:nvCxnSpPr>
              <p:cNvPr id="84" name="Google Shape;84;p5"/>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85" name="Google Shape;85;p5"/>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86" name="Google Shape;86;p5"/>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87" name="Google Shape;87;p5"/>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90" name="Google Shape;90;p6"/>
          <p:cNvSpPr/>
          <p:nvPr/>
        </p:nvSpPr>
        <p:spPr>
          <a:xfrm>
            <a:off x="8" y="701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08778" y="25132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a:off x="-1699075" y="2603547"/>
            <a:ext cx="2169200" cy="2165766"/>
            <a:chOff x="9722990" y="783921"/>
            <a:chExt cx="2463600" cy="2459700"/>
          </a:xfrm>
        </p:grpSpPr>
        <p:sp>
          <p:nvSpPr>
            <p:cNvPr id="93" name="Google Shape;93;p6"/>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6"/>
            <p:cNvGrpSpPr/>
            <p:nvPr/>
          </p:nvGrpSpPr>
          <p:grpSpPr>
            <a:xfrm>
              <a:off x="10203477" y="783926"/>
              <a:ext cx="1502640" cy="2459539"/>
              <a:chOff x="4569775" y="-2069175"/>
              <a:chExt cx="2065200" cy="3277200"/>
            </a:xfrm>
          </p:grpSpPr>
          <p:cxnSp>
            <p:nvCxnSpPr>
              <p:cNvPr id="95" name="Google Shape;95;p6"/>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96" name="Google Shape;96;p6"/>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97" name="Google Shape;97;p6"/>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98" name="Google Shape;98;p6"/>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99" name="Google Shape;99;p6"/>
            <p:cNvGrpSpPr/>
            <p:nvPr/>
          </p:nvGrpSpPr>
          <p:grpSpPr>
            <a:xfrm>
              <a:off x="9730708" y="1303557"/>
              <a:ext cx="2453467" cy="1420421"/>
              <a:chOff x="3960175" y="-1125625"/>
              <a:chExt cx="3372000" cy="1952200"/>
            </a:xfrm>
          </p:grpSpPr>
          <p:cxnSp>
            <p:nvCxnSpPr>
              <p:cNvPr id="100" name="Google Shape;100;p6"/>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01" name="Google Shape;101;p6"/>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02" name="Google Shape;102;p6"/>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03" name="Google Shape;103;p6"/>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
        <p:cNvGrpSpPr/>
        <p:nvPr/>
      </p:nvGrpSpPr>
      <p:grpSpPr>
        <a:xfrm>
          <a:off x="0" y="0"/>
          <a:ext cx="0" cy="0"/>
          <a:chOff x="0" y="0"/>
          <a:chExt cx="0" cy="0"/>
        </a:xfrm>
      </p:grpSpPr>
      <p:sp>
        <p:nvSpPr>
          <p:cNvPr id="105" name="Google Shape;105;p7"/>
          <p:cNvSpPr txBox="1">
            <a:spLocks noGrp="1"/>
          </p:cNvSpPr>
          <p:nvPr>
            <p:ph type="body" idx="1"/>
          </p:nvPr>
        </p:nvSpPr>
        <p:spPr>
          <a:xfrm>
            <a:off x="4743450" y="1809325"/>
            <a:ext cx="3687600" cy="2340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06" name="Google Shape;106;p7"/>
          <p:cNvSpPr txBox="1">
            <a:spLocks noGrp="1"/>
          </p:cNvSpPr>
          <p:nvPr>
            <p:ph type="title"/>
          </p:nvPr>
        </p:nvSpPr>
        <p:spPr>
          <a:xfrm>
            <a:off x="4743450" y="993250"/>
            <a:ext cx="3687600" cy="6633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07" name="Google Shape;107;p7"/>
          <p:cNvSpPr/>
          <p:nvPr/>
        </p:nvSpPr>
        <p:spPr>
          <a:xfrm>
            <a:off x="119978" y="40972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7"/>
          <p:cNvGrpSpPr/>
          <p:nvPr/>
        </p:nvGrpSpPr>
        <p:grpSpPr>
          <a:xfrm>
            <a:off x="-946275" y="-1116328"/>
            <a:ext cx="2169200" cy="2165766"/>
            <a:chOff x="9722990" y="783921"/>
            <a:chExt cx="2463600" cy="2459700"/>
          </a:xfrm>
        </p:grpSpPr>
        <p:sp>
          <p:nvSpPr>
            <p:cNvPr id="109" name="Google Shape;109;p7"/>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7"/>
            <p:cNvGrpSpPr/>
            <p:nvPr/>
          </p:nvGrpSpPr>
          <p:grpSpPr>
            <a:xfrm>
              <a:off x="10203477" y="783926"/>
              <a:ext cx="1502640" cy="2459539"/>
              <a:chOff x="4569775" y="-2069175"/>
              <a:chExt cx="2065200" cy="3277200"/>
            </a:xfrm>
          </p:grpSpPr>
          <p:cxnSp>
            <p:nvCxnSpPr>
              <p:cNvPr id="111" name="Google Shape;111;p7"/>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12" name="Google Shape;112;p7"/>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13" name="Google Shape;113;p7"/>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14" name="Google Shape;114;p7"/>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115" name="Google Shape;115;p7"/>
            <p:cNvGrpSpPr/>
            <p:nvPr/>
          </p:nvGrpSpPr>
          <p:grpSpPr>
            <a:xfrm>
              <a:off x="9730708" y="1303557"/>
              <a:ext cx="2453467" cy="1420421"/>
              <a:chOff x="3960175" y="-1125625"/>
              <a:chExt cx="3372000" cy="1952200"/>
            </a:xfrm>
          </p:grpSpPr>
          <p:cxnSp>
            <p:nvCxnSpPr>
              <p:cNvPr id="116" name="Google Shape;116;p7"/>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17" name="Google Shape;117;p7"/>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18" name="Google Shape;118;p7"/>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19" name="Google Shape;119;p7"/>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2317950" y="539400"/>
            <a:ext cx="4508100" cy="216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2" name="Google Shape;122;p8"/>
          <p:cNvSpPr/>
          <p:nvPr/>
        </p:nvSpPr>
        <p:spPr>
          <a:xfrm>
            <a:off x="298453" y="15870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3533375" y="4604097"/>
            <a:ext cx="2169200" cy="2165766"/>
            <a:chOff x="9722990" y="783921"/>
            <a:chExt cx="2463600" cy="2459700"/>
          </a:xfrm>
        </p:grpSpPr>
        <p:sp>
          <p:nvSpPr>
            <p:cNvPr id="124" name="Google Shape;124;p8"/>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10203477" y="783926"/>
              <a:ext cx="1502640" cy="2459539"/>
              <a:chOff x="4569775" y="-2069175"/>
              <a:chExt cx="2065200" cy="3277200"/>
            </a:xfrm>
          </p:grpSpPr>
          <p:cxnSp>
            <p:nvCxnSpPr>
              <p:cNvPr id="126" name="Google Shape;126;p8"/>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27" name="Google Shape;127;p8"/>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28" name="Google Shape;128;p8"/>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29" name="Google Shape;129;p8"/>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130" name="Google Shape;130;p8"/>
            <p:cNvGrpSpPr/>
            <p:nvPr/>
          </p:nvGrpSpPr>
          <p:grpSpPr>
            <a:xfrm>
              <a:off x="9730708" y="1303557"/>
              <a:ext cx="2453467" cy="1420421"/>
              <a:chOff x="3960175" y="-1125625"/>
              <a:chExt cx="3372000" cy="1952200"/>
            </a:xfrm>
          </p:grpSpPr>
          <p:cxnSp>
            <p:nvCxnSpPr>
              <p:cNvPr id="131" name="Google Shape;131;p8"/>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32" name="Google Shape;132;p8"/>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33" name="Google Shape;133;p8"/>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34" name="Google Shape;134;p8"/>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6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2" name="Google Shape;172;p13"/>
          <p:cNvSpPr txBox="1">
            <a:spLocks noGrp="1"/>
          </p:cNvSpPr>
          <p:nvPr>
            <p:ph type="subTitle" idx="1"/>
          </p:nvPr>
        </p:nvSpPr>
        <p:spPr>
          <a:xfrm>
            <a:off x="1353325" y="1780350"/>
            <a:ext cx="3969900" cy="35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2" hasCustomPrompt="1"/>
          </p:nvPr>
        </p:nvSpPr>
        <p:spPr>
          <a:xfrm>
            <a:off x="713100" y="1474350"/>
            <a:ext cx="640200" cy="6402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r>
              <a:t>xx%</a:t>
            </a:r>
          </a:p>
        </p:txBody>
      </p:sp>
      <p:sp>
        <p:nvSpPr>
          <p:cNvPr id="174" name="Google Shape;174;p13"/>
          <p:cNvSpPr txBox="1">
            <a:spLocks noGrp="1"/>
          </p:cNvSpPr>
          <p:nvPr>
            <p:ph type="subTitle" idx="3"/>
          </p:nvPr>
        </p:nvSpPr>
        <p:spPr>
          <a:xfrm>
            <a:off x="1353300" y="1497975"/>
            <a:ext cx="3969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400" b="1">
                <a:solidFill>
                  <a:schemeClr val="dk1"/>
                </a:solidFill>
                <a:latin typeface="Amaranth"/>
                <a:ea typeface="Amaranth"/>
                <a:cs typeface="Amaranth"/>
                <a:sym typeface="Amaranth"/>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75" name="Google Shape;175;p13"/>
          <p:cNvSpPr txBox="1">
            <a:spLocks noGrp="1"/>
          </p:cNvSpPr>
          <p:nvPr>
            <p:ph type="subTitle" idx="4"/>
          </p:nvPr>
        </p:nvSpPr>
        <p:spPr>
          <a:xfrm>
            <a:off x="1353325" y="2602200"/>
            <a:ext cx="3969900" cy="35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5" hasCustomPrompt="1"/>
          </p:nvPr>
        </p:nvSpPr>
        <p:spPr>
          <a:xfrm>
            <a:off x="713100" y="2296200"/>
            <a:ext cx="640200" cy="6402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r>
              <a:t>xx%</a:t>
            </a:r>
          </a:p>
        </p:txBody>
      </p:sp>
      <p:sp>
        <p:nvSpPr>
          <p:cNvPr id="177" name="Google Shape;177;p13"/>
          <p:cNvSpPr txBox="1">
            <a:spLocks noGrp="1"/>
          </p:cNvSpPr>
          <p:nvPr>
            <p:ph type="subTitle" idx="6"/>
          </p:nvPr>
        </p:nvSpPr>
        <p:spPr>
          <a:xfrm>
            <a:off x="1353300" y="2319825"/>
            <a:ext cx="3969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400" b="1">
                <a:solidFill>
                  <a:schemeClr val="dk1"/>
                </a:solidFill>
                <a:latin typeface="Amaranth"/>
                <a:ea typeface="Amaranth"/>
                <a:cs typeface="Amaranth"/>
                <a:sym typeface="Amaranth"/>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78" name="Google Shape;178;p13"/>
          <p:cNvSpPr txBox="1">
            <a:spLocks noGrp="1"/>
          </p:cNvSpPr>
          <p:nvPr>
            <p:ph type="subTitle" idx="7"/>
          </p:nvPr>
        </p:nvSpPr>
        <p:spPr>
          <a:xfrm>
            <a:off x="1353325" y="3424050"/>
            <a:ext cx="3969900" cy="35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9" name="Google Shape;179;p13"/>
          <p:cNvSpPr txBox="1">
            <a:spLocks noGrp="1"/>
          </p:cNvSpPr>
          <p:nvPr>
            <p:ph type="title" idx="8" hasCustomPrompt="1"/>
          </p:nvPr>
        </p:nvSpPr>
        <p:spPr>
          <a:xfrm>
            <a:off x="713100" y="3118050"/>
            <a:ext cx="640200" cy="6402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r>
              <a:t>xx%</a:t>
            </a:r>
          </a:p>
        </p:txBody>
      </p:sp>
      <p:sp>
        <p:nvSpPr>
          <p:cNvPr id="180" name="Google Shape;180;p13"/>
          <p:cNvSpPr txBox="1">
            <a:spLocks noGrp="1"/>
          </p:cNvSpPr>
          <p:nvPr>
            <p:ph type="subTitle" idx="9"/>
          </p:nvPr>
        </p:nvSpPr>
        <p:spPr>
          <a:xfrm>
            <a:off x="1353300" y="3141675"/>
            <a:ext cx="3969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400" b="1">
                <a:solidFill>
                  <a:schemeClr val="dk1"/>
                </a:solidFill>
                <a:latin typeface="Amaranth"/>
                <a:ea typeface="Amaranth"/>
                <a:cs typeface="Amaranth"/>
                <a:sym typeface="Amaranth"/>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81" name="Google Shape;181;p13"/>
          <p:cNvSpPr txBox="1">
            <a:spLocks noGrp="1"/>
          </p:cNvSpPr>
          <p:nvPr>
            <p:ph type="subTitle" idx="13"/>
          </p:nvPr>
        </p:nvSpPr>
        <p:spPr>
          <a:xfrm>
            <a:off x="1353325" y="4245900"/>
            <a:ext cx="3969900" cy="35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2" name="Google Shape;182;p13"/>
          <p:cNvSpPr txBox="1">
            <a:spLocks noGrp="1"/>
          </p:cNvSpPr>
          <p:nvPr>
            <p:ph type="title" idx="14" hasCustomPrompt="1"/>
          </p:nvPr>
        </p:nvSpPr>
        <p:spPr>
          <a:xfrm>
            <a:off x="713100" y="3939900"/>
            <a:ext cx="640200" cy="6402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r>
              <a:t>xx%</a:t>
            </a:r>
          </a:p>
        </p:txBody>
      </p:sp>
      <p:sp>
        <p:nvSpPr>
          <p:cNvPr id="183" name="Google Shape;183;p13"/>
          <p:cNvSpPr txBox="1">
            <a:spLocks noGrp="1"/>
          </p:cNvSpPr>
          <p:nvPr>
            <p:ph type="subTitle" idx="15"/>
          </p:nvPr>
        </p:nvSpPr>
        <p:spPr>
          <a:xfrm>
            <a:off x="1353300" y="3963525"/>
            <a:ext cx="3969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400" b="1">
                <a:solidFill>
                  <a:schemeClr val="dk1"/>
                </a:solidFill>
                <a:latin typeface="Amaranth"/>
                <a:ea typeface="Amaranth"/>
                <a:cs typeface="Amaranth"/>
                <a:sym typeface="Amaranth"/>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84" name="Google Shape;184;p13"/>
          <p:cNvSpPr/>
          <p:nvPr/>
        </p:nvSpPr>
        <p:spPr>
          <a:xfrm>
            <a:off x="129628" y="7887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3"/>
          <p:cNvGrpSpPr/>
          <p:nvPr/>
        </p:nvGrpSpPr>
        <p:grpSpPr>
          <a:xfrm>
            <a:off x="-1365100" y="4335797"/>
            <a:ext cx="2169200" cy="2165766"/>
            <a:chOff x="9722990" y="783921"/>
            <a:chExt cx="2463600" cy="2459700"/>
          </a:xfrm>
        </p:grpSpPr>
        <p:sp>
          <p:nvSpPr>
            <p:cNvPr id="186" name="Google Shape;186;p13"/>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10203477" y="783926"/>
              <a:ext cx="1502640" cy="2459539"/>
              <a:chOff x="4569775" y="-2069175"/>
              <a:chExt cx="2065200" cy="3277200"/>
            </a:xfrm>
          </p:grpSpPr>
          <p:cxnSp>
            <p:nvCxnSpPr>
              <p:cNvPr id="188" name="Google Shape;188;p13"/>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89" name="Google Shape;189;p13"/>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90" name="Google Shape;190;p13"/>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191" name="Google Shape;191;p13"/>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192" name="Google Shape;192;p13"/>
            <p:cNvGrpSpPr/>
            <p:nvPr/>
          </p:nvGrpSpPr>
          <p:grpSpPr>
            <a:xfrm>
              <a:off x="9730708" y="1303557"/>
              <a:ext cx="2453467" cy="1420421"/>
              <a:chOff x="3960175" y="-1125625"/>
              <a:chExt cx="3372000" cy="1952200"/>
            </a:xfrm>
          </p:grpSpPr>
          <p:cxnSp>
            <p:nvCxnSpPr>
              <p:cNvPr id="193" name="Google Shape;193;p13"/>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94" name="Google Shape;194;p13"/>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95" name="Google Shape;195;p13"/>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196" name="Google Shape;196;p13"/>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2075838" y="4036150"/>
            <a:ext cx="49923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199" name="Google Shape;199;p14"/>
          <p:cNvSpPr txBox="1">
            <a:spLocks noGrp="1"/>
          </p:cNvSpPr>
          <p:nvPr>
            <p:ph type="subTitle" idx="1"/>
          </p:nvPr>
        </p:nvSpPr>
        <p:spPr>
          <a:xfrm>
            <a:off x="2075850" y="2963475"/>
            <a:ext cx="4992300" cy="111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200" name="Google Shape;200;p14"/>
          <p:cNvSpPr/>
          <p:nvPr/>
        </p:nvSpPr>
        <p:spPr>
          <a:xfrm>
            <a:off x="4940203" y="46662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4"/>
          <p:cNvGrpSpPr/>
          <p:nvPr/>
        </p:nvGrpSpPr>
        <p:grpSpPr>
          <a:xfrm>
            <a:off x="-963275" y="3722509"/>
            <a:ext cx="2169200" cy="2165766"/>
            <a:chOff x="9722990" y="783921"/>
            <a:chExt cx="2463600" cy="2459700"/>
          </a:xfrm>
        </p:grpSpPr>
        <p:sp>
          <p:nvSpPr>
            <p:cNvPr id="202" name="Google Shape;202;p14"/>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4"/>
            <p:cNvGrpSpPr/>
            <p:nvPr/>
          </p:nvGrpSpPr>
          <p:grpSpPr>
            <a:xfrm>
              <a:off x="10203477" y="783926"/>
              <a:ext cx="1502640" cy="2459539"/>
              <a:chOff x="4569775" y="-2069175"/>
              <a:chExt cx="2065200" cy="3277200"/>
            </a:xfrm>
          </p:grpSpPr>
          <p:cxnSp>
            <p:nvCxnSpPr>
              <p:cNvPr id="204" name="Google Shape;204;p14"/>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05" name="Google Shape;205;p14"/>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06" name="Google Shape;206;p14"/>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207" name="Google Shape;207;p14"/>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208" name="Google Shape;208;p14"/>
            <p:cNvGrpSpPr/>
            <p:nvPr/>
          </p:nvGrpSpPr>
          <p:grpSpPr>
            <a:xfrm>
              <a:off x="9730708" y="1303557"/>
              <a:ext cx="2453467" cy="1420421"/>
              <a:chOff x="3960175" y="-1125625"/>
              <a:chExt cx="3372000" cy="1952200"/>
            </a:xfrm>
          </p:grpSpPr>
          <p:cxnSp>
            <p:nvCxnSpPr>
              <p:cNvPr id="209" name="Google Shape;209;p14"/>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10" name="Google Shape;210;p14"/>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11" name="Google Shape;211;p14"/>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212" name="Google Shape;212;p14"/>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1pPr>
            <a:lvl2pPr lvl="1"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2pPr>
            <a:lvl3pPr lvl="2"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3pPr>
            <a:lvl4pPr lvl="3"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4pPr>
            <a:lvl5pPr lvl="4"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5pPr>
            <a:lvl6pPr lvl="5"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6pPr>
            <a:lvl7pPr lvl="6"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7pPr>
            <a:lvl8pPr lvl="7"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8pPr>
            <a:lvl9pPr lvl="8" rtl="0">
              <a:spcBef>
                <a:spcPts val="0"/>
              </a:spcBef>
              <a:spcAft>
                <a:spcPts val="0"/>
              </a:spcAft>
              <a:buClr>
                <a:schemeClr val="accent1"/>
              </a:buClr>
              <a:buSzPts val="3300"/>
              <a:buFont typeface="Amaranth"/>
              <a:buNone/>
              <a:defRPr sz="3300" b="1">
                <a:solidFill>
                  <a:schemeClr val="accent1"/>
                </a:solidFill>
                <a:latin typeface="Amaranth"/>
                <a:ea typeface="Amaranth"/>
                <a:cs typeface="Amaranth"/>
                <a:sym typeface="Amaranth"/>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1pPr>
            <a:lvl2pPr marL="914400" lvl="1"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15000"/>
              </a:lnSpc>
              <a:spcBef>
                <a:spcPts val="1600"/>
              </a:spcBef>
              <a:spcAft>
                <a:spcPts val="160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8" r:id="rId7"/>
    <p:sldLayoutId id="2147483659" r:id="rId8"/>
    <p:sldLayoutId id="2147483660" r:id="rId9"/>
    <p:sldLayoutId id="2147483663" r:id="rId10"/>
    <p:sldLayoutId id="2147483665" r:id="rId11"/>
    <p:sldLayoutId id="2147483668" r:id="rId12"/>
    <p:sldLayoutId id="2147483670" r:id="rId13"/>
    <p:sldLayoutId id="2147483671" r:id="rId14"/>
    <p:sldLayoutId id="2147483672" r:id="rId15"/>
    <p:sldLayoutId id="2147483673" r:id="rId16"/>
    <p:sldLayoutId id="2147483675" r:id="rId17"/>
    <p:sldLayoutId id="2147483676" r:id="rId18"/>
    <p:sldLayoutId id="214748367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imul8.com/what-is-simulation"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s://www.nth.nhs.uk/content/uploads/2017/07/AE4082-use-of-x-rays-in-the-ae-dept-july-2017.pdf" TargetMode="External"/><Relationship Id="rId4" Type="http://schemas.openxmlformats.org/officeDocument/2006/relationships/hyperlink" Target="https://ohiocea.files.wordpress.com/2011/04/medical-equipment-life-expectancy-list.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cxnSp>
        <p:nvCxnSpPr>
          <p:cNvPr id="570" name="Google Shape;570;p35"/>
          <p:cNvCxnSpPr/>
          <p:nvPr/>
        </p:nvCxnSpPr>
        <p:spPr>
          <a:xfrm>
            <a:off x="826450" y="2693900"/>
            <a:ext cx="1962300" cy="0"/>
          </a:xfrm>
          <a:prstGeom prst="straightConnector1">
            <a:avLst/>
          </a:prstGeom>
          <a:noFill/>
          <a:ln w="9525" cap="flat" cmpd="sng">
            <a:solidFill>
              <a:schemeClr val="accent6"/>
            </a:solidFill>
            <a:prstDash val="solid"/>
            <a:round/>
            <a:headEnd type="none" w="med" len="med"/>
            <a:tailEnd type="none" w="med" len="med"/>
          </a:ln>
        </p:spPr>
      </p:cxnSp>
      <p:grpSp>
        <p:nvGrpSpPr>
          <p:cNvPr id="571" name="Google Shape;571;p35"/>
          <p:cNvGrpSpPr/>
          <p:nvPr/>
        </p:nvGrpSpPr>
        <p:grpSpPr>
          <a:xfrm>
            <a:off x="5040424" y="1322368"/>
            <a:ext cx="3386101" cy="3281732"/>
            <a:chOff x="3949549" y="-2073707"/>
            <a:chExt cx="3386101" cy="3281732"/>
          </a:xfrm>
        </p:grpSpPr>
        <p:sp>
          <p:nvSpPr>
            <p:cNvPr id="572" name="Google Shape;572;p35"/>
            <p:cNvSpPr/>
            <p:nvPr/>
          </p:nvSpPr>
          <p:spPr>
            <a:xfrm>
              <a:off x="3949549" y="-2073707"/>
              <a:ext cx="3386100" cy="500100"/>
            </a:xfrm>
            <a:prstGeom prst="round2SameRect">
              <a:avLst>
                <a:gd name="adj1" fmla="val 40855"/>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6926864" y="-1940402"/>
              <a:ext cx="233515" cy="233515"/>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6634971" y="-1940402"/>
              <a:ext cx="233515" cy="233515"/>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5"/>
            <p:cNvGrpSpPr/>
            <p:nvPr/>
          </p:nvGrpSpPr>
          <p:grpSpPr>
            <a:xfrm>
              <a:off x="3949550" y="-1573576"/>
              <a:ext cx="3386100" cy="2781601"/>
              <a:chOff x="3949550" y="-1573576"/>
              <a:chExt cx="3386100" cy="2781601"/>
            </a:xfrm>
          </p:grpSpPr>
          <p:sp>
            <p:nvSpPr>
              <p:cNvPr id="576" name="Google Shape;576;p35"/>
              <p:cNvSpPr/>
              <p:nvPr/>
            </p:nvSpPr>
            <p:spPr>
              <a:xfrm>
                <a:off x="3949550" y="-1573576"/>
                <a:ext cx="3386100" cy="2777100"/>
              </a:xfrm>
              <a:prstGeom prst="round2SameRect">
                <a:avLst>
                  <a:gd name="adj1" fmla="val 0"/>
                  <a:gd name="adj2" fmla="val 77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35"/>
              <p:cNvGrpSpPr/>
              <p:nvPr/>
            </p:nvGrpSpPr>
            <p:grpSpPr>
              <a:xfrm>
                <a:off x="4609925" y="-1569075"/>
                <a:ext cx="2065200" cy="2777099"/>
                <a:chOff x="4569775" y="-2069175"/>
                <a:chExt cx="2065200" cy="3277200"/>
              </a:xfrm>
            </p:grpSpPr>
            <p:cxnSp>
              <p:nvCxnSpPr>
                <p:cNvPr id="578" name="Google Shape;578;p35"/>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79" name="Google Shape;579;p35"/>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80" name="Google Shape;580;p35"/>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581" name="Google Shape;581;p35"/>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582" name="Google Shape;582;p35"/>
              <p:cNvGrpSpPr/>
              <p:nvPr/>
            </p:nvGrpSpPr>
            <p:grpSpPr>
              <a:xfrm>
                <a:off x="3960175" y="-1161126"/>
                <a:ext cx="3372000" cy="1952200"/>
                <a:chOff x="3960175" y="-1125625"/>
                <a:chExt cx="3372000" cy="1952200"/>
              </a:xfrm>
            </p:grpSpPr>
            <p:cxnSp>
              <p:nvCxnSpPr>
                <p:cNvPr id="583" name="Google Shape;583;p35"/>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84" name="Google Shape;584;p35"/>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85" name="Google Shape;585;p35"/>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586" name="Google Shape;586;p35"/>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grpSp>
      <p:sp>
        <p:nvSpPr>
          <p:cNvPr id="587" name="Google Shape;587;p35"/>
          <p:cNvSpPr txBox="1">
            <a:spLocks noGrp="1"/>
          </p:cNvSpPr>
          <p:nvPr>
            <p:ph type="ctrTitle"/>
          </p:nvPr>
        </p:nvSpPr>
        <p:spPr>
          <a:xfrm>
            <a:off x="713100" y="539400"/>
            <a:ext cx="4528800" cy="1964100"/>
          </a:xfrm>
          <a:prstGeom prst="rect">
            <a:avLst/>
          </a:prstGeom>
        </p:spPr>
        <p:txBody>
          <a:bodyPr spcFirstLastPara="1" wrap="square" lIns="91425" tIns="91425" rIns="91425" bIns="91425" anchor="b" anchorCtr="0">
            <a:noAutofit/>
          </a:bodyPr>
          <a:lstStyle/>
          <a:p>
            <a:r>
              <a:rPr lang="en"/>
              <a:t>X-Ray Simulation Study</a:t>
            </a:r>
          </a:p>
        </p:txBody>
      </p:sp>
      <p:sp>
        <p:nvSpPr>
          <p:cNvPr id="588" name="Google Shape;588;p35"/>
          <p:cNvSpPr txBox="1">
            <a:spLocks noGrp="1"/>
          </p:cNvSpPr>
          <p:nvPr>
            <p:ph type="subTitle" idx="1"/>
          </p:nvPr>
        </p:nvSpPr>
        <p:spPr>
          <a:xfrm>
            <a:off x="713100" y="2880325"/>
            <a:ext cx="2570700" cy="696600"/>
          </a:xfrm>
          <a:prstGeom prst="rect">
            <a:avLst/>
          </a:prstGeom>
        </p:spPr>
        <p:txBody>
          <a:bodyPr spcFirstLastPara="1" wrap="square" lIns="91425" tIns="91425" rIns="91425" bIns="91425" anchor="t" anchorCtr="0">
            <a:noAutofit/>
          </a:bodyPr>
          <a:lstStyle/>
          <a:p>
            <a:pPr marL="0" indent="0"/>
            <a:r>
              <a:rPr lang="en"/>
              <a:t>Group E</a:t>
            </a:r>
          </a:p>
        </p:txBody>
      </p:sp>
      <p:grpSp>
        <p:nvGrpSpPr>
          <p:cNvPr id="589" name="Google Shape;589;p35"/>
          <p:cNvGrpSpPr/>
          <p:nvPr/>
        </p:nvGrpSpPr>
        <p:grpSpPr>
          <a:xfrm>
            <a:off x="4171694" y="1214459"/>
            <a:ext cx="4245135" cy="3389470"/>
            <a:chOff x="0" y="70947"/>
            <a:chExt cx="1257635" cy="998263"/>
          </a:xfrm>
        </p:grpSpPr>
        <p:sp>
          <p:nvSpPr>
            <p:cNvPr id="590" name="Google Shape;590;p35"/>
            <p:cNvSpPr/>
            <p:nvPr/>
          </p:nvSpPr>
          <p:spPr>
            <a:xfrm>
              <a:off x="628528" y="419577"/>
              <a:ext cx="225014" cy="433130"/>
            </a:xfrm>
            <a:custGeom>
              <a:avLst/>
              <a:gdLst/>
              <a:ahLst/>
              <a:cxnLst/>
              <a:rect l="l" t="t" r="r" b="b"/>
              <a:pathLst>
                <a:path w="3542" h="6818" extrusionOk="0">
                  <a:moveTo>
                    <a:pt x="2367" y="0"/>
                  </a:moveTo>
                  <a:cubicBezTo>
                    <a:pt x="2211" y="0"/>
                    <a:pt x="2056" y="25"/>
                    <a:pt x="1900" y="64"/>
                  </a:cubicBezTo>
                  <a:cubicBezTo>
                    <a:pt x="1793" y="100"/>
                    <a:pt x="1686" y="136"/>
                    <a:pt x="1579" y="189"/>
                  </a:cubicBezTo>
                  <a:cubicBezTo>
                    <a:pt x="1579" y="189"/>
                    <a:pt x="1579" y="189"/>
                    <a:pt x="1570" y="198"/>
                  </a:cubicBezTo>
                  <a:cubicBezTo>
                    <a:pt x="1383" y="287"/>
                    <a:pt x="1205" y="421"/>
                    <a:pt x="1062" y="582"/>
                  </a:cubicBezTo>
                  <a:cubicBezTo>
                    <a:pt x="741" y="947"/>
                    <a:pt x="723" y="1010"/>
                    <a:pt x="571" y="1465"/>
                  </a:cubicBezTo>
                  <a:cubicBezTo>
                    <a:pt x="366" y="2089"/>
                    <a:pt x="170" y="4221"/>
                    <a:pt x="18" y="4971"/>
                  </a:cubicBezTo>
                  <a:cubicBezTo>
                    <a:pt x="9" y="4971"/>
                    <a:pt x="0" y="4971"/>
                    <a:pt x="0" y="4980"/>
                  </a:cubicBezTo>
                  <a:lnTo>
                    <a:pt x="1570" y="6817"/>
                  </a:lnTo>
                  <a:cubicBezTo>
                    <a:pt x="1900" y="6675"/>
                    <a:pt x="2097" y="6496"/>
                    <a:pt x="2222" y="6104"/>
                  </a:cubicBezTo>
                  <a:cubicBezTo>
                    <a:pt x="2409" y="5488"/>
                    <a:pt x="2641" y="4873"/>
                    <a:pt x="2828" y="4284"/>
                  </a:cubicBezTo>
                  <a:cubicBezTo>
                    <a:pt x="2837" y="4239"/>
                    <a:pt x="2855" y="4195"/>
                    <a:pt x="2873" y="4150"/>
                  </a:cubicBezTo>
                  <a:cubicBezTo>
                    <a:pt x="2873" y="4150"/>
                    <a:pt x="2873" y="4141"/>
                    <a:pt x="2873" y="4132"/>
                  </a:cubicBezTo>
                  <a:cubicBezTo>
                    <a:pt x="2900" y="4061"/>
                    <a:pt x="2917" y="3998"/>
                    <a:pt x="2944" y="3927"/>
                  </a:cubicBezTo>
                  <a:cubicBezTo>
                    <a:pt x="3381" y="2473"/>
                    <a:pt x="3542" y="1144"/>
                    <a:pt x="2436" y="2"/>
                  </a:cubicBezTo>
                  <a:cubicBezTo>
                    <a:pt x="2413" y="1"/>
                    <a:pt x="2390" y="0"/>
                    <a:pt x="2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277736" y="618604"/>
              <a:ext cx="166061" cy="181943"/>
            </a:xfrm>
            <a:custGeom>
              <a:avLst/>
              <a:gdLst/>
              <a:ahLst/>
              <a:cxnLst/>
              <a:rect l="l" t="t" r="r" b="b"/>
              <a:pathLst>
                <a:path w="2614" h="2864" extrusionOk="0">
                  <a:moveTo>
                    <a:pt x="214" y="0"/>
                  </a:moveTo>
                  <a:lnTo>
                    <a:pt x="89" y="71"/>
                  </a:lnTo>
                  <a:lnTo>
                    <a:pt x="196" y="294"/>
                  </a:lnTo>
                  <a:lnTo>
                    <a:pt x="187" y="294"/>
                  </a:lnTo>
                  <a:lnTo>
                    <a:pt x="0" y="348"/>
                  </a:lnTo>
                  <a:lnTo>
                    <a:pt x="295" y="1427"/>
                  </a:lnTo>
                  <a:cubicBezTo>
                    <a:pt x="295" y="1427"/>
                    <a:pt x="741" y="1749"/>
                    <a:pt x="750" y="1856"/>
                  </a:cubicBezTo>
                  <a:cubicBezTo>
                    <a:pt x="785" y="2141"/>
                    <a:pt x="1454" y="2543"/>
                    <a:pt x="1775" y="2551"/>
                  </a:cubicBezTo>
                  <a:cubicBezTo>
                    <a:pt x="1775" y="2551"/>
                    <a:pt x="2553" y="2775"/>
                    <a:pt x="2611" y="2855"/>
                  </a:cubicBezTo>
                  <a:lnTo>
                    <a:pt x="2611" y="2855"/>
                  </a:lnTo>
                  <a:lnTo>
                    <a:pt x="2391" y="2293"/>
                  </a:lnTo>
                  <a:cubicBezTo>
                    <a:pt x="2302" y="2186"/>
                    <a:pt x="1410" y="669"/>
                    <a:pt x="1401" y="660"/>
                  </a:cubicBezTo>
                  <a:cubicBezTo>
                    <a:pt x="1401" y="642"/>
                    <a:pt x="1410" y="633"/>
                    <a:pt x="1410" y="616"/>
                  </a:cubicBezTo>
                  <a:lnTo>
                    <a:pt x="1142" y="393"/>
                  </a:lnTo>
                  <a:cubicBezTo>
                    <a:pt x="1106" y="384"/>
                    <a:pt x="1080" y="384"/>
                    <a:pt x="1053" y="375"/>
                  </a:cubicBezTo>
                  <a:cubicBezTo>
                    <a:pt x="901" y="339"/>
                    <a:pt x="750" y="303"/>
                    <a:pt x="607" y="259"/>
                  </a:cubicBezTo>
                  <a:cubicBezTo>
                    <a:pt x="526" y="241"/>
                    <a:pt x="455" y="214"/>
                    <a:pt x="384" y="196"/>
                  </a:cubicBezTo>
                  <a:cubicBezTo>
                    <a:pt x="330" y="178"/>
                    <a:pt x="286" y="143"/>
                    <a:pt x="259" y="107"/>
                  </a:cubicBezTo>
                  <a:cubicBezTo>
                    <a:pt x="232" y="71"/>
                    <a:pt x="223" y="36"/>
                    <a:pt x="214" y="0"/>
                  </a:cubicBezTo>
                  <a:close/>
                  <a:moveTo>
                    <a:pt x="2611" y="2855"/>
                  </a:moveTo>
                  <a:lnTo>
                    <a:pt x="2614" y="2864"/>
                  </a:lnTo>
                  <a:cubicBezTo>
                    <a:pt x="2614" y="2861"/>
                    <a:pt x="2613" y="2858"/>
                    <a:pt x="2611" y="2855"/>
                  </a:cubicBezTo>
                  <a:close/>
                </a:path>
              </a:pathLst>
            </a:custGeom>
            <a:solidFill>
              <a:srgbClr val="F7B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261283" y="622098"/>
              <a:ext cx="35194" cy="35893"/>
            </a:xfrm>
            <a:custGeom>
              <a:avLst/>
              <a:gdLst/>
              <a:ahLst/>
              <a:cxnLst/>
              <a:rect l="l" t="t" r="r" b="b"/>
              <a:pathLst>
                <a:path w="554" h="565" extrusionOk="0">
                  <a:moveTo>
                    <a:pt x="246" y="1"/>
                  </a:moveTo>
                  <a:cubicBezTo>
                    <a:pt x="221" y="1"/>
                    <a:pt x="195" y="6"/>
                    <a:pt x="170" y="16"/>
                  </a:cubicBezTo>
                  <a:cubicBezTo>
                    <a:pt x="54" y="61"/>
                    <a:pt x="0" y="222"/>
                    <a:pt x="63" y="373"/>
                  </a:cubicBezTo>
                  <a:cubicBezTo>
                    <a:pt x="114" y="489"/>
                    <a:pt x="217" y="564"/>
                    <a:pt x="317" y="564"/>
                  </a:cubicBezTo>
                  <a:cubicBezTo>
                    <a:pt x="340" y="564"/>
                    <a:pt x="362" y="560"/>
                    <a:pt x="384" y="552"/>
                  </a:cubicBezTo>
                  <a:cubicBezTo>
                    <a:pt x="509" y="507"/>
                    <a:pt x="554" y="347"/>
                    <a:pt x="500" y="195"/>
                  </a:cubicBezTo>
                  <a:cubicBezTo>
                    <a:pt x="450" y="81"/>
                    <a:pt x="349" y="1"/>
                    <a:pt x="246" y="1"/>
                  </a:cubicBez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262681" y="657100"/>
              <a:ext cx="57619" cy="32399"/>
            </a:xfrm>
            <a:custGeom>
              <a:avLst/>
              <a:gdLst/>
              <a:ahLst/>
              <a:cxnLst/>
              <a:rect l="l" t="t" r="r" b="b"/>
              <a:pathLst>
                <a:path w="907" h="510" extrusionOk="0">
                  <a:moveTo>
                    <a:pt x="416" y="1"/>
                  </a:moveTo>
                  <a:cubicBezTo>
                    <a:pt x="0" y="18"/>
                    <a:pt x="14" y="500"/>
                    <a:pt x="396" y="500"/>
                  </a:cubicBezTo>
                  <a:cubicBezTo>
                    <a:pt x="400" y="500"/>
                    <a:pt x="403" y="500"/>
                    <a:pt x="407" y="500"/>
                  </a:cubicBezTo>
                  <a:cubicBezTo>
                    <a:pt x="460" y="509"/>
                    <a:pt x="621" y="509"/>
                    <a:pt x="621" y="509"/>
                  </a:cubicBezTo>
                  <a:cubicBezTo>
                    <a:pt x="772" y="509"/>
                    <a:pt x="897" y="402"/>
                    <a:pt x="897" y="259"/>
                  </a:cubicBezTo>
                  <a:cubicBezTo>
                    <a:pt x="906" y="117"/>
                    <a:pt x="781" y="10"/>
                    <a:pt x="630" y="10"/>
                  </a:cubicBezTo>
                  <a:lnTo>
                    <a:pt x="416" y="1"/>
                  </a:ln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273734" y="688291"/>
              <a:ext cx="62384" cy="32399"/>
            </a:xfrm>
            <a:custGeom>
              <a:avLst/>
              <a:gdLst/>
              <a:ahLst/>
              <a:cxnLst/>
              <a:rect l="l" t="t" r="r" b="b"/>
              <a:pathLst>
                <a:path w="982" h="510" extrusionOk="0">
                  <a:moveTo>
                    <a:pt x="349" y="0"/>
                  </a:moveTo>
                  <a:cubicBezTo>
                    <a:pt x="45" y="9"/>
                    <a:pt x="1" y="455"/>
                    <a:pt x="340" y="509"/>
                  </a:cubicBezTo>
                  <a:lnTo>
                    <a:pt x="697" y="509"/>
                  </a:lnTo>
                  <a:cubicBezTo>
                    <a:pt x="702" y="509"/>
                    <a:pt x="708" y="509"/>
                    <a:pt x="714" y="509"/>
                  </a:cubicBezTo>
                  <a:cubicBezTo>
                    <a:pt x="866" y="509"/>
                    <a:pt x="982" y="397"/>
                    <a:pt x="982" y="268"/>
                  </a:cubicBezTo>
                  <a:lnTo>
                    <a:pt x="982" y="259"/>
                  </a:lnTo>
                  <a:cubicBezTo>
                    <a:pt x="982" y="125"/>
                    <a:pt x="857" y="9"/>
                    <a:pt x="705" y="9"/>
                  </a:cubicBezTo>
                  <a:lnTo>
                    <a:pt x="349" y="0"/>
                  </a:ln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288663" y="720563"/>
              <a:ext cx="52029" cy="28969"/>
            </a:xfrm>
            <a:custGeom>
              <a:avLst/>
              <a:gdLst/>
              <a:ahLst/>
              <a:cxnLst/>
              <a:rect l="l" t="t" r="r" b="b"/>
              <a:pathLst>
                <a:path w="819" h="456" extrusionOk="0">
                  <a:moveTo>
                    <a:pt x="301" y="1"/>
                  </a:moveTo>
                  <a:cubicBezTo>
                    <a:pt x="24" y="1"/>
                    <a:pt x="1" y="420"/>
                    <a:pt x="301" y="447"/>
                  </a:cubicBezTo>
                  <a:lnTo>
                    <a:pt x="586" y="456"/>
                  </a:lnTo>
                  <a:cubicBezTo>
                    <a:pt x="711" y="456"/>
                    <a:pt x="818" y="358"/>
                    <a:pt x="818" y="233"/>
                  </a:cubicBezTo>
                  <a:cubicBezTo>
                    <a:pt x="818" y="108"/>
                    <a:pt x="720" y="10"/>
                    <a:pt x="595" y="1"/>
                  </a:cubicBezTo>
                  <a:lnTo>
                    <a:pt x="310" y="1"/>
                  </a:lnTo>
                  <a:cubicBezTo>
                    <a:pt x="307" y="1"/>
                    <a:pt x="304" y="1"/>
                    <a:pt x="301" y="1"/>
                  </a:cubicBez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0" y="321557"/>
              <a:ext cx="409244" cy="410642"/>
            </a:xfrm>
            <a:custGeom>
              <a:avLst/>
              <a:gdLst/>
              <a:ahLst/>
              <a:cxnLst/>
              <a:rect l="l" t="t" r="r" b="b"/>
              <a:pathLst>
                <a:path w="6442" h="6464" extrusionOk="0">
                  <a:moveTo>
                    <a:pt x="3770" y="1"/>
                  </a:moveTo>
                  <a:cubicBezTo>
                    <a:pt x="3698" y="1"/>
                    <a:pt x="3628" y="12"/>
                    <a:pt x="3560" y="37"/>
                  </a:cubicBezTo>
                  <a:lnTo>
                    <a:pt x="536" y="1170"/>
                  </a:lnTo>
                  <a:cubicBezTo>
                    <a:pt x="152" y="1313"/>
                    <a:pt x="1" y="1768"/>
                    <a:pt x="206" y="2187"/>
                  </a:cubicBezTo>
                  <a:lnTo>
                    <a:pt x="2124" y="5979"/>
                  </a:lnTo>
                  <a:cubicBezTo>
                    <a:pt x="2274" y="6285"/>
                    <a:pt x="2568" y="6463"/>
                    <a:pt x="2857" y="6463"/>
                  </a:cubicBezTo>
                  <a:cubicBezTo>
                    <a:pt x="2964" y="6463"/>
                    <a:pt x="3070" y="6439"/>
                    <a:pt x="3168" y="6389"/>
                  </a:cubicBezTo>
                  <a:lnTo>
                    <a:pt x="6023" y="4926"/>
                  </a:lnTo>
                  <a:cubicBezTo>
                    <a:pt x="6344" y="4765"/>
                    <a:pt x="6442" y="4328"/>
                    <a:pt x="6246" y="3953"/>
                  </a:cubicBezTo>
                  <a:lnTo>
                    <a:pt x="4506" y="492"/>
                  </a:lnTo>
                  <a:cubicBezTo>
                    <a:pt x="4356" y="192"/>
                    <a:pt x="4057" y="1"/>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75406" y="354463"/>
              <a:ext cx="281744" cy="330470"/>
            </a:xfrm>
            <a:custGeom>
              <a:avLst/>
              <a:gdLst/>
              <a:ahLst/>
              <a:cxnLst/>
              <a:rect l="l" t="t" r="r" b="b"/>
              <a:pathLst>
                <a:path w="4435" h="5202" extrusionOk="0">
                  <a:moveTo>
                    <a:pt x="2302" y="483"/>
                  </a:moveTo>
                  <a:cubicBezTo>
                    <a:pt x="2364" y="500"/>
                    <a:pt x="2498" y="554"/>
                    <a:pt x="2507" y="590"/>
                  </a:cubicBezTo>
                  <a:cubicBezTo>
                    <a:pt x="2507" y="590"/>
                    <a:pt x="2534" y="759"/>
                    <a:pt x="1615" y="1045"/>
                  </a:cubicBezTo>
                  <a:lnTo>
                    <a:pt x="1535" y="884"/>
                  </a:lnTo>
                  <a:cubicBezTo>
                    <a:pt x="2043" y="706"/>
                    <a:pt x="2231" y="581"/>
                    <a:pt x="2302" y="483"/>
                  </a:cubicBezTo>
                  <a:close/>
                  <a:moveTo>
                    <a:pt x="2623" y="741"/>
                  </a:moveTo>
                  <a:cubicBezTo>
                    <a:pt x="2757" y="777"/>
                    <a:pt x="2819" y="822"/>
                    <a:pt x="2819" y="848"/>
                  </a:cubicBezTo>
                  <a:cubicBezTo>
                    <a:pt x="2819" y="857"/>
                    <a:pt x="2846" y="1080"/>
                    <a:pt x="1776" y="1366"/>
                  </a:cubicBezTo>
                  <a:lnTo>
                    <a:pt x="1695" y="1205"/>
                  </a:lnTo>
                  <a:cubicBezTo>
                    <a:pt x="1865" y="1152"/>
                    <a:pt x="1999" y="1107"/>
                    <a:pt x="2115" y="1062"/>
                  </a:cubicBezTo>
                  <a:cubicBezTo>
                    <a:pt x="2418" y="938"/>
                    <a:pt x="2561" y="831"/>
                    <a:pt x="2623" y="741"/>
                  </a:cubicBezTo>
                  <a:close/>
                  <a:moveTo>
                    <a:pt x="1178" y="1027"/>
                  </a:moveTo>
                  <a:lnTo>
                    <a:pt x="1258" y="1187"/>
                  </a:lnTo>
                  <a:cubicBezTo>
                    <a:pt x="695" y="1466"/>
                    <a:pt x="435" y="1518"/>
                    <a:pt x="319" y="1518"/>
                  </a:cubicBezTo>
                  <a:cubicBezTo>
                    <a:pt x="250" y="1518"/>
                    <a:pt x="232" y="1500"/>
                    <a:pt x="232" y="1500"/>
                  </a:cubicBezTo>
                  <a:cubicBezTo>
                    <a:pt x="206" y="1464"/>
                    <a:pt x="250" y="1330"/>
                    <a:pt x="295" y="1277"/>
                  </a:cubicBezTo>
                  <a:cubicBezTo>
                    <a:pt x="314" y="1280"/>
                    <a:pt x="335" y="1281"/>
                    <a:pt x="360" y="1281"/>
                  </a:cubicBezTo>
                  <a:cubicBezTo>
                    <a:pt x="475" y="1281"/>
                    <a:pt x="659" y="1243"/>
                    <a:pt x="946" y="1125"/>
                  </a:cubicBezTo>
                  <a:cubicBezTo>
                    <a:pt x="1017" y="1098"/>
                    <a:pt x="1098" y="1062"/>
                    <a:pt x="1178" y="1027"/>
                  </a:cubicBezTo>
                  <a:close/>
                  <a:moveTo>
                    <a:pt x="2935" y="1018"/>
                  </a:moveTo>
                  <a:cubicBezTo>
                    <a:pt x="2998" y="1045"/>
                    <a:pt x="3078" y="1107"/>
                    <a:pt x="3078" y="1178"/>
                  </a:cubicBezTo>
                  <a:cubicBezTo>
                    <a:pt x="3087" y="1303"/>
                    <a:pt x="2846" y="1544"/>
                    <a:pt x="1945" y="1696"/>
                  </a:cubicBezTo>
                  <a:lnTo>
                    <a:pt x="1865" y="1526"/>
                  </a:lnTo>
                  <a:cubicBezTo>
                    <a:pt x="2097" y="1464"/>
                    <a:pt x="2302" y="1401"/>
                    <a:pt x="2463" y="1330"/>
                  </a:cubicBezTo>
                  <a:cubicBezTo>
                    <a:pt x="2712" y="1232"/>
                    <a:pt x="2864" y="1125"/>
                    <a:pt x="2935" y="1018"/>
                  </a:cubicBezTo>
                  <a:close/>
                  <a:moveTo>
                    <a:pt x="1347" y="1348"/>
                  </a:moveTo>
                  <a:lnTo>
                    <a:pt x="1428" y="1517"/>
                  </a:lnTo>
                  <a:cubicBezTo>
                    <a:pt x="813" y="1869"/>
                    <a:pt x="502" y="1936"/>
                    <a:pt x="354" y="1936"/>
                  </a:cubicBezTo>
                  <a:cubicBezTo>
                    <a:pt x="261" y="1936"/>
                    <a:pt x="232" y="1910"/>
                    <a:pt x="232" y="1910"/>
                  </a:cubicBezTo>
                  <a:cubicBezTo>
                    <a:pt x="214" y="1883"/>
                    <a:pt x="214" y="1812"/>
                    <a:pt x="286" y="1687"/>
                  </a:cubicBezTo>
                  <a:cubicBezTo>
                    <a:pt x="305" y="1690"/>
                    <a:pt x="327" y="1691"/>
                    <a:pt x="350" y="1691"/>
                  </a:cubicBezTo>
                  <a:cubicBezTo>
                    <a:pt x="475" y="1691"/>
                    <a:pt x="657" y="1648"/>
                    <a:pt x="928" y="1535"/>
                  </a:cubicBezTo>
                  <a:cubicBezTo>
                    <a:pt x="1053" y="1491"/>
                    <a:pt x="1187" y="1428"/>
                    <a:pt x="1347" y="1348"/>
                  </a:cubicBezTo>
                  <a:close/>
                  <a:moveTo>
                    <a:pt x="3221" y="1294"/>
                  </a:moveTo>
                  <a:cubicBezTo>
                    <a:pt x="3292" y="1339"/>
                    <a:pt x="3364" y="1401"/>
                    <a:pt x="3364" y="1482"/>
                  </a:cubicBezTo>
                  <a:cubicBezTo>
                    <a:pt x="3364" y="1678"/>
                    <a:pt x="2971" y="1972"/>
                    <a:pt x="2106" y="2017"/>
                  </a:cubicBezTo>
                  <a:lnTo>
                    <a:pt x="2025" y="1856"/>
                  </a:lnTo>
                  <a:cubicBezTo>
                    <a:pt x="2347" y="1803"/>
                    <a:pt x="2614" y="1732"/>
                    <a:pt x="2802" y="1642"/>
                  </a:cubicBezTo>
                  <a:cubicBezTo>
                    <a:pt x="3042" y="1544"/>
                    <a:pt x="3176" y="1428"/>
                    <a:pt x="3221" y="1294"/>
                  </a:cubicBezTo>
                  <a:close/>
                  <a:moveTo>
                    <a:pt x="3488" y="1651"/>
                  </a:moveTo>
                  <a:cubicBezTo>
                    <a:pt x="3569" y="1678"/>
                    <a:pt x="3640" y="1732"/>
                    <a:pt x="3640" y="1812"/>
                  </a:cubicBezTo>
                  <a:cubicBezTo>
                    <a:pt x="3632" y="2018"/>
                    <a:pt x="3183" y="2345"/>
                    <a:pt x="2454" y="2345"/>
                  </a:cubicBezTo>
                  <a:cubicBezTo>
                    <a:pt x="2393" y="2345"/>
                    <a:pt x="2331" y="2343"/>
                    <a:pt x="2266" y="2338"/>
                  </a:cubicBezTo>
                  <a:lnTo>
                    <a:pt x="2195" y="2187"/>
                  </a:lnTo>
                  <a:cubicBezTo>
                    <a:pt x="2570" y="2160"/>
                    <a:pt x="2855" y="2088"/>
                    <a:pt x="3069" y="1999"/>
                  </a:cubicBezTo>
                  <a:cubicBezTo>
                    <a:pt x="3292" y="1901"/>
                    <a:pt x="3435" y="1776"/>
                    <a:pt x="3488" y="1651"/>
                  </a:cubicBezTo>
                  <a:close/>
                  <a:moveTo>
                    <a:pt x="1508" y="1678"/>
                  </a:moveTo>
                  <a:lnTo>
                    <a:pt x="1588" y="1839"/>
                  </a:lnTo>
                  <a:cubicBezTo>
                    <a:pt x="1033" y="2248"/>
                    <a:pt x="674" y="2364"/>
                    <a:pt x="481" y="2364"/>
                  </a:cubicBezTo>
                  <a:cubicBezTo>
                    <a:pt x="414" y="2364"/>
                    <a:pt x="367" y="2350"/>
                    <a:pt x="339" y="2329"/>
                  </a:cubicBezTo>
                  <a:cubicBezTo>
                    <a:pt x="277" y="2276"/>
                    <a:pt x="286" y="2169"/>
                    <a:pt x="304" y="2106"/>
                  </a:cubicBezTo>
                  <a:lnTo>
                    <a:pt x="304" y="2106"/>
                  </a:lnTo>
                  <a:cubicBezTo>
                    <a:pt x="324" y="2109"/>
                    <a:pt x="346" y="2110"/>
                    <a:pt x="369" y="2110"/>
                  </a:cubicBezTo>
                  <a:cubicBezTo>
                    <a:pt x="506" y="2110"/>
                    <a:pt x="690" y="2064"/>
                    <a:pt x="919" y="1972"/>
                  </a:cubicBezTo>
                  <a:cubicBezTo>
                    <a:pt x="1089" y="1901"/>
                    <a:pt x="1285" y="1803"/>
                    <a:pt x="1508" y="1678"/>
                  </a:cubicBezTo>
                  <a:close/>
                  <a:moveTo>
                    <a:pt x="3703" y="2071"/>
                  </a:moveTo>
                  <a:cubicBezTo>
                    <a:pt x="3792" y="2097"/>
                    <a:pt x="3908" y="2151"/>
                    <a:pt x="3908" y="2240"/>
                  </a:cubicBezTo>
                  <a:cubicBezTo>
                    <a:pt x="3908" y="2420"/>
                    <a:pt x="3491" y="2695"/>
                    <a:pt x="2860" y="2695"/>
                  </a:cubicBezTo>
                  <a:cubicBezTo>
                    <a:pt x="2770" y="2695"/>
                    <a:pt x="2676" y="2689"/>
                    <a:pt x="2579" y="2677"/>
                  </a:cubicBezTo>
                  <a:lnTo>
                    <a:pt x="2570" y="2677"/>
                  </a:lnTo>
                  <a:cubicBezTo>
                    <a:pt x="2516" y="2650"/>
                    <a:pt x="2463" y="2633"/>
                    <a:pt x="2409" y="2624"/>
                  </a:cubicBezTo>
                  <a:lnTo>
                    <a:pt x="2355" y="2517"/>
                  </a:lnTo>
                  <a:lnTo>
                    <a:pt x="2355" y="2517"/>
                  </a:lnTo>
                  <a:cubicBezTo>
                    <a:pt x="2380" y="2517"/>
                    <a:pt x="2404" y="2517"/>
                    <a:pt x="2427" y="2517"/>
                  </a:cubicBezTo>
                  <a:cubicBezTo>
                    <a:pt x="2781" y="2517"/>
                    <a:pt x="3094" y="2456"/>
                    <a:pt x="3328" y="2347"/>
                  </a:cubicBezTo>
                  <a:cubicBezTo>
                    <a:pt x="3497" y="2276"/>
                    <a:pt x="3622" y="2178"/>
                    <a:pt x="3703" y="2071"/>
                  </a:cubicBezTo>
                  <a:close/>
                  <a:moveTo>
                    <a:pt x="1677" y="2008"/>
                  </a:moveTo>
                  <a:lnTo>
                    <a:pt x="1758" y="2169"/>
                  </a:lnTo>
                  <a:cubicBezTo>
                    <a:pt x="1280" y="2626"/>
                    <a:pt x="858" y="2800"/>
                    <a:pt x="599" y="2800"/>
                  </a:cubicBezTo>
                  <a:cubicBezTo>
                    <a:pt x="515" y="2800"/>
                    <a:pt x="448" y="2781"/>
                    <a:pt x="402" y="2749"/>
                  </a:cubicBezTo>
                  <a:cubicBezTo>
                    <a:pt x="330" y="2695"/>
                    <a:pt x="321" y="2597"/>
                    <a:pt x="339" y="2517"/>
                  </a:cubicBezTo>
                  <a:lnTo>
                    <a:pt x="339" y="2517"/>
                  </a:lnTo>
                  <a:cubicBezTo>
                    <a:pt x="390" y="2534"/>
                    <a:pt x="447" y="2543"/>
                    <a:pt x="511" y="2543"/>
                  </a:cubicBezTo>
                  <a:cubicBezTo>
                    <a:pt x="638" y="2543"/>
                    <a:pt x="788" y="2508"/>
                    <a:pt x="955" y="2436"/>
                  </a:cubicBezTo>
                  <a:cubicBezTo>
                    <a:pt x="1169" y="2347"/>
                    <a:pt x="1410" y="2204"/>
                    <a:pt x="1677" y="2008"/>
                  </a:cubicBezTo>
                  <a:close/>
                  <a:moveTo>
                    <a:pt x="3926" y="2534"/>
                  </a:moveTo>
                  <a:cubicBezTo>
                    <a:pt x="3988" y="2552"/>
                    <a:pt x="4095" y="2597"/>
                    <a:pt x="4086" y="2677"/>
                  </a:cubicBezTo>
                  <a:cubicBezTo>
                    <a:pt x="4086" y="2811"/>
                    <a:pt x="3827" y="3006"/>
                    <a:pt x="3348" y="3006"/>
                  </a:cubicBezTo>
                  <a:cubicBezTo>
                    <a:pt x="3252" y="3006"/>
                    <a:pt x="3147" y="2998"/>
                    <a:pt x="3033" y="2981"/>
                  </a:cubicBezTo>
                  <a:cubicBezTo>
                    <a:pt x="2989" y="2945"/>
                    <a:pt x="2935" y="2900"/>
                    <a:pt x="2882" y="2865"/>
                  </a:cubicBezTo>
                  <a:cubicBezTo>
                    <a:pt x="3185" y="2865"/>
                    <a:pt x="3453" y="2802"/>
                    <a:pt x="3658" y="2713"/>
                  </a:cubicBezTo>
                  <a:cubicBezTo>
                    <a:pt x="3765" y="2659"/>
                    <a:pt x="3854" y="2597"/>
                    <a:pt x="3926" y="2534"/>
                  </a:cubicBezTo>
                  <a:close/>
                  <a:moveTo>
                    <a:pt x="1838" y="2338"/>
                  </a:moveTo>
                  <a:lnTo>
                    <a:pt x="1918" y="2490"/>
                  </a:lnTo>
                  <a:cubicBezTo>
                    <a:pt x="1519" y="3015"/>
                    <a:pt x="999" y="3233"/>
                    <a:pt x="694" y="3233"/>
                  </a:cubicBezTo>
                  <a:cubicBezTo>
                    <a:pt x="611" y="3233"/>
                    <a:pt x="544" y="3216"/>
                    <a:pt x="500" y="3186"/>
                  </a:cubicBezTo>
                  <a:cubicBezTo>
                    <a:pt x="429" y="3141"/>
                    <a:pt x="437" y="3043"/>
                    <a:pt x="464" y="2954"/>
                  </a:cubicBezTo>
                  <a:lnTo>
                    <a:pt x="464" y="2954"/>
                  </a:lnTo>
                  <a:cubicBezTo>
                    <a:pt x="513" y="2967"/>
                    <a:pt x="567" y="2974"/>
                    <a:pt x="625" y="2974"/>
                  </a:cubicBezTo>
                  <a:cubicBezTo>
                    <a:pt x="755" y="2974"/>
                    <a:pt x="907" y="2939"/>
                    <a:pt x="1080" y="2865"/>
                  </a:cubicBezTo>
                  <a:cubicBezTo>
                    <a:pt x="1312" y="2766"/>
                    <a:pt x="1570" y="2597"/>
                    <a:pt x="1838" y="2338"/>
                  </a:cubicBezTo>
                  <a:close/>
                  <a:moveTo>
                    <a:pt x="4077" y="2981"/>
                  </a:moveTo>
                  <a:cubicBezTo>
                    <a:pt x="4166" y="3025"/>
                    <a:pt x="4211" y="3088"/>
                    <a:pt x="4202" y="3141"/>
                  </a:cubicBezTo>
                  <a:cubicBezTo>
                    <a:pt x="4187" y="3245"/>
                    <a:pt x="4012" y="3361"/>
                    <a:pt x="3655" y="3361"/>
                  </a:cubicBezTo>
                  <a:cubicBezTo>
                    <a:pt x="3583" y="3361"/>
                    <a:pt x="3504" y="3357"/>
                    <a:pt x="3417" y="3346"/>
                  </a:cubicBezTo>
                  <a:cubicBezTo>
                    <a:pt x="3364" y="3293"/>
                    <a:pt x="3301" y="3230"/>
                    <a:pt x="3248" y="3177"/>
                  </a:cubicBezTo>
                  <a:lnTo>
                    <a:pt x="3248" y="3177"/>
                  </a:lnTo>
                  <a:cubicBezTo>
                    <a:pt x="3271" y="3178"/>
                    <a:pt x="3294" y="3178"/>
                    <a:pt x="3317" y="3178"/>
                  </a:cubicBezTo>
                  <a:cubicBezTo>
                    <a:pt x="3564" y="3178"/>
                    <a:pt x="3780" y="3134"/>
                    <a:pt x="3943" y="3061"/>
                  </a:cubicBezTo>
                  <a:cubicBezTo>
                    <a:pt x="3997" y="3043"/>
                    <a:pt x="4042" y="3007"/>
                    <a:pt x="4077" y="2981"/>
                  </a:cubicBezTo>
                  <a:close/>
                  <a:moveTo>
                    <a:pt x="2008" y="2668"/>
                  </a:moveTo>
                  <a:lnTo>
                    <a:pt x="2061" y="2775"/>
                  </a:lnTo>
                  <a:cubicBezTo>
                    <a:pt x="2034" y="2820"/>
                    <a:pt x="2016" y="2873"/>
                    <a:pt x="2008" y="2936"/>
                  </a:cubicBezTo>
                  <a:lnTo>
                    <a:pt x="1999" y="2936"/>
                  </a:lnTo>
                  <a:cubicBezTo>
                    <a:pt x="1635" y="3475"/>
                    <a:pt x="1122" y="3722"/>
                    <a:pt x="839" y="3722"/>
                  </a:cubicBezTo>
                  <a:cubicBezTo>
                    <a:pt x="775" y="3722"/>
                    <a:pt x="723" y="3710"/>
                    <a:pt x="687" y="3685"/>
                  </a:cubicBezTo>
                  <a:cubicBezTo>
                    <a:pt x="607" y="3632"/>
                    <a:pt x="652" y="3498"/>
                    <a:pt x="687" y="3418"/>
                  </a:cubicBezTo>
                  <a:cubicBezTo>
                    <a:pt x="839" y="3418"/>
                    <a:pt x="1026" y="3382"/>
                    <a:pt x="1214" y="3293"/>
                  </a:cubicBezTo>
                  <a:cubicBezTo>
                    <a:pt x="1481" y="3177"/>
                    <a:pt x="1767" y="2963"/>
                    <a:pt x="2008" y="2668"/>
                  </a:cubicBezTo>
                  <a:close/>
                  <a:moveTo>
                    <a:pt x="4202" y="3409"/>
                  </a:moveTo>
                  <a:cubicBezTo>
                    <a:pt x="4229" y="3427"/>
                    <a:pt x="4282" y="3507"/>
                    <a:pt x="4282" y="3578"/>
                  </a:cubicBezTo>
                  <a:cubicBezTo>
                    <a:pt x="4282" y="3650"/>
                    <a:pt x="4229" y="3694"/>
                    <a:pt x="4131" y="3721"/>
                  </a:cubicBezTo>
                  <a:cubicBezTo>
                    <a:pt x="4099" y="3727"/>
                    <a:pt x="4067" y="3730"/>
                    <a:pt x="4034" y="3730"/>
                  </a:cubicBezTo>
                  <a:cubicBezTo>
                    <a:pt x="3877" y="3730"/>
                    <a:pt x="3718" y="3659"/>
                    <a:pt x="3578" y="3534"/>
                  </a:cubicBezTo>
                  <a:lnTo>
                    <a:pt x="3578" y="3534"/>
                  </a:lnTo>
                  <a:cubicBezTo>
                    <a:pt x="3602" y="3535"/>
                    <a:pt x="3626" y="3535"/>
                    <a:pt x="3650" y="3535"/>
                  </a:cubicBezTo>
                  <a:cubicBezTo>
                    <a:pt x="3856" y="3535"/>
                    <a:pt x="4019" y="3500"/>
                    <a:pt x="4131" y="3444"/>
                  </a:cubicBezTo>
                  <a:cubicBezTo>
                    <a:pt x="4158" y="3435"/>
                    <a:pt x="4175" y="3418"/>
                    <a:pt x="4202" y="3409"/>
                  </a:cubicBezTo>
                  <a:close/>
                  <a:moveTo>
                    <a:pt x="1954" y="3284"/>
                  </a:moveTo>
                  <a:cubicBezTo>
                    <a:pt x="1954" y="3346"/>
                    <a:pt x="1954" y="3418"/>
                    <a:pt x="1954" y="3480"/>
                  </a:cubicBezTo>
                  <a:cubicBezTo>
                    <a:pt x="1664" y="3965"/>
                    <a:pt x="1286" y="4151"/>
                    <a:pt x="1073" y="4151"/>
                  </a:cubicBezTo>
                  <a:cubicBezTo>
                    <a:pt x="1024" y="4151"/>
                    <a:pt x="983" y="4141"/>
                    <a:pt x="955" y="4122"/>
                  </a:cubicBezTo>
                  <a:cubicBezTo>
                    <a:pt x="884" y="4078"/>
                    <a:pt x="919" y="3962"/>
                    <a:pt x="946" y="3899"/>
                  </a:cubicBezTo>
                  <a:cubicBezTo>
                    <a:pt x="1053" y="3882"/>
                    <a:pt x="1169" y="3846"/>
                    <a:pt x="1294" y="3792"/>
                  </a:cubicBezTo>
                  <a:cubicBezTo>
                    <a:pt x="1517" y="3694"/>
                    <a:pt x="1749" y="3516"/>
                    <a:pt x="1954" y="3284"/>
                  </a:cubicBezTo>
                  <a:close/>
                  <a:moveTo>
                    <a:pt x="1981" y="3757"/>
                  </a:moveTo>
                  <a:cubicBezTo>
                    <a:pt x="1990" y="3846"/>
                    <a:pt x="2008" y="3926"/>
                    <a:pt x="2016" y="4006"/>
                  </a:cubicBezTo>
                  <a:cubicBezTo>
                    <a:pt x="1770" y="4395"/>
                    <a:pt x="1517" y="4539"/>
                    <a:pt x="1368" y="4539"/>
                  </a:cubicBezTo>
                  <a:cubicBezTo>
                    <a:pt x="1339" y="4539"/>
                    <a:pt x="1314" y="4534"/>
                    <a:pt x="1294" y="4524"/>
                  </a:cubicBezTo>
                  <a:cubicBezTo>
                    <a:pt x="1240" y="4488"/>
                    <a:pt x="1223" y="4417"/>
                    <a:pt x="1231" y="4310"/>
                  </a:cubicBezTo>
                  <a:cubicBezTo>
                    <a:pt x="1294" y="4301"/>
                    <a:pt x="1347" y="4283"/>
                    <a:pt x="1410" y="4256"/>
                  </a:cubicBezTo>
                  <a:cubicBezTo>
                    <a:pt x="1606" y="4158"/>
                    <a:pt x="1802" y="3997"/>
                    <a:pt x="1981" y="3757"/>
                  </a:cubicBezTo>
                  <a:close/>
                  <a:moveTo>
                    <a:pt x="2061" y="4256"/>
                  </a:moveTo>
                  <a:cubicBezTo>
                    <a:pt x="2088" y="4488"/>
                    <a:pt x="2016" y="4693"/>
                    <a:pt x="1856" y="4827"/>
                  </a:cubicBezTo>
                  <a:cubicBezTo>
                    <a:pt x="1803" y="4870"/>
                    <a:pt x="1756" y="4890"/>
                    <a:pt x="1713" y="4890"/>
                  </a:cubicBezTo>
                  <a:cubicBezTo>
                    <a:pt x="1685" y="4890"/>
                    <a:pt x="1658" y="4881"/>
                    <a:pt x="1633" y="4863"/>
                  </a:cubicBezTo>
                  <a:cubicBezTo>
                    <a:pt x="1570" y="4818"/>
                    <a:pt x="1535" y="4729"/>
                    <a:pt x="1535" y="4693"/>
                  </a:cubicBezTo>
                  <a:cubicBezTo>
                    <a:pt x="1562" y="4684"/>
                    <a:pt x="1588" y="4667"/>
                    <a:pt x="1615" y="4658"/>
                  </a:cubicBezTo>
                  <a:cubicBezTo>
                    <a:pt x="1758" y="4586"/>
                    <a:pt x="1909" y="4461"/>
                    <a:pt x="2061" y="4256"/>
                  </a:cubicBezTo>
                  <a:close/>
                  <a:moveTo>
                    <a:pt x="1089" y="1"/>
                  </a:moveTo>
                  <a:lnTo>
                    <a:pt x="732" y="135"/>
                  </a:lnTo>
                  <a:lnTo>
                    <a:pt x="1098" y="866"/>
                  </a:lnTo>
                  <a:cubicBezTo>
                    <a:pt x="648" y="1068"/>
                    <a:pt x="436" y="1108"/>
                    <a:pt x="337" y="1108"/>
                  </a:cubicBezTo>
                  <a:cubicBezTo>
                    <a:pt x="301" y="1108"/>
                    <a:pt x="280" y="1103"/>
                    <a:pt x="268" y="1098"/>
                  </a:cubicBezTo>
                  <a:cubicBezTo>
                    <a:pt x="277" y="1071"/>
                    <a:pt x="304" y="1018"/>
                    <a:pt x="321" y="1000"/>
                  </a:cubicBezTo>
                  <a:cubicBezTo>
                    <a:pt x="366" y="982"/>
                    <a:pt x="375" y="938"/>
                    <a:pt x="357" y="893"/>
                  </a:cubicBezTo>
                  <a:cubicBezTo>
                    <a:pt x="336" y="858"/>
                    <a:pt x="304" y="834"/>
                    <a:pt x="270" y="834"/>
                  </a:cubicBezTo>
                  <a:cubicBezTo>
                    <a:pt x="260" y="834"/>
                    <a:pt x="251" y="836"/>
                    <a:pt x="241" y="839"/>
                  </a:cubicBezTo>
                  <a:cubicBezTo>
                    <a:pt x="179" y="857"/>
                    <a:pt x="98" y="982"/>
                    <a:pt x="98" y="1071"/>
                  </a:cubicBezTo>
                  <a:cubicBezTo>
                    <a:pt x="98" y="1116"/>
                    <a:pt x="107" y="1152"/>
                    <a:pt x="134" y="1187"/>
                  </a:cubicBezTo>
                  <a:cubicBezTo>
                    <a:pt x="81" y="1277"/>
                    <a:pt x="0" y="1464"/>
                    <a:pt x="98" y="1598"/>
                  </a:cubicBezTo>
                  <a:cubicBezTo>
                    <a:pt x="107" y="1598"/>
                    <a:pt x="107" y="1607"/>
                    <a:pt x="116" y="1607"/>
                  </a:cubicBezTo>
                  <a:cubicBezTo>
                    <a:pt x="27" y="1776"/>
                    <a:pt x="27" y="1919"/>
                    <a:pt x="116" y="2017"/>
                  </a:cubicBezTo>
                  <a:cubicBezTo>
                    <a:pt x="125" y="2026"/>
                    <a:pt x="125" y="2026"/>
                    <a:pt x="134" y="2035"/>
                  </a:cubicBezTo>
                  <a:cubicBezTo>
                    <a:pt x="98" y="2178"/>
                    <a:pt x="116" y="2303"/>
                    <a:pt x="188" y="2401"/>
                  </a:cubicBezTo>
                  <a:cubicBezTo>
                    <a:pt x="107" y="2677"/>
                    <a:pt x="223" y="2820"/>
                    <a:pt x="295" y="2882"/>
                  </a:cubicBezTo>
                  <a:cubicBezTo>
                    <a:pt x="206" y="3150"/>
                    <a:pt x="348" y="3284"/>
                    <a:pt x="420" y="3337"/>
                  </a:cubicBezTo>
                  <a:cubicBezTo>
                    <a:pt x="446" y="3355"/>
                    <a:pt x="473" y="3364"/>
                    <a:pt x="509" y="3382"/>
                  </a:cubicBezTo>
                  <a:cubicBezTo>
                    <a:pt x="411" y="3650"/>
                    <a:pt x="536" y="3783"/>
                    <a:pt x="598" y="3828"/>
                  </a:cubicBezTo>
                  <a:cubicBezTo>
                    <a:pt x="643" y="3864"/>
                    <a:pt x="696" y="3882"/>
                    <a:pt x="759" y="3890"/>
                  </a:cubicBezTo>
                  <a:cubicBezTo>
                    <a:pt x="687" y="4131"/>
                    <a:pt x="830" y="4247"/>
                    <a:pt x="875" y="4274"/>
                  </a:cubicBezTo>
                  <a:cubicBezTo>
                    <a:pt x="928" y="4310"/>
                    <a:pt x="991" y="4328"/>
                    <a:pt x="1062" y="4328"/>
                  </a:cubicBezTo>
                  <a:cubicBezTo>
                    <a:pt x="1053" y="4488"/>
                    <a:pt x="1107" y="4613"/>
                    <a:pt x="1231" y="4675"/>
                  </a:cubicBezTo>
                  <a:cubicBezTo>
                    <a:pt x="1267" y="4702"/>
                    <a:pt x="1312" y="4711"/>
                    <a:pt x="1365" y="4711"/>
                  </a:cubicBezTo>
                  <a:cubicBezTo>
                    <a:pt x="1383" y="4809"/>
                    <a:pt x="1437" y="4916"/>
                    <a:pt x="1517" y="4988"/>
                  </a:cubicBezTo>
                  <a:cubicBezTo>
                    <a:pt x="1554" y="5019"/>
                    <a:pt x="1628" y="5073"/>
                    <a:pt x="1728" y="5073"/>
                  </a:cubicBezTo>
                  <a:cubicBezTo>
                    <a:pt x="1798" y="5073"/>
                    <a:pt x="1880" y="5047"/>
                    <a:pt x="1972" y="4970"/>
                  </a:cubicBezTo>
                  <a:cubicBezTo>
                    <a:pt x="2186" y="4791"/>
                    <a:pt x="2284" y="4470"/>
                    <a:pt x="2213" y="4149"/>
                  </a:cubicBezTo>
                  <a:cubicBezTo>
                    <a:pt x="2141" y="3837"/>
                    <a:pt x="2070" y="3328"/>
                    <a:pt x="2168" y="2981"/>
                  </a:cubicBezTo>
                  <a:lnTo>
                    <a:pt x="2168" y="2981"/>
                  </a:lnTo>
                  <a:lnTo>
                    <a:pt x="3283" y="5202"/>
                  </a:lnTo>
                  <a:lnTo>
                    <a:pt x="3622" y="5032"/>
                  </a:lnTo>
                  <a:lnTo>
                    <a:pt x="2516" y="2829"/>
                  </a:lnTo>
                  <a:lnTo>
                    <a:pt x="2516" y="2829"/>
                  </a:lnTo>
                  <a:cubicBezTo>
                    <a:pt x="2846" y="2972"/>
                    <a:pt x="3203" y="3337"/>
                    <a:pt x="3408" y="3578"/>
                  </a:cubicBezTo>
                  <a:cubicBezTo>
                    <a:pt x="3584" y="3783"/>
                    <a:pt x="3814" y="3898"/>
                    <a:pt x="4034" y="3898"/>
                  </a:cubicBezTo>
                  <a:cubicBezTo>
                    <a:pt x="4082" y="3898"/>
                    <a:pt x="4129" y="3893"/>
                    <a:pt x="4175" y="3882"/>
                  </a:cubicBezTo>
                  <a:cubicBezTo>
                    <a:pt x="4220" y="3873"/>
                    <a:pt x="4247" y="3864"/>
                    <a:pt x="4282" y="3855"/>
                  </a:cubicBezTo>
                  <a:cubicBezTo>
                    <a:pt x="4434" y="3774"/>
                    <a:pt x="4434" y="3632"/>
                    <a:pt x="4425" y="3569"/>
                  </a:cubicBezTo>
                  <a:cubicBezTo>
                    <a:pt x="4416" y="3471"/>
                    <a:pt x="4363" y="3373"/>
                    <a:pt x="4309" y="3302"/>
                  </a:cubicBezTo>
                  <a:cubicBezTo>
                    <a:pt x="4327" y="3266"/>
                    <a:pt x="4345" y="3230"/>
                    <a:pt x="4354" y="3186"/>
                  </a:cubicBezTo>
                  <a:cubicBezTo>
                    <a:pt x="4363" y="3070"/>
                    <a:pt x="4309" y="2954"/>
                    <a:pt x="4184" y="2865"/>
                  </a:cubicBezTo>
                  <a:cubicBezTo>
                    <a:pt x="4220" y="2820"/>
                    <a:pt x="4238" y="2766"/>
                    <a:pt x="4238" y="2713"/>
                  </a:cubicBezTo>
                  <a:cubicBezTo>
                    <a:pt x="4247" y="2659"/>
                    <a:pt x="4229" y="2499"/>
                    <a:pt x="4024" y="2401"/>
                  </a:cubicBezTo>
                  <a:cubicBezTo>
                    <a:pt x="4050" y="2356"/>
                    <a:pt x="4059" y="2311"/>
                    <a:pt x="4059" y="2267"/>
                  </a:cubicBezTo>
                  <a:cubicBezTo>
                    <a:pt x="4059" y="2195"/>
                    <a:pt x="4033" y="2035"/>
                    <a:pt x="3774" y="1928"/>
                  </a:cubicBezTo>
                  <a:cubicBezTo>
                    <a:pt x="3783" y="1901"/>
                    <a:pt x="3792" y="1874"/>
                    <a:pt x="3792" y="1848"/>
                  </a:cubicBezTo>
                  <a:cubicBezTo>
                    <a:pt x="3792" y="1776"/>
                    <a:pt x="3774" y="1598"/>
                    <a:pt x="3524" y="1491"/>
                  </a:cubicBezTo>
                  <a:cubicBezTo>
                    <a:pt x="3515" y="1410"/>
                    <a:pt x="3471" y="1250"/>
                    <a:pt x="3221" y="1125"/>
                  </a:cubicBezTo>
                  <a:cubicBezTo>
                    <a:pt x="3194" y="1027"/>
                    <a:pt x="3105" y="938"/>
                    <a:pt x="2971" y="866"/>
                  </a:cubicBezTo>
                  <a:cubicBezTo>
                    <a:pt x="2971" y="866"/>
                    <a:pt x="2980" y="857"/>
                    <a:pt x="2971" y="848"/>
                  </a:cubicBezTo>
                  <a:cubicBezTo>
                    <a:pt x="2953" y="732"/>
                    <a:pt x="2837" y="634"/>
                    <a:pt x="2659" y="590"/>
                  </a:cubicBezTo>
                  <a:cubicBezTo>
                    <a:pt x="2659" y="581"/>
                    <a:pt x="2659" y="572"/>
                    <a:pt x="2659" y="572"/>
                  </a:cubicBezTo>
                  <a:cubicBezTo>
                    <a:pt x="2614" y="420"/>
                    <a:pt x="2427" y="349"/>
                    <a:pt x="2320" y="331"/>
                  </a:cubicBezTo>
                  <a:cubicBezTo>
                    <a:pt x="2311" y="295"/>
                    <a:pt x="2284" y="260"/>
                    <a:pt x="2257" y="233"/>
                  </a:cubicBezTo>
                  <a:cubicBezTo>
                    <a:pt x="2193" y="183"/>
                    <a:pt x="2090" y="156"/>
                    <a:pt x="2023" y="156"/>
                  </a:cubicBezTo>
                  <a:cubicBezTo>
                    <a:pt x="2006" y="156"/>
                    <a:pt x="1992" y="158"/>
                    <a:pt x="1981" y="161"/>
                  </a:cubicBezTo>
                  <a:cubicBezTo>
                    <a:pt x="1981" y="161"/>
                    <a:pt x="1981" y="161"/>
                    <a:pt x="1981" y="170"/>
                  </a:cubicBezTo>
                  <a:cubicBezTo>
                    <a:pt x="1945" y="179"/>
                    <a:pt x="1927" y="233"/>
                    <a:pt x="1954" y="277"/>
                  </a:cubicBezTo>
                  <a:cubicBezTo>
                    <a:pt x="1969" y="307"/>
                    <a:pt x="2002" y="324"/>
                    <a:pt x="2033" y="324"/>
                  </a:cubicBezTo>
                  <a:cubicBezTo>
                    <a:pt x="2040" y="324"/>
                    <a:pt x="2046" y="324"/>
                    <a:pt x="2052" y="322"/>
                  </a:cubicBezTo>
                  <a:cubicBezTo>
                    <a:pt x="2088" y="322"/>
                    <a:pt x="2150" y="340"/>
                    <a:pt x="2168" y="358"/>
                  </a:cubicBezTo>
                  <a:cubicBezTo>
                    <a:pt x="2159" y="393"/>
                    <a:pt x="2070" y="509"/>
                    <a:pt x="1454" y="723"/>
                  </a:cubicBezTo>
                  <a:lnTo>
                    <a:pt x="10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289616" y="611679"/>
              <a:ext cx="146304" cy="158311"/>
            </a:xfrm>
            <a:custGeom>
              <a:avLst/>
              <a:gdLst/>
              <a:ahLst/>
              <a:cxnLst/>
              <a:rect l="l" t="t" r="r" b="b"/>
              <a:pathLst>
                <a:path w="2303" h="2492" extrusionOk="0">
                  <a:moveTo>
                    <a:pt x="251" y="1"/>
                  </a:moveTo>
                  <a:cubicBezTo>
                    <a:pt x="150" y="1"/>
                    <a:pt x="55" y="61"/>
                    <a:pt x="18" y="163"/>
                  </a:cubicBezTo>
                  <a:cubicBezTo>
                    <a:pt x="9" y="198"/>
                    <a:pt x="0" y="234"/>
                    <a:pt x="9" y="270"/>
                  </a:cubicBezTo>
                  <a:cubicBezTo>
                    <a:pt x="18" y="305"/>
                    <a:pt x="27" y="341"/>
                    <a:pt x="54" y="377"/>
                  </a:cubicBezTo>
                  <a:cubicBezTo>
                    <a:pt x="81" y="412"/>
                    <a:pt x="125" y="448"/>
                    <a:pt x="179" y="466"/>
                  </a:cubicBezTo>
                  <a:cubicBezTo>
                    <a:pt x="250" y="493"/>
                    <a:pt x="322" y="511"/>
                    <a:pt x="402" y="528"/>
                  </a:cubicBezTo>
                  <a:cubicBezTo>
                    <a:pt x="545" y="573"/>
                    <a:pt x="696" y="609"/>
                    <a:pt x="848" y="644"/>
                  </a:cubicBezTo>
                  <a:cubicBezTo>
                    <a:pt x="875" y="653"/>
                    <a:pt x="902" y="653"/>
                    <a:pt x="937" y="662"/>
                  </a:cubicBezTo>
                  <a:lnTo>
                    <a:pt x="1205" y="885"/>
                  </a:lnTo>
                  <a:cubicBezTo>
                    <a:pt x="1205" y="903"/>
                    <a:pt x="1196" y="912"/>
                    <a:pt x="1196" y="930"/>
                  </a:cubicBezTo>
                  <a:cubicBezTo>
                    <a:pt x="1205" y="939"/>
                    <a:pt x="1142" y="1536"/>
                    <a:pt x="1258" y="1840"/>
                  </a:cubicBezTo>
                  <a:cubicBezTo>
                    <a:pt x="1267" y="1867"/>
                    <a:pt x="1267" y="1884"/>
                    <a:pt x="1276" y="1911"/>
                  </a:cubicBezTo>
                  <a:cubicBezTo>
                    <a:pt x="1365" y="2206"/>
                    <a:pt x="1624" y="2366"/>
                    <a:pt x="1865" y="2491"/>
                  </a:cubicBezTo>
                  <a:cubicBezTo>
                    <a:pt x="1865" y="2491"/>
                    <a:pt x="1866" y="2491"/>
                    <a:pt x="1866" y="2491"/>
                  </a:cubicBezTo>
                  <a:cubicBezTo>
                    <a:pt x="1902" y="2491"/>
                    <a:pt x="2293" y="2152"/>
                    <a:pt x="2293" y="2152"/>
                  </a:cubicBezTo>
                  <a:cubicBezTo>
                    <a:pt x="2231" y="2107"/>
                    <a:pt x="2186" y="2081"/>
                    <a:pt x="2186" y="2081"/>
                  </a:cubicBezTo>
                  <a:cubicBezTo>
                    <a:pt x="2302" y="1608"/>
                    <a:pt x="2008" y="787"/>
                    <a:pt x="1954" y="725"/>
                  </a:cubicBezTo>
                  <a:cubicBezTo>
                    <a:pt x="1954" y="725"/>
                    <a:pt x="1392" y="314"/>
                    <a:pt x="1071" y="207"/>
                  </a:cubicBezTo>
                  <a:cubicBezTo>
                    <a:pt x="1026" y="198"/>
                    <a:pt x="518" y="73"/>
                    <a:pt x="322" y="11"/>
                  </a:cubicBezTo>
                  <a:cubicBezTo>
                    <a:pt x="298" y="4"/>
                    <a:pt x="274" y="1"/>
                    <a:pt x="251" y="1"/>
                  </a:cubicBez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401231" y="700743"/>
              <a:ext cx="85127" cy="117399"/>
            </a:xfrm>
            <a:custGeom>
              <a:avLst/>
              <a:gdLst/>
              <a:ahLst/>
              <a:cxnLst/>
              <a:rect l="l" t="t" r="r" b="b"/>
              <a:pathLst>
                <a:path w="1340" h="1848" extrusionOk="0">
                  <a:moveTo>
                    <a:pt x="456" y="1"/>
                  </a:moveTo>
                  <a:lnTo>
                    <a:pt x="1" y="1597"/>
                  </a:lnTo>
                  <a:lnTo>
                    <a:pt x="911" y="1847"/>
                  </a:lnTo>
                  <a:lnTo>
                    <a:pt x="1339" y="259"/>
                  </a:lnTo>
                  <a:lnTo>
                    <a:pt x="4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422258" y="701886"/>
              <a:ext cx="288478" cy="178576"/>
            </a:xfrm>
            <a:custGeom>
              <a:avLst/>
              <a:gdLst/>
              <a:ahLst/>
              <a:cxnLst/>
              <a:rect l="l" t="t" r="r" b="b"/>
              <a:pathLst>
                <a:path w="4541" h="2811" extrusionOk="0">
                  <a:moveTo>
                    <a:pt x="446" y="0"/>
                  </a:moveTo>
                  <a:cubicBezTo>
                    <a:pt x="232" y="714"/>
                    <a:pt x="116" y="1267"/>
                    <a:pt x="0" y="1767"/>
                  </a:cubicBezTo>
                  <a:cubicBezTo>
                    <a:pt x="9" y="1776"/>
                    <a:pt x="36" y="1785"/>
                    <a:pt x="71" y="1802"/>
                  </a:cubicBezTo>
                  <a:cubicBezTo>
                    <a:pt x="509" y="1945"/>
                    <a:pt x="2792" y="2498"/>
                    <a:pt x="3818" y="2721"/>
                  </a:cubicBezTo>
                  <a:cubicBezTo>
                    <a:pt x="4077" y="2775"/>
                    <a:pt x="4264" y="2811"/>
                    <a:pt x="4309" y="2811"/>
                  </a:cubicBezTo>
                  <a:cubicBezTo>
                    <a:pt x="4389" y="2811"/>
                    <a:pt x="4469" y="2802"/>
                    <a:pt x="4541" y="2802"/>
                  </a:cubicBezTo>
                  <a:lnTo>
                    <a:pt x="3979" y="1285"/>
                  </a:lnTo>
                  <a:lnTo>
                    <a:pt x="3702" y="527"/>
                  </a:lnTo>
                  <a:cubicBezTo>
                    <a:pt x="3033" y="411"/>
                    <a:pt x="1178" y="206"/>
                    <a:pt x="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426769" y="552283"/>
              <a:ext cx="275455" cy="322529"/>
            </a:xfrm>
            <a:custGeom>
              <a:avLst/>
              <a:gdLst/>
              <a:ahLst/>
              <a:cxnLst/>
              <a:rect l="l" t="t" r="r" b="b"/>
              <a:pathLst>
                <a:path w="4336" h="5077" extrusionOk="0">
                  <a:moveTo>
                    <a:pt x="4336" y="0"/>
                  </a:moveTo>
                  <a:lnTo>
                    <a:pt x="3631" y="2882"/>
                  </a:lnTo>
                  <a:lnTo>
                    <a:pt x="3257" y="4407"/>
                  </a:lnTo>
                  <a:lnTo>
                    <a:pt x="0" y="4157"/>
                  </a:lnTo>
                  <a:lnTo>
                    <a:pt x="0" y="4157"/>
                  </a:lnTo>
                  <a:cubicBezTo>
                    <a:pt x="438" y="4300"/>
                    <a:pt x="2721" y="4853"/>
                    <a:pt x="3747" y="5076"/>
                  </a:cubicBezTo>
                  <a:lnTo>
                    <a:pt x="3908" y="3640"/>
                  </a:lnTo>
                  <a:lnTo>
                    <a:pt x="4336" y="0"/>
                  </a:lnTo>
                  <a:close/>
                </a:path>
              </a:pathLst>
            </a:custGeom>
            <a:solidFill>
              <a:srgbClr val="717070">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633610" y="401536"/>
              <a:ext cx="508411" cy="667674"/>
            </a:xfrm>
            <a:custGeom>
              <a:avLst/>
              <a:gdLst/>
              <a:ahLst/>
              <a:cxnLst/>
              <a:rect l="l" t="t" r="r" b="b"/>
              <a:pathLst>
                <a:path w="8003" h="10510" extrusionOk="0">
                  <a:moveTo>
                    <a:pt x="5567" y="0"/>
                  </a:moveTo>
                  <a:lnTo>
                    <a:pt x="2953" y="420"/>
                  </a:lnTo>
                  <a:lnTo>
                    <a:pt x="2088" y="553"/>
                  </a:lnTo>
                  <a:cubicBezTo>
                    <a:pt x="2088" y="553"/>
                    <a:pt x="108" y="9287"/>
                    <a:pt x="1" y="10509"/>
                  </a:cubicBezTo>
                  <a:lnTo>
                    <a:pt x="7985" y="10509"/>
                  </a:lnTo>
                  <a:cubicBezTo>
                    <a:pt x="8003" y="9403"/>
                    <a:pt x="5567" y="0"/>
                    <a:pt x="55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786645" y="238338"/>
              <a:ext cx="166124" cy="218725"/>
            </a:xfrm>
            <a:custGeom>
              <a:avLst/>
              <a:gdLst/>
              <a:ahLst/>
              <a:cxnLst/>
              <a:rect l="l" t="t" r="r" b="b"/>
              <a:pathLst>
                <a:path w="2615" h="3443" extrusionOk="0">
                  <a:moveTo>
                    <a:pt x="2391" y="0"/>
                  </a:moveTo>
                  <a:cubicBezTo>
                    <a:pt x="1523" y="109"/>
                    <a:pt x="382" y="225"/>
                    <a:pt x="56" y="225"/>
                  </a:cubicBezTo>
                  <a:cubicBezTo>
                    <a:pt x="33" y="225"/>
                    <a:pt x="15" y="224"/>
                    <a:pt x="0" y="223"/>
                  </a:cubicBezTo>
                  <a:lnTo>
                    <a:pt x="0" y="223"/>
                  </a:lnTo>
                  <a:cubicBezTo>
                    <a:pt x="0" y="223"/>
                    <a:pt x="143" y="1802"/>
                    <a:pt x="152" y="2489"/>
                  </a:cubicBezTo>
                  <a:cubicBezTo>
                    <a:pt x="84" y="3143"/>
                    <a:pt x="398" y="3443"/>
                    <a:pt x="843" y="3443"/>
                  </a:cubicBezTo>
                  <a:cubicBezTo>
                    <a:pt x="1392" y="3443"/>
                    <a:pt x="2141" y="2986"/>
                    <a:pt x="2614" y="2177"/>
                  </a:cubicBezTo>
                  <a:lnTo>
                    <a:pt x="2391" y="0"/>
                  </a:lnTo>
                  <a:close/>
                </a:path>
              </a:pathLst>
            </a:custGeom>
            <a:solidFill>
              <a:srgbClr val="F7B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897117" y="401536"/>
              <a:ext cx="267006" cy="667674"/>
            </a:xfrm>
            <a:custGeom>
              <a:avLst/>
              <a:gdLst/>
              <a:ahLst/>
              <a:cxnLst/>
              <a:rect l="l" t="t" r="r" b="b"/>
              <a:pathLst>
                <a:path w="4203" h="10510" extrusionOk="0">
                  <a:moveTo>
                    <a:pt x="1419" y="0"/>
                  </a:moveTo>
                  <a:lnTo>
                    <a:pt x="1303" y="18"/>
                  </a:lnTo>
                  <a:cubicBezTo>
                    <a:pt x="188" y="2008"/>
                    <a:pt x="45" y="6156"/>
                    <a:pt x="1" y="10509"/>
                  </a:cubicBezTo>
                  <a:lnTo>
                    <a:pt x="4185" y="10509"/>
                  </a:lnTo>
                  <a:cubicBezTo>
                    <a:pt x="4203" y="9403"/>
                    <a:pt x="4060" y="6575"/>
                    <a:pt x="3783" y="3221"/>
                  </a:cubicBezTo>
                  <a:cubicBezTo>
                    <a:pt x="3721" y="2463"/>
                    <a:pt x="3685" y="1749"/>
                    <a:pt x="3623" y="1044"/>
                  </a:cubicBezTo>
                  <a:lnTo>
                    <a:pt x="14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633610" y="435522"/>
              <a:ext cx="140586" cy="633687"/>
            </a:xfrm>
            <a:custGeom>
              <a:avLst/>
              <a:gdLst/>
              <a:ahLst/>
              <a:cxnLst/>
              <a:rect l="l" t="t" r="r" b="b"/>
              <a:pathLst>
                <a:path w="2213" h="9975" extrusionOk="0">
                  <a:moveTo>
                    <a:pt x="2213" y="1"/>
                  </a:moveTo>
                  <a:lnTo>
                    <a:pt x="2088" y="18"/>
                  </a:lnTo>
                  <a:lnTo>
                    <a:pt x="1178" y="580"/>
                  </a:lnTo>
                  <a:lnTo>
                    <a:pt x="1044" y="661"/>
                  </a:lnTo>
                  <a:cubicBezTo>
                    <a:pt x="1026" y="1285"/>
                    <a:pt x="108" y="8752"/>
                    <a:pt x="1" y="9974"/>
                  </a:cubicBezTo>
                  <a:lnTo>
                    <a:pt x="1945" y="9974"/>
                  </a:lnTo>
                  <a:lnTo>
                    <a:pt x="2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763966" y="398677"/>
              <a:ext cx="66958" cy="113968"/>
            </a:xfrm>
            <a:custGeom>
              <a:avLst/>
              <a:gdLst/>
              <a:ahLst/>
              <a:cxnLst/>
              <a:rect l="l" t="t" r="r" b="b"/>
              <a:pathLst>
                <a:path w="1054" h="1794" extrusionOk="0">
                  <a:moveTo>
                    <a:pt x="509" y="1"/>
                  </a:moveTo>
                  <a:lnTo>
                    <a:pt x="63" y="482"/>
                  </a:lnTo>
                  <a:cubicBezTo>
                    <a:pt x="0" y="813"/>
                    <a:pt x="161" y="1259"/>
                    <a:pt x="277" y="1794"/>
                  </a:cubicBezTo>
                  <a:lnTo>
                    <a:pt x="1053" y="911"/>
                  </a:lnTo>
                  <a:cubicBezTo>
                    <a:pt x="652" y="786"/>
                    <a:pt x="464" y="375"/>
                    <a:pt x="5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830859" y="361832"/>
              <a:ext cx="156468" cy="164981"/>
            </a:xfrm>
            <a:custGeom>
              <a:avLst/>
              <a:gdLst/>
              <a:ahLst/>
              <a:cxnLst/>
              <a:rect l="l" t="t" r="r" b="b"/>
              <a:pathLst>
                <a:path w="2463" h="2597" extrusionOk="0">
                  <a:moveTo>
                    <a:pt x="1891" y="1"/>
                  </a:moveTo>
                  <a:cubicBezTo>
                    <a:pt x="1891" y="555"/>
                    <a:pt x="772" y="1491"/>
                    <a:pt x="31" y="1491"/>
                  </a:cubicBezTo>
                  <a:cubicBezTo>
                    <a:pt x="21" y="1491"/>
                    <a:pt x="10" y="1491"/>
                    <a:pt x="0" y="1491"/>
                  </a:cubicBezTo>
                  <a:lnTo>
                    <a:pt x="0" y="1491"/>
                  </a:lnTo>
                  <a:lnTo>
                    <a:pt x="955" y="2597"/>
                  </a:lnTo>
                  <a:cubicBezTo>
                    <a:pt x="1606" y="1955"/>
                    <a:pt x="2284" y="1241"/>
                    <a:pt x="2462" y="625"/>
                  </a:cubicBezTo>
                  <a:lnTo>
                    <a:pt x="1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900547" y="371488"/>
              <a:ext cx="116827" cy="442660"/>
            </a:xfrm>
            <a:custGeom>
              <a:avLst/>
              <a:gdLst/>
              <a:ahLst/>
              <a:cxnLst/>
              <a:rect l="l" t="t" r="r" b="b"/>
              <a:pathLst>
                <a:path w="1839" h="6968" extrusionOk="0">
                  <a:moveTo>
                    <a:pt x="928" y="1"/>
                  </a:moveTo>
                  <a:cubicBezTo>
                    <a:pt x="330" y="1972"/>
                    <a:pt x="0" y="4791"/>
                    <a:pt x="45" y="6968"/>
                  </a:cubicBezTo>
                  <a:cubicBezTo>
                    <a:pt x="527" y="5264"/>
                    <a:pt x="1704" y="2124"/>
                    <a:pt x="1704" y="2124"/>
                  </a:cubicBezTo>
                  <a:cubicBezTo>
                    <a:pt x="1704" y="2124"/>
                    <a:pt x="955" y="1731"/>
                    <a:pt x="1008" y="1669"/>
                  </a:cubicBezTo>
                  <a:lnTo>
                    <a:pt x="1008" y="1669"/>
                  </a:lnTo>
                  <a:lnTo>
                    <a:pt x="1838" y="1696"/>
                  </a:lnTo>
                  <a:lnTo>
                    <a:pt x="1686" y="625"/>
                  </a:lnTo>
                  <a:lnTo>
                    <a:pt x="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714098" y="408905"/>
              <a:ext cx="72612" cy="401875"/>
            </a:xfrm>
            <a:custGeom>
              <a:avLst/>
              <a:gdLst/>
              <a:ahLst/>
              <a:cxnLst/>
              <a:rect l="l" t="t" r="r" b="b"/>
              <a:pathLst>
                <a:path w="1143" h="6326" extrusionOk="0">
                  <a:moveTo>
                    <a:pt x="1142" y="0"/>
                  </a:moveTo>
                  <a:lnTo>
                    <a:pt x="518" y="250"/>
                  </a:lnTo>
                  <a:lnTo>
                    <a:pt x="54" y="1035"/>
                  </a:lnTo>
                  <a:lnTo>
                    <a:pt x="652" y="1107"/>
                  </a:lnTo>
                  <a:cubicBezTo>
                    <a:pt x="705" y="1169"/>
                    <a:pt x="0" y="1428"/>
                    <a:pt x="0" y="1428"/>
                  </a:cubicBezTo>
                  <a:cubicBezTo>
                    <a:pt x="0" y="1428"/>
                    <a:pt x="304" y="4621"/>
                    <a:pt x="776" y="6325"/>
                  </a:cubicBezTo>
                  <a:cubicBezTo>
                    <a:pt x="830" y="4149"/>
                    <a:pt x="946" y="1972"/>
                    <a:pt x="1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708444" y="86257"/>
              <a:ext cx="264147" cy="328056"/>
            </a:xfrm>
            <a:custGeom>
              <a:avLst/>
              <a:gdLst/>
              <a:ahLst/>
              <a:cxnLst/>
              <a:rect l="l" t="t" r="r" b="b"/>
              <a:pathLst>
                <a:path w="4158" h="5164" extrusionOk="0">
                  <a:moveTo>
                    <a:pt x="2660" y="0"/>
                  </a:moveTo>
                  <a:cubicBezTo>
                    <a:pt x="2448" y="0"/>
                    <a:pt x="2238" y="19"/>
                    <a:pt x="2052" y="21"/>
                  </a:cubicBezTo>
                  <a:cubicBezTo>
                    <a:pt x="1133" y="75"/>
                    <a:pt x="268" y="708"/>
                    <a:pt x="232" y="2126"/>
                  </a:cubicBezTo>
                  <a:cubicBezTo>
                    <a:pt x="286" y="2269"/>
                    <a:pt x="339" y="2376"/>
                    <a:pt x="339" y="2376"/>
                  </a:cubicBezTo>
                  <a:lnTo>
                    <a:pt x="45" y="3179"/>
                  </a:lnTo>
                  <a:cubicBezTo>
                    <a:pt x="0" y="3304"/>
                    <a:pt x="80" y="3447"/>
                    <a:pt x="214" y="3482"/>
                  </a:cubicBezTo>
                  <a:lnTo>
                    <a:pt x="419" y="3536"/>
                  </a:lnTo>
                  <a:cubicBezTo>
                    <a:pt x="419" y="3679"/>
                    <a:pt x="411" y="4285"/>
                    <a:pt x="411" y="4285"/>
                  </a:cubicBezTo>
                  <a:cubicBezTo>
                    <a:pt x="428" y="4635"/>
                    <a:pt x="583" y="5163"/>
                    <a:pt x="1009" y="5163"/>
                  </a:cubicBezTo>
                  <a:cubicBezTo>
                    <a:pt x="1029" y="5163"/>
                    <a:pt x="1049" y="5162"/>
                    <a:pt x="1071" y="5160"/>
                  </a:cubicBezTo>
                  <a:cubicBezTo>
                    <a:pt x="2462" y="5017"/>
                    <a:pt x="2980" y="4366"/>
                    <a:pt x="2864" y="3143"/>
                  </a:cubicBezTo>
                  <a:cubicBezTo>
                    <a:pt x="2926" y="3135"/>
                    <a:pt x="3000" y="3133"/>
                    <a:pt x="3079" y="3133"/>
                  </a:cubicBezTo>
                  <a:cubicBezTo>
                    <a:pt x="3166" y="3133"/>
                    <a:pt x="3259" y="3136"/>
                    <a:pt x="3352" y="3136"/>
                  </a:cubicBezTo>
                  <a:cubicBezTo>
                    <a:pt x="3633" y="3136"/>
                    <a:pt x="3911" y="3112"/>
                    <a:pt x="3988" y="2920"/>
                  </a:cubicBezTo>
                  <a:cubicBezTo>
                    <a:pt x="4148" y="2483"/>
                    <a:pt x="4148" y="2296"/>
                    <a:pt x="4157" y="1832"/>
                  </a:cubicBezTo>
                  <a:cubicBezTo>
                    <a:pt x="4082" y="200"/>
                    <a:pt x="3354" y="0"/>
                    <a:pt x="2660" y="0"/>
                  </a:cubicBez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714796" y="70947"/>
              <a:ext cx="280474" cy="264465"/>
            </a:xfrm>
            <a:custGeom>
              <a:avLst/>
              <a:gdLst/>
              <a:ahLst/>
              <a:cxnLst/>
              <a:rect l="l" t="t" r="r" b="b"/>
              <a:pathLst>
                <a:path w="4415" h="4163" extrusionOk="0">
                  <a:moveTo>
                    <a:pt x="2020" y="1"/>
                  </a:moveTo>
                  <a:cubicBezTo>
                    <a:pt x="319" y="1"/>
                    <a:pt x="0" y="1209"/>
                    <a:pt x="382" y="1270"/>
                  </a:cubicBezTo>
                  <a:cubicBezTo>
                    <a:pt x="694" y="1200"/>
                    <a:pt x="948" y="1168"/>
                    <a:pt x="1157" y="1168"/>
                  </a:cubicBezTo>
                  <a:cubicBezTo>
                    <a:pt x="2278" y="1168"/>
                    <a:pt x="2057" y="2114"/>
                    <a:pt x="2139" y="3295"/>
                  </a:cubicBezTo>
                  <a:cubicBezTo>
                    <a:pt x="2169" y="3297"/>
                    <a:pt x="2194" y="3297"/>
                    <a:pt x="2217" y="3297"/>
                  </a:cubicBezTo>
                  <a:cubicBezTo>
                    <a:pt x="2356" y="3297"/>
                    <a:pt x="2404" y="3277"/>
                    <a:pt x="2603" y="3277"/>
                  </a:cubicBezTo>
                  <a:cubicBezTo>
                    <a:pt x="2719" y="3126"/>
                    <a:pt x="3013" y="2796"/>
                    <a:pt x="3014" y="2796"/>
                  </a:cubicBezTo>
                  <a:lnTo>
                    <a:pt x="3014" y="2796"/>
                  </a:lnTo>
                  <a:cubicBezTo>
                    <a:pt x="3014" y="2796"/>
                    <a:pt x="2640" y="4162"/>
                    <a:pt x="3417" y="4162"/>
                  </a:cubicBezTo>
                  <a:cubicBezTo>
                    <a:pt x="3489" y="4162"/>
                    <a:pt x="3572" y="4151"/>
                    <a:pt x="3665" y="4125"/>
                  </a:cubicBezTo>
                  <a:cubicBezTo>
                    <a:pt x="4414" y="3188"/>
                    <a:pt x="4370" y="2314"/>
                    <a:pt x="4271" y="1645"/>
                  </a:cubicBezTo>
                  <a:cubicBezTo>
                    <a:pt x="4120" y="592"/>
                    <a:pt x="3228" y="57"/>
                    <a:pt x="2166" y="3"/>
                  </a:cubicBezTo>
                  <a:cubicBezTo>
                    <a:pt x="2116" y="1"/>
                    <a:pt x="2068" y="1"/>
                    <a:pt x="2020" y="1"/>
                  </a:cubicBezTo>
                  <a:close/>
                </a:path>
              </a:pathLst>
            </a:custGeom>
            <a:solidFill>
              <a:srgbClr val="39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873358" y="217692"/>
              <a:ext cx="48789" cy="77948"/>
            </a:xfrm>
            <a:custGeom>
              <a:avLst/>
              <a:gdLst/>
              <a:ahLst/>
              <a:cxnLst/>
              <a:rect l="l" t="t" r="r" b="b"/>
              <a:pathLst>
                <a:path w="768" h="1227" extrusionOk="0">
                  <a:moveTo>
                    <a:pt x="383" y="1"/>
                  </a:moveTo>
                  <a:cubicBezTo>
                    <a:pt x="334" y="1"/>
                    <a:pt x="286" y="9"/>
                    <a:pt x="241" y="22"/>
                  </a:cubicBezTo>
                  <a:cubicBezTo>
                    <a:pt x="0" y="93"/>
                    <a:pt x="18" y="396"/>
                    <a:pt x="27" y="619"/>
                  </a:cubicBezTo>
                  <a:cubicBezTo>
                    <a:pt x="27" y="945"/>
                    <a:pt x="53" y="1226"/>
                    <a:pt x="258" y="1226"/>
                  </a:cubicBezTo>
                  <a:cubicBezTo>
                    <a:pt x="261" y="1226"/>
                    <a:pt x="265" y="1226"/>
                    <a:pt x="268" y="1226"/>
                  </a:cubicBezTo>
                  <a:cubicBezTo>
                    <a:pt x="491" y="1226"/>
                    <a:pt x="767" y="843"/>
                    <a:pt x="767" y="504"/>
                  </a:cubicBezTo>
                  <a:cubicBezTo>
                    <a:pt x="760" y="115"/>
                    <a:pt x="569" y="1"/>
                    <a:pt x="383" y="1"/>
                  </a:cubicBez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710667" y="610091"/>
              <a:ext cx="452316" cy="459113"/>
            </a:xfrm>
            <a:custGeom>
              <a:avLst/>
              <a:gdLst/>
              <a:ahLst/>
              <a:cxnLst/>
              <a:rect l="l" t="t" r="r" b="b"/>
              <a:pathLst>
                <a:path w="7120" h="7227" extrusionOk="0">
                  <a:moveTo>
                    <a:pt x="5041" y="0"/>
                  </a:moveTo>
                  <a:lnTo>
                    <a:pt x="5469" y="2998"/>
                  </a:lnTo>
                  <a:lnTo>
                    <a:pt x="2543" y="5174"/>
                  </a:lnTo>
                  <a:lnTo>
                    <a:pt x="1" y="7226"/>
                  </a:lnTo>
                  <a:lnTo>
                    <a:pt x="7120" y="7226"/>
                  </a:lnTo>
                  <a:lnTo>
                    <a:pt x="6995" y="411"/>
                  </a:lnTo>
                  <a:lnTo>
                    <a:pt x="5041" y="0"/>
                  </a:lnTo>
                  <a:close/>
                </a:path>
              </a:pathLst>
            </a:custGeom>
            <a:solidFill>
              <a:srgbClr val="717070">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725977" y="909234"/>
              <a:ext cx="140650" cy="54062"/>
            </a:xfrm>
            <a:custGeom>
              <a:avLst/>
              <a:gdLst/>
              <a:ahLst/>
              <a:cxnLst/>
              <a:rect l="l" t="t" r="r" b="b"/>
              <a:pathLst>
                <a:path w="2214" h="851" extrusionOk="0">
                  <a:moveTo>
                    <a:pt x="295" y="1"/>
                  </a:moveTo>
                  <a:cubicBezTo>
                    <a:pt x="192" y="1"/>
                    <a:pt x="91" y="62"/>
                    <a:pt x="54" y="171"/>
                  </a:cubicBezTo>
                  <a:lnTo>
                    <a:pt x="45" y="171"/>
                  </a:lnTo>
                  <a:cubicBezTo>
                    <a:pt x="1" y="305"/>
                    <a:pt x="63" y="448"/>
                    <a:pt x="206" y="492"/>
                  </a:cubicBezTo>
                  <a:cubicBezTo>
                    <a:pt x="732" y="662"/>
                    <a:pt x="1285" y="787"/>
                    <a:pt x="1874" y="849"/>
                  </a:cubicBezTo>
                  <a:cubicBezTo>
                    <a:pt x="1885" y="850"/>
                    <a:pt x="1896" y="851"/>
                    <a:pt x="1907" y="851"/>
                  </a:cubicBezTo>
                  <a:cubicBezTo>
                    <a:pt x="2046" y="851"/>
                    <a:pt x="2170" y="750"/>
                    <a:pt x="2186" y="626"/>
                  </a:cubicBezTo>
                  <a:cubicBezTo>
                    <a:pt x="2186" y="617"/>
                    <a:pt x="2186" y="617"/>
                    <a:pt x="2195" y="617"/>
                  </a:cubicBezTo>
                  <a:cubicBezTo>
                    <a:pt x="2213" y="474"/>
                    <a:pt x="2106" y="358"/>
                    <a:pt x="1963" y="349"/>
                  </a:cubicBezTo>
                  <a:cubicBezTo>
                    <a:pt x="1401" y="287"/>
                    <a:pt x="866" y="180"/>
                    <a:pt x="366" y="10"/>
                  </a:cubicBezTo>
                  <a:cubicBezTo>
                    <a:pt x="343" y="4"/>
                    <a:pt x="319" y="1"/>
                    <a:pt x="295" y="1"/>
                  </a:cubicBezTo>
                  <a:close/>
                </a:path>
              </a:pathLst>
            </a:custGeom>
            <a:solidFill>
              <a:srgbClr val="F7B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842738" y="929118"/>
              <a:ext cx="92433" cy="98150"/>
            </a:xfrm>
            <a:custGeom>
              <a:avLst/>
              <a:gdLst/>
              <a:ahLst/>
              <a:cxnLst/>
              <a:rect l="l" t="t" r="r" b="b"/>
              <a:pathLst>
                <a:path w="1455" h="1545" extrusionOk="0">
                  <a:moveTo>
                    <a:pt x="1214" y="1"/>
                  </a:moveTo>
                  <a:lnTo>
                    <a:pt x="0" y="215"/>
                  </a:lnTo>
                  <a:lnTo>
                    <a:pt x="241" y="1544"/>
                  </a:lnTo>
                  <a:lnTo>
                    <a:pt x="1455" y="1321"/>
                  </a:lnTo>
                  <a:lnTo>
                    <a:pt x="1214" y="1"/>
                  </a:ln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74394" y="936741"/>
              <a:ext cx="148019" cy="50568"/>
            </a:xfrm>
            <a:custGeom>
              <a:avLst/>
              <a:gdLst/>
              <a:ahLst/>
              <a:cxnLst/>
              <a:rect l="l" t="t" r="r" b="b"/>
              <a:pathLst>
                <a:path w="2330" h="796" extrusionOk="0">
                  <a:moveTo>
                    <a:pt x="2080" y="1"/>
                  </a:moveTo>
                  <a:cubicBezTo>
                    <a:pt x="2065" y="1"/>
                    <a:pt x="2050" y="2"/>
                    <a:pt x="2035" y="6"/>
                  </a:cubicBezTo>
                  <a:lnTo>
                    <a:pt x="206" y="336"/>
                  </a:lnTo>
                  <a:cubicBezTo>
                    <a:pt x="81" y="363"/>
                    <a:pt x="1" y="478"/>
                    <a:pt x="28" y="603"/>
                  </a:cubicBezTo>
                  <a:lnTo>
                    <a:pt x="28" y="612"/>
                  </a:lnTo>
                  <a:cubicBezTo>
                    <a:pt x="43" y="721"/>
                    <a:pt x="140" y="796"/>
                    <a:pt x="247" y="796"/>
                  </a:cubicBezTo>
                  <a:cubicBezTo>
                    <a:pt x="263" y="796"/>
                    <a:pt x="279" y="794"/>
                    <a:pt x="295" y="791"/>
                  </a:cubicBezTo>
                  <a:lnTo>
                    <a:pt x="2124" y="461"/>
                  </a:lnTo>
                  <a:cubicBezTo>
                    <a:pt x="2249" y="443"/>
                    <a:pt x="2329" y="318"/>
                    <a:pt x="2303" y="193"/>
                  </a:cubicBezTo>
                  <a:cubicBezTo>
                    <a:pt x="2287" y="83"/>
                    <a:pt x="2188" y="1"/>
                    <a:pt x="2080" y="1"/>
                  </a:cubicBezTo>
                  <a:close/>
                </a:path>
              </a:pathLst>
            </a:custGeom>
            <a:solidFill>
              <a:srgbClr val="F7B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1075" y="973205"/>
              <a:ext cx="85063" cy="39451"/>
            </a:xfrm>
            <a:custGeom>
              <a:avLst/>
              <a:gdLst/>
              <a:ahLst/>
              <a:cxnLst/>
              <a:rect l="l" t="t" r="r" b="b"/>
              <a:pathLst>
                <a:path w="1339" h="621" extrusionOk="0">
                  <a:moveTo>
                    <a:pt x="1088" y="0"/>
                  </a:moveTo>
                  <a:cubicBezTo>
                    <a:pt x="1076" y="0"/>
                    <a:pt x="1064" y="1"/>
                    <a:pt x="1053" y="3"/>
                  </a:cubicBezTo>
                  <a:lnTo>
                    <a:pt x="205" y="154"/>
                  </a:lnTo>
                  <a:cubicBezTo>
                    <a:pt x="80" y="181"/>
                    <a:pt x="0" y="297"/>
                    <a:pt x="27" y="422"/>
                  </a:cubicBezTo>
                  <a:lnTo>
                    <a:pt x="27" y="431"/>
                  </a:lnTo>
                  <a:cubicBezTo>
                    <a:pt x="43" y="544"/>
                    <a:pt x="147" y="621"/>
                    <a:pt x="260" y="621"/>
                  </a:cubicBezTo>
                  <a:cubicBezTo>
                    <a:pt x="271" y="621"/>
                    <a:pt x="283" y="620"/>
                    <a:pt x="295" y="618"/>
                  </a:cubicBezTo>
                  <a:lnTo>
                    <a:pt x="1133" y="458"/>
                  </a:lnTo>
                  <a:cubicBezTo>
                    <a:pt x="1258" y="440"/>
                    <a:pt x="1338" y="315"/>
                    <a:pt x="1320" y="190"/>
                  </a:cubicBezTo>
                  <a:cubicBezTo>
                    <a:pt x="1296" y="77"/>
                    <a:pt x="1199" y="0"/>
                    <a:pt x="1088" y="0"/>
                  </a:cubicBezTo>
                  <a:close/>
                </a:path>
              </a:pathLst>
            </a:custGeom>
            <a:solidFill>
              <a:srgbClr val="F7B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29979" y="998679"/>
              <a:ext cx="76551" cy="37799"/>
            </a:xfrm>
            <a:custGeom>
              <a:avLst/>
              <a:gdLst/>
              <a:ahLst/>
              <a:cxnLst/>
              <a:rect l="l" t="t" r="r" b="b"/>
              <a:pathLst>
                <a:path w="1205" h="595" extrusionOk="0">
                  <a:moveTo>
                    <a:pt x="945" y="1"/>
                  </a:moveTo>
                  <a:cubicBezTo>
                    <a:pt x="933" y="1"/>
                    <a:pt x="922" y="1"/>
                    <a:pt x="910" y="3"/>
                  </a:cubicBezTo>
                  <a:lnTo>
                    <a:pt x="205" y="137"/>
                  </a:lnTo>
                  <a:cubicBezTo>
                    <a:pt x="80" y="155"/>
                    <a:pt x="0" y="280"/>
                    <a:pt x="27" y="405"/>
                  </a:cubicBezTo>
                  <a:cubicBezTo>
                    <a:pt x="43" y="518"/>
                    <a:pt x="147" y="594"/>
                    <a:pt x="260" y="594"/>
                  </a:cubicBezTo>
                  <a:cubicBezTo>
                    <a:pt x="271" y="594"/>
                    <a:pt x="283" y="594"/>
                    <a:pt x="295" y="592"/>
                  </a:cubicBezTo>
                  <a:lnTo>
                    <a:pt x="999" y="458"/>
                  </a:lnTo>
                  <a:cubicBezTo>
                    <a:pt x="1124" y="440"/>
                    <a:pt x="1204" y="315"/>
                    <a:pt x="1178" y="190"/>
                  </a:cubicBezTo>
                  <a:cubicBezTo>
                    <a:pt x="1162" y="77"/>
                    <a:pt x="1057" y="1"/>
                    <a:pt x="945" y="1"/>
                  </a:cubicBezTo>
                  <a:close/>
                </a:path>
              </a:pathLst>
            </a:custGeom>
            <a:solidFill>
              <a:srgbClr val="F7B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3574" y="1027583"/>
              <a:ext cx="68038" cy="33288"/>
            </a:xfrm>
            <a:custGeom>
              <a:avLst/>
              <a:gdLst/>
              <a:ahLst/>
              <a:cxnLst/>
              <a:rect l="l" t="t" r="r" b="b"/>
              <a:pathLst>
                <a:path w="1071" h="524" extrusionOk="0">
                  <a:moveTo>
                    <a:pt x="845" y="0"/>
                  </a:moveTo>
                  <a:cubicBezTo>
                    <a:pt x="834" y="0"/>
                    <a:pt x="823" y="1"/>
                    <a:pt x="812" y="3"/>
                  </a:cubicBezTo>
                  <a:lnTo>
                    <a:pt x="179" y="119"/>
                  </a:lnTo>
                  <a:cubicBezTo>
                    <a:pt x="72" y="137"/>
                    <a:pt x="0" y="244"/>
                    <a:pt x="18" y="351"/>
                  </a:cubicBezTo>
                  <a:lnTo>
                    <a:pt x="18" y="360"/>
                  </a:lnTo>
                  <a:cubicBezTo>
                    <a:pt x="34" y="456"/>
                    <a:pt x="122" y="523"/>
                    <a:pt x="223" y="523"/>
                  </a:cubicBezTo>
                  <a:cubicBezTo>
                    <a:pt x="235" y="523"/>
                    <a:pt x="247" y="522"/>
                    <a:pt x="259" y="520"/>
                  </a:cubicBezTo>
                  <a:lnTo>
                    <a:pt x="883" y="404"/>
                  </a:lnTo>
                  <a:cubicBezTo>
                    <a:pt x="990" y="387"/>
                    <a:pt x="1071" y="280"/>
                    <a:pt x="1044" y="173"/>
                  </a:cubicBezTo>
                  <a:lnTo>
                    <a:pt x="1044" y="164"/>
                  </a:lnTo>
                  <a:cubicBezTo>
                    <a:pt x="1028" y="68"/>
                    <a:pt x="940" y="0"/>
                    <a:pt x="845" y="0"/>
                  </a:cubicBezTo>
                  <a:close/>
                </a:path>
              </a:pathLst>
            </a:custGeom>
            <a:solidFill>
              <a:srgbClr val="F7B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99096" y="930071"/>
              <a:ext cx="93576" cy="119813"/>
            </a:xfrm>
            <a:custGeom>
              <a:avLst/>
              <a:gdLst/>
              <a:ahLst/>
              <a:cxnLst/>
              <a:rect l="l" t="t" r="r" b="b"/>
              <a:pathLst>
                <a:path w="1473" h="1886" extrusionOk="0">
                  <a:moveTo>
                    <a:pt x="664" y="0"/>
                  </a:moveTo>
                  <a:cubicBezTo>
                    <a:pt x="622" y="0"/>
                    <a:pt x="579" y="4"/>
                    <a:pt x="536" y="13"/>
                  </a:cubicBezTo>
                  <a:lnTo>
                    <a:pt x="1" y="111"/>
                  </a:lnTo>
                  <a:lnTo>
                    <a:pt x="322" y="1886"/>
                  </a:lnTo>
                  <a:lnTo>
                    <a:pt x="866" y="1788"/>
                  </a:lnTo>
                  <a:cubicBezTo>
                    <a:pt x="1232" y="1716"/>
                    <a:pt x="1472" y="1369"/>
                    <a:pt x="1410" y="1003"/>
                  </a:cubicBezTo>
                  <a:lnTo>
                    <a:pt x="1330" y="557"/>
                  </a:lnTo>
                  <a:cubicBezTo>
                    <a:pt x="1267" y="233"/>
                    <a:pt x="987" y="0"/>
                    <a:pt x="664" y="0"/>
                  </a:cubicBez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756025" y="935915"/>
              <a:ext cx="68610" cy="117716"/>
            </a:xfrm>
            <a:custGeom>
              <a:avLst/>
              <a:gdLst/>
              <a:ahLst/>
              <a:cxnLst/>
              <a:rect l="l" t="t" r="r" b="b"/>
              <a:pathLst>
                <a:path w="1080" h="1853" extrusionOk="0">
                  <a:moveTo>
                    <a:pt x="759" y="1"/>
                  </a:moveTo>
                  <a:lnTo>
                    <a:pt x="215" y="99"/>
                  </a:lnTo>
                  <a:cubicBezTo>
                    <a:pt x="90" y="126"/>
                    <a:pt x="1" y="242"/>
                    <a:pt x="27" y="367"/>
                  </a:cubicBezTo>
                  <a:lnTo>
                    <a:pt x="27" y="376"/>
                  </a:lnTo>
                  <a:cubicBezTo>
                    <a:pt x="43" y="484"/>
                    <a:pt x="139" y="559"/>
                    <a:pt x="246" y="559"/>
                  </a:cubicBezTo>
                  <a:cubicBezTo>
                    <a:pt x="262" y="559"/>
                    <a:pt x="279" y="557"/>
                    <a:pt x="295" y="554"/>
                  </a:cubicBezTo>
                  <a:lnTo>
                    <a:pt x="295" y="554"/>
                  </a:lnTo>
                  <a:cubicBezTo>
                    <a:pt x="170" y="581"/>
                    <a:pt x="90" y="697"/>
                    <a:pt x="108" y="822"/>
                  </a:cubicBezTo>
                  <a:lnTo>
                    <a:pt x="108" y="830"/>
                  </a:lnTo>
                  <a:cubicBezTo>
                    <a:pt x="132" y="944"/>
                    <a:pt x="229" y="1020"/>
                    <a:pt x="341" y="1020"/>
                  </a:cubicBezTo>
                  <a:cubicBezTo>
                    <a:pt x="352" y="1020"/>
                    <a:pt x="364" y="1019"/>
                    <a:pt x="375" y="1018"/>
                  </a:cubicBezTo>
                  <a:lnTo>
                    <a:pt x="430" y="1004"/>
                  </a:lnTo>
                  <a:lnTo>
                    <a:pt x="430" y="1004"/>
                  </a:lnTo>
                  <a:cubicBezTo>
                    <a:pt x="315" y="1037"/>
                    <a:pt x="242" y="1148"/>
                    <a:pt x="259" y="1268"/>
                  </a:cubicBezTo>
                  <a:lnTo>
                    <a:pt x="259" y="1277"/>
                  </a:lnTo>
                  <a:cubicBezTo>
                    <a:pt x="283" y="1385"/>
                    <a:pt x="373" y="1460"/>
                    <a:pt x="479" y="1460"/>
                  </a:cubicBezTo>
                  <a:cubicBezTo>
                    <a:pt x="495" y="1460"/>
                    <a:pt x="511" y="1458"/>
                    <a:pt x="527" y="1455"/>
                  </a:cubicBezTo>
                  <a:lnTo>
                    <a:pt x="598" y="1446"/>
                  </a:lnTo>
                  <a:lnTo>
                    <a:pt x="598" y="1446"/>
                  </a:lnTo>
                  <a:cubicBezTo>
                    <a:pt x="491" y="1464"/>
                    <a:pt x="420" y="1571"/>
                    <a:pt x="438" y="1687"/>
                  </a:cubicBezTo>
                  <a:cubicBezTo>
                    <a:pt x="453" y="1780"/>
                    <a:pt x="536" y="1853"/>
                    <a:pt x="633" y="1853"/>
                  </a:cubicBezTo>
                  <a:cubicBezTo>
                    <a:pt x="648" y="1853"/>
                    <a:pt x="663" y="1851"/>
                    <a:pt x="679" y="1847"/>
                  </a:cubicBezTo>
                  <a:lnTo>
                    <a:pt x="1080" y="1776"/>
                  </a:lnTo>
                  <a:lnTo>
                    <a:pt x="759" y="1"/>
                  </a:lnTo>
                  <a:close/>
                </a:path>
              </a:pathLst>
            </a:custGeom>
            <a:solidFill>
              <a:srgbClr val="FE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865417" y="915524"/>
              <a:ext cx="88430" cy="117971"/>
            </a:xfrm>
            <a:custGeom>
              <a:avLst/>
              <a:gdLst/>
              <a:ahLst/>
              <a:cxnLst/>
              <a:rect l="l" t="t" r="r" b="b"/>
              <a:pathLst>
                <a:path w="1392" h="1857" extrusionOk="0">
                  <a:moveTo>
                    <a:pt x="883" y="1"/>
                  </a:moveTo>
                  <a:lnTo>
                    <a:pt x="0" y="268"/>
                  </a:lnTo>
                  <a:lnTo>
                    <a:pt x="491" y="1856"/>
                  </a:lnTo>
                  <a:lnTo>
                    <a:pt x="1392" y="1562"/>
                  </a:lnTo>
                  <a:lnTo>
                    <a:pt x="8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886952" y="464807"/>
              <a:ext cx="370683" cy="574352"/>
            </a:xfrm>
            <a:custGeom>
              <a:avLst/>
              <a:gdLst/>
              <a:ahLst/>
              <a:cxnLst/>
              <a:rect l="l" t="t" r="r" b="b"/>
              <a:pathLst>
                <a:path w="5835" h="9041" extrusionOk="0">
                  <a:moveTo>
                    <a:pt x="3521" y="0"/>
                  </a:moveTo>
                  <a:cubicBezTo>
                    <a:pt x="3248" y="0"/>
                    <a:pt x="2975" y="147"/>
                    <a:pt x="2748" y="396"/>
                  </a:cubicBezTo>
                  <a:cubicBezTo>
                    <a:pt x="2382" y="797"/>
                    <a:pt x="2150" y="1351"/>
                    <a:pt x="2195" y="1913"/>
                  </a:cubicBezTo>
                  <a:cubicBezTo>
                    <a:pt x="2239" y="2475"/>
                    <a:pt x="3212" y="5445"/>
                    <a:pt x="3212" y="5445"/>
                  </a:cubicBezTo>
                  <a:cubicBezTo>
                    <a:pt x="3212" y="5445"/>
                    <a:pt x="1677" y="6346"/>
                    <a:pt x="0" y="7256"/>
                  </a:cubicBezTo>
                  <a:lnTo>
                    <a:pt x="553" y="9040"/>
                  </a:lnTo>
                  <a:cubicBezTo>
                    <a:pt x="2766" y="8496"/>
                    <a:pt x="5835" y="7158"/>
                    <a:pt x="5665" y="6177"/>
                  </a:cubicBezTo>
                  <a:cubicBezTo>
                    <a:pt x="5415" y="4758"/>
                    <a:pt x="5050" y="2778"/>
                    <a:pt x="4728" y="1333"/>
                  </a:cubicBezTo>
                  <a:cubicBezTo>
                    <a:pt x="4639" y="913"/>
                    <a:pt x="4363" y="467"/>
                    <a:pt x="4042" y="200"/>
                  </a:cubicBezTo>
                  <a:cubicBezTo>
                    <a:pt x="3876" y="63"/>
                    <a:pt x="3698" y="0"/>
                    <a:pt x="3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5"/>
          <p:cNvSpPr/>
          <p:nvPr/>
        </p:nvSpPr>
        <p:spPr>
          <a:xfrm>
            <a:off x="713095" y="39537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advTm="6032"/>
    </mc:Choice>
    <mc:Fallback>
      <p:transition spd="slow" advTm="60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cxnSp>
        <p:nvCxnSpPr>
          <p:cNvPr id="1192" name="Google Shape;1192;p48"/>
          <p:cNvCxnSpPr/>
          <p:nvPr/>
        </p:nvCxnSpPr>
        <p:spPr>
          <a:xfrm flipV="1">
            <a:off x="2442480" y="530920"/>
            <a:ext cx="3887582" cy="6803"/>
          </a:xfrm>
          <a:prstGeom prst="straightConnector1">
            <a:avLst/>
          </a:prstGeom>
          <a:noFill/>
          <a:ln w="9525" cap="flat" cmpd="sng">
            <a:solidFill>
              <a:schemeClr val="accent6"/>
            </a:solidFill>
            <a:prstDash val="solid"/>
            <a:round/>
            <a:headEnd type="none" w="med" len="med"/>
            <a:tailEnd type="none" w="med" len="med"/>
          </a:ln>
        </p:spPr>
      </p:cxnSp>
      <p:grpSp>
        <p:nvGrpSpPr>
          <p:cNvPr id="1196" name="Google Shape;1196;p48"/>
          <p:cNvGrpSpPr/>
          <p:nvPr/>
        </p:nvGrpSpPr>
        <p:grpSpPr>
          <a:xfrm>
            <a:off x="7314596" y="3545256"/>
            <a:ext cx="423358" cy="491738"/>
            <a:chOff x="6008331" y="1986883"/>
            <a:chExt cx="437173" cy="507784"/>
          </a:xfrm>
        </p:grpSpPr>
        <p:sp>
          <p:nvSpPr>
            <p:cNvPr id="1197" name="Google Shape;1197;p48"/>
            <p:cNvSpPr/>
            <p:nvPr/>
          </p:nvSpPr>
          <p:spPr>
            <a:xfrm>
              <a:off x="6185900" y="2036310"/>
              <a:ext cx="24548" cy="47864"/>
            </a:xfrm>
            <a:custGeom>
              <a:avLst/>
              <a:gdLst/>
              <a:ahLst/>
              <a:cxnLst/>
              <a:rect l="l" t="t" r="r" b="b"/>
              <a:pathLst>
                <a:path w="518" h="1010" extrusionOk="0">
                  <a:moveTo>
                    <a:pt x="160" y="0"/>
                  </a:moveTo>
                  <a:cubicBezTo>
                    <a:pt x="154" y="0"/>
                    <a:pt x="148" y="0"/>
                    <a:pt x="143" y="1"/>
                  </a:cubicBezTo>
                  <a:cubicBezTo>
                    <a:pt x="62" y="10"/>
                    <a:pt x="0" y="90"/>
                    <a:pt x="9" y="179"/>
                  </a:cubicBezTo>
                  <a:cubicBezTo>
                    <a:pt x="36" y="402"/>
                    <a:pt x="89" y="715"/>
                    <a:pt x="196" y="929"/>
                  </a:cubicBezTo>
                  <a:cubicBezTo>
                    <a:pt x="223" y="982"/>
                    <a:pt x="286" y="1009"/>
                    <a:pt x="339" y="1009"/>
                  </a:cubicBezTo>
                  <a:cubicBezTo>
                    <a:pt x="366" y="1009"/>
                    <a:pt x="384" y="1000"/>
                    <a:pt x="410" y="991"/>
                  </a:cubicBezTo>
                  <a:cubicBezTo>
                    <a:pt x="491" y="947"/>
                    <a:pt x="517" y="857"/>
                    <a:pt x="473" y="777"/>
                  </a:cubicBezTo>
                  <a:cubicBezTo>
                    <a:pt x="410" y="652"/>
                    <a:pt x="357" y="420"/>
                    <a:pt x="321" y="144"/>
                  </a:cubicBezTo>
                  <a:cubicBezTo>
                    <a:pt x="313" y="60"/>
                    <a:pt x="242"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26039" y="2036310"/>
              <a:ext cx="24975" cy="47864"/>
            </a:xfrm>
            <a:custGeom>
              <a:avLst/>
              <a:gdLst/>
              <a:ahLst/>
              <a:cxnLst/>
              <a:rect l="l" t="t" r="r" b="b"/>
              <a:pathLst>
                <a:path w="527" h="1010" extrusionOk="0">
                  <a:moveTo>
                    <a:pt x="358" y="0"/>
                  </a:moveTo>
                  <a:cubicBezTo>
                    <a:pt x="277" y="0"/>
                    <a:pt x="214" y="60"/>
                    <a:pt x="206" y="144"/>
                  </a:cubicBezTo>
                  <a:cubicBezTo>
                    <a:pt x="170" y="420"/>
                    <a:pt x="117" y="652"/>
                    <a:pt x="45" y="777"/>
                  </a:cubicBezTo>
                  <a:cubicBezTo>
                    <a:pt x="1" y="857"/>
                    <a:pt x="36" y="947"/>
                    <a:pt x="108" y="991"/>
                  </a:cubicBezTo>
                  <a:cubicBezTo>
                    <a:pt x="134" y="1000"/>
                    <a:pt x="161" y="1009"/>
                    <a:pt x="188" y="1009"/>
                  </a:cubicBezTo>
                  <a:cubicBezTo>
                    <a:pt x="241" y="1009"/>
                    <a:pt x="295" y="982"/>
                    <a:pt x="322" y="929"/>
                  </a:cubicBezTo>
                  <a:cubicBezTo>
                    <a:pt x="429" y="715"/>
                    <a:pt x="491" y="402"/>
                    <a:pt x="509" y="179"/>
                  </a:cubicBezTo>
                  <a:cubicBezTo>
                    <a:pt x="527" y="90"/>
                    <a:pt x="464" y="10"/>
                    <a:pt x="375" y="1"/>
                  </a:cubicBezTo>
                  <a:cubicBezTo>
                    <a:pt x="370" y="0"/>
                    <a:pt x="36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144434" y="2110191"/>
              <a:ext cx="66014" cy="39476"/>
            </a:xfrm>
            <a:custGeom>
              <a:avLst/>
              <a:gdLst/>
              <a:ahLst/>
              <a:cxnLst/>
              <a:rect l="l" t="t" r="r" b="b"/>
              <a:pathLst>
                <a:path w="1393" h="833" extrusionOk="0">
                  <a:moveTo>
                    <a:pt x="175" y="0"/>
                  </a:moveTo>
                  <a:cubicBezTo>
                    <a:pt x="99" y="0"/>
                    <a:pt x="34" y="57"/>
                    <a:pt x="19" y="128"/>
                  </a:cubicBezTo>
                  <a:cubicBezTo>
                    <a:pt x="1" y="217"/>
                    <a:pt x="54" y="298"/>
                    <a:pt x="144" y="315"/>
                  </a:cubicBezTo>
                  <a:lnTo>
                    <a:pt x="839" y="449"/>
                  </a:lnTo>
                  <a:cubicBezTo>
                    <a:pt x="902" y="467"/>
                    <a:pt x="946" y="503"/>
                    <a:pt x="973" y="556"/>
                  </a:cubicBezTo>
                  <a:lnTo>
                    <a:pt x="1071" y="753"/>
                  </a:lnTo>
                  <a:cubicBezTo>
                    <a:pt x="1098" y="806"/>
                    <a:pt x="1152" y="833"/>
                    <a:pt x="1214" y="833"/>
                  </a:cubicBezTo>
                  <a:cubicBezTo>
                    <a:pt x="1241" y="833"/>
                    <a:pt x="1259" y="833"/>
                    <a:pt x="1285" y="815"/>
                  </a:cubicBezTo>
                  <a:cubicBezTo>
                    <a:pt x="1357" y="779"/>
                    <a:pt x="1392" y="690"/>
                    <a:pt x="1357" y="610"/>
                  </a:cubicBezTo>
                  <a:lnTo>
                    <a:pt x="1259" y="414"/>
                  </a:lnTo>
                  <a:cubicBezTo>
                    <a:pt x="1187" y="271"/>
                    <a:pt x="1053" y="173"/>
                    <a:pt x="902" y="146"/>
                  </a:cubicBezTo>
                  <a:lnTo>
                    <a:pt x="206" y="3"/>
                  </a:lnTo>
                  <a:cubicBezTo>
                    <a:pt x="196" y="1"/>
                    <a:pt x="185"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008331" y="1986883"/>
              <a:ext cx="437173" cy="507784"/>
            </a:xfrm>
            <a:custGeom>
              <a:avLst/>
              <a:gdLst/>
              <a:ahLst/>
              <a:cxnLst/>
              <a:rect l="l" t="t" r="r" b="b"/>
              <a:pathLst>
                <a:path w="9225" h="10715" extrusionOk="0">
                  <a:moveTo>
                    <a:pt x="2543" y="1793"/>
                  </a:moveTo>
                  <a:lnTo>
                    <a:pt x="2543" y="6236"/>
                  </a:lnTo>
                  <a:lnTo>
                    <a:pt x="2168" y="6236"/>
                  </a:lnTo>
                  <a:lnTo>
                    <a:pt x="2168" y="1999"/>
                  </a:lnTo>
                  <a:cubicBezTo>
                    <a:pt x="2168" y="1990"/>
                    <a:pt x="2168" y="1981"/>
                    <a:pt x="2177" y="1981"/>
                  </a:cubicBezTo>
                  <a:lnTo>
                    <a:pt x="2543" y="1793"/>
                  </a:lnTo>
                  <a:close/>
                  <a:moveTo>
                    <a:pt x="5317" y="312"/>
                  </a:moveTo>
                  <a:cubicBezTo>
                    <a:pt x="5326" y="312"/>
                    <a:pt x="5335" y="321"/>
                    <a:pt x="5335" y="330"/>
                  </a:cubicBezTo>
                  <a:lnTo>
                    <a:pt x="5460" y="1365"/>
                  </a:lnTo>
                  <a:cubicBezTo>
                    <a:pt x="5487" y="1544"/>
                    <a:pt x="5603" y="1695"/>
                    <a:pt x="5763" y="1767"/>
                  </a:cubicBezTo>
                  <a:lnTo>
                    <a:pt x="5942" y="1838"/>
                  </a:lnTo>
                  <a:lnTo>
                    <a:pt x="5772" y="2605"/>
                  </a:lnTo>
                  <a:lnTo>
                    <a:pt x="5085" y="2739"/>
                  </a:lnTo>
                  <a:cubicBezTo>
                    <a:pt x="4934" y="2775"/>
                    <a:pt x="4809" y="2873"/>
                    <a:pt x="4737" y="3016"/>
                  </a:cubicBezTo>
                  <a:lnTo>
                    <a:pt x="4639" y="3203"/>
                  </a:lnTo>
                  <a:cubicBezTo>
                    <a:pt x="4603" y="3274"/>
                    <a:pt x="4621" y="3355"/>
                    <a:pt x="4684" y="3408"/>
                  </a:cubicBezTo>
                  <a:cubicBezTo>
                    <a:pt x="4719" y="3426"/>
                    <a:pt x="4746" y="3435"/>
                    <a:pt x="4782" y="3435"/>
                  </a:cubicBezTo>
                  <a:cubicBezTo>
                    <a:pt x="4835" y="3435"/>
                    <a:pt x="4889" y="3399"/>
                    <a:pt x="4916" y="3346"/>
                  </a:cubicBezTo>
                  <a:lnTo>
                    <a:pt x="5014" y="3149"/>
                  </a:lnTo>
                  <a:cubicBezTo>
                    <a:pt x="5041" y="3096"/>
                    <a:pt x="5094" y="3060"/>
                    <a:pt x="5148" y="3051"/>
                  </a:cubicBezTo>
                  <a:lnTo>
                    <a:pt x="5701" y="2935"/>
                  </a:lnTo>
                  <a:lnTo>
                    <a:pt x="5067" y="5924"/>
                  </a:lnTo>
                  <a:cubicBezTo>
                    <a:pt x="5058" y="5915"/>
                    <a:pt x="5050" y="5915"/>
                    <a:pt x="5041" y="5906"/>
                  </a:cubicBezTo>
                  <a:cubicBezTo>
                    <a:pt x="5014" y="5888"/>
                    <a:pt x="4980" y="5879"/>
                    <a:pt x="4948" y="5879"/>
                  </a:cubicBezTo>
                  <a:cubicBezTo>
                    <a:pt x="4916" y="5879"/>
                    <a:pt x="4884" y="5888"/>
                    <a:pt x="4862" y="5906"/>
                  </a:cubicBezTo>
                  <a:cubicBezTo>
                    <a:pt x="4764" y="5977"/>
                    <a:pt x="4782" y="6111"/>
                    <a:pt x="4862" y="6165"/>
                  </a:cubicBezTo>
                  <a:cubicBezTo>
                    <a:pt x="4907" y="6191"/>
                    <a:pt x="4942" y="6218"/>
                    <a:pt x="4978" y="6236"/>
                  </a:cubicBezTo>
                  <a:lnTo>
                    <a:pt x="3890" y="6236"/>
                  </a:lnTo>
                  <a:cubicBezTo>
                    <a:pt x="3925" y="6218"/>
                    <a:pt x="3961" y="6191"/>
                    <a:pt x="3997" y="6174"/>
                  </a:cubicBezTo>
                  <a:cubicBezTo>
                    <a:pt x="4059" y="6129"/>
                    <a:pt x="4086" y="6049"/>
                    <a:pt x="4059" y="5977"/>
                  </a:cubicBezTo>
                  <a:cubicBezTo>
                    <a:pt x="4035" y="5917"/>
                    <a:pt x="3974" y="5881"/>
                    <a:pt x="3912" y="5881"/>
                  </a:cubicBezTo>
                  <a:cubicBezTo>
                    <a:pt x="3882" y="5881"/>
                    <a:pt x="3853" y="5889"/>
                    <a:pt x="3827" y="5906"/>
                  </a:cubicBezTo>
                  <a:cubicBezTo>
                    <a:pt x="3578" y="6067"/>
                    <a:pt x="3292" y="6174"/>
                    <a:pt x="2989" y="6209"/>
                  </a:cubicBezTo>
                  <a:lnTo>
                    <a:pt x="2855" y="6227"/>
                  </a:lnTo>
                  <a:lnTo>
                    <a:pt x="2855" y="5692"/>
                  </a:lnTo>
                  <a:lnTo>
                    <a:pt x="2873" y="5692"/>
                  </a:lnTo>
                  <a:cubicBezTo>
                    <a:pt x="2944" y="5692"/>
                    <a:pt x="3024" y="5638"/>
                    <a:pt x="3033" y="5558"/>
                  </a:cubicBezTo>
                  <a:cubicBezTo>
                    <a:pt x="3042" y="5460"/>
                    <a:pt x="2971" y="5380"/>
                    <a:pt x="2873" y="5380"/>
                  </a:cubicBezTo>
                  <a:lnTo>
                    <a:pt x="2855" y="5380"/>
                  </a:lnTo>
                  <a:lnTo>
                    <a:pt x="2855" y="1874"/>
                  </a:lnTo>
                  <a:lnTo>
                    <a:pt x="3096" y="1767"/>
                  </a:lnTo>
                  <a:cubicBezTo>
                    <a:pt x="3265" y="1695"/>
                    <a:pt x="3381" y="1544"/>
                    <a:pt x="3399" y="1365"/>
                  </a:cubicBezTo>
                  <a:lnTo>
                    <a:pt x="3533" y="330"/>
                  </a:lnTo>
                  <a:cubicBezTo>
                    <a:pt x="3533" y="321"/>
                    <a:pt x="3542" y="312"/>
                    <a:pt x="3551" y="312"/>
                  </a:cubicBezTo>
                  <a:close/>
                  <a:moveTo>
                    <a:pt x="6281" y="1758"/>
                  </a:moveTo>
                  <a:lnTo>
                    <a:pt x="6611" y="1883"/>
                  </a:lnTo>
                  <a:cubicBezTo>
                    <a:pt x="6620" y="1891"/>
                    <a:pt x="6620" y="1900"/>
                    <a:pt x="6620" y="1909"/>
                  </a:cubicBezTo>
                  <a:lnTo>
                    <a:pt x="5852" y="5496"/>
                  </a:lnTo>
                  <a:lnTo>
                    <a:pt x="5692" y="6236"/>
                  </a:lnTo>
                  <a:lnTo>
                    <a:pt x="5317" y="6236"/>
                  </a:lnTo>
                  <a:lnTo>
                    <a:pt x="6272" y="1776"/>
                  </a:lnTo>
                  <a:lnTo>
                    <a:pt x="6281" y="1758"/>
                  </a:lnTo>
                  <a:close/>
                  <a:moveTo>
                    <a:pt x="6878" y="2248"/>
                  </a:moveTo>
                  <a:cubicBezTo>
                    <a:pt x="7003" y="2293"/>
                    <a:pt x="7128" y="2346"/>
                    <a:pt x="7262" y="2382"/>
                  </a:cubicBezTo>
                  <a:cubicBezTo>
                    <a:pt x="7592" y="2498"/>
                    <a:pt x="7860" y="2748"/>
                    <a:pt x="8002" y="3060"/>
                  </a:cubicBezTo>
                  <a:cubicBezTo>
                    <a:pt x="8172" y="3479"/>
                    <a:pt x="8315" y="3908"/>
                    <a:pt x="8395" y="4354"/>
                  </a:cubicBezTo>
                  <a:lnTo>
                    <a:pt x="8787" y="6316"/>
                  </a:lnTo>
                  <a:cubicBezTo>
                    <a:pt x="8868" y="6691"/>
                    <a:pt x="8761" y="7075"/>
                    <a:pt x="8511" y="7360"/>
                  </a:cubicBezTo>
                  <a:cubicBezTo>
                    <a:pt x="8502" y="7244"/>
                    <a:pt x="8466" y="7137"/>
                    <a:pt x="8395" y="7048"/>
                  </a:cubicBezTo>
                  <a:cubicBezTo>
                    <a:pt x="8270" y="6869"/>
                    <a:pt x="8065" y="6762"/>
                    <a:pt x="7842" y="6762"/>
                  </a:cubicBezTo>
                  <a:lnTo>
                    <a:pt x="7476" y="6762"/>
                  </a:lnTo>
                  <a:cubicBezTo>
                    <a:pt x="7485" y="6486"/>
                    <a:pt x="7485" y="6209"/>
                    <a:pt x="7458" y="5942"/>
                  </a:cubicBezTo>
                  <a:lnTo>
                    <a:pt x="7360" y="5005"/>
                  </a:lnTo>
                  <a:cubicBezTo>
                    <a:pt x="7351" y="4934"/>
                    <a:pt x="7289" y="4862"/>
                    <a:pt x="7208" y="4862"/>
                  </a:cubicBezTo>
                  <a:cubicBezTo>
                    <a:pt x="7110" y="4862"/>
                    <a:pt x="7039" y="4942"/>
                    <a:pt x="7048" y="5032"/>
                  </a:cubicBezTo>
                  <a:lnTo>
                    <a:pt x="7146" y="5968"/>
                  </a:lnTo>
                  <a:cubicBezTo>
                    <a:pt x="7173" y="6236"/>
                    <a:pt x="7173" y="6495"/>
                    <a:pt x="7164" y="6762"/>
                  </a:cubicBezTo>
                  <a:lnTo>
                    <a:pt x="6655" y="6762"/>
                  </a:lnTo>
                  <a:cubicBezTo>
                    <a:pt x="6611" y="6655"/>
                    <a:pt x="6539" y="6557"/>
                    <a:pt x="6459" y="6477"/>
                  </a:cubicBezTo>
                  <a:cubicBezTo>
                    <a:pt x="6637" y="6406"/>
                    <a:pt x="6780" y="6263"/>
                    <a:pt x="6869" y="6084"/>
                  </a:cubicBezTo>
                  <a:lnTo>
                    <a:pt x="6994" y="5843"/>
                  </a:lnTo>
                  <a:cubicBezTo>
                    <a:pt x="7039" y="5763"/>
                    <a:pt x="7012" y="5665"/>
                    <a:pt x="6932" y="5629"/>
                  </a:cubicBezTo>
                  <a:cubicBezTo>
                    <a:pt x="6906" y="5615"/>
                    <a:pt x="6879" y="5608"/>
                    <a:pt x="6852" y="5608"/>
                  </a:cubicBezTo>
                  <a:cubicBezTo>
                    <a:pt x="6798" y="5608"/>
                    <a:pt x="6748" y="5638"/>
                    <a:pt x="6718" y="5692"/>
                  </a:cubicBezTo>
                  <a:lnTo>
                    <a:pt x="6593" y="5942"/>
                  </a:lnTo>
                  <a:cubicBezTo>
                    <a:pt x="6504" y="6127"/>
                    <a:pt x="6313" y="6240"/>
                    <a:pt x="6112" y="6240"/>
                  </a:cubicBezTo>
                  <a:cubicBezTo>
                    <a:pt x="6091" y="6240"/>
                    <a:pt x="6070" y="6239"/>
                    <a:pt x="6049" y="6236"/>
                  </a:cubicBezTo>
                  <a:lnTo>
                    <a:pt x="6022" y="6236"/>
                  </a:lnTo>
                  <a:lnTo>
                    <a:pt x="6138" y="5692"/>
                  </a:lnTo>
                  <a:lnTo>
                    <a:pt x="6165" y="5692"/>
                  </a:lnTo>
                  <a:cubicBezTo>
                    <a:pt x="6245" y="5692"/>
                    <a:pt x="6316" y="5629"/>
                    <a:pt x="6325" y="5549"/>
                  </a:cubicBezTo>
                  <a:cubicBezTo>
                    <a:pt x="6334" y="5469"/>
                    <a:pt x="6281" y="5397"/>
                    <a:pt x="6200" y="5380"/>
                  </a:cubicBezTo>
                  <a:lnTo>
                    <a:pt x="6878" y="2248"/>
                  </a:lnTo>
                  <a:close/>
                  <a:moveTo>
                    <a:pt x="7842" y="7075"/>
                  </a:moveTo>
                  <a:cubicBezTo>
                    <a:pt x="7949" y="7075"/>
                    <a:pt x="8065" y="7119"/>
                    <a:pt x="8127" y="7208"/>
                  </a:cubicBezTo>
                  <a:cubicBezTo>
                    <a:pt x="8208" y="7307"/>
                    <a:pt x="8234" y="7440"/>
                    <a:pt x="8190" y="7556"/>
                  </a:cubicBezTo>
                  <a:lnTo>
                    <a:pt x="8136" y="7708"/>
                  </a:lnTo>
                  <a:cubicBezTo>
                    <a:pt x="8127" y="7717"/>
                    <a:pt x="8127" y="7735"/>
                    <a:pt x="8118" y="7744"/>
                  </a:cubicBezTo>
                  <a:lnTo>
                    <a:pt x="7967" y="8163"/>
                  </a:lnTo>
                  <a:cubicBezTo>
                    <a:pt x="7894" y="8375"/>
                    <a:pt x="7689" y="8515"/>
                    <a:pt x="7471" y="8515"/>
                  </a:cubicBezTo>
                  <a:cubicBezTo>
                    <a:pt x="7422" y="8515"/>
                    <a:pt x="7373" y="8508"/>
                    <a:pt x="7324" y="8493"/>
                  </a:cubicBezTo>
                  <a:lnTo>
                    <a:pt x="6807" y="8350"/>
                  </a:lnTo>
                  <a:lnTo>
                    <a:pt x="6718" y="7075"/>
                  </a:lnTo>
                  <a:close/>
                  <a:moveTo>
                    <a:pt x="5549" y="7244"/>
                  </a:moveTo>
                  <a:cubicBezTo>
                    <a:pt x="5647" y="7244"/>
                    <a:pt x="5728" y="7315"/>
                    <a:pt x="5736" y="7414"/>
                  </a:cubicBezTo>
                  <a:lnTo>
                    <a:pt x="5826" y="8663"/>
                  </a:lnTo>
                  <a:lnTo>
                    <a:pt x="1999" y="8663"/>
                  </a:lnTo>
                  <a:lnTo>
                    <a:pt x="2088" y="7414"/>
                  </a:lnTo>
                  <a:cubicBezTo>
                    <a:pt x="2097" y="7315"/>
                    <a:pt x="2177" y="7244"/>
                    <a:pt x="2275" y="7244"/>
                  </a:cubicBezTo>
                  <a:close/>
                  <a:moveTo>
                    <a:pt x="5870" y="6548"/>
                  </a:moveTo>
                  <a:cubicBezTo>
                    <a:pt x="6147" y="6548"/>
                    <a:pt x="6379" y="6771"/>
                    <a:pt x="6397" y="7048"/>
                  </a:cubicBezTo>
                  <a:lnTo>
                    <a:pt x="6513" y="8645"/>
                  </a:lnTo>
                  <a:cubicBezTo>
                    <a:pt x="6513" y="8645"/>
                    <a:pt x="6513" y="8654"/>
                    <a:pt x="6513" y="8654"/>
                  </a:cubicBezTo>
                  <a:cubicBezTo>
                    <a:pt x="6504" y="8663"/>
                    <a:pt x="6504" y="8663"/>
                    <a:pt x="6495" y="8663"/>
                  </a:cubicBezTo>
                  <a:lnTo>
                    <a:pt x="6138" y="8663"/>
                  </a:lnTo>
                  <a:lnTo>
                    <a:pt x="6049" y="7396"/>
                  </a:lnTo>
                  <a:cubicBezTo>
                    <a:pt x="6031" y="7128"/>
                    <a:pt x="5808" y="6923"/>
                    <a:pt x="5549" y="6923"/>
                  </a:cubicBezTo>
                  <a:lnTo>
                    <a:pt x="2275" y="6923"/>
                  </a:lnTo>
                  <a:cubicBezTo>
                    <a:pt x="2016" y="6923"/>
                    <a:pt x="1793" y="7128"/>
                    <a:pt x="1775" y="7396"/>
                  </a:cubicBezTo>
                  <a:lnTo>
                    <a:pt x="1686" y="8663"/>
                  </a:lnTo>
                  <a:lnTo>
                    <a:pt x="1329" y="8663"/>
                  </a:lnTo>
                  <a:cubicBezTo>
                    <a:pt x="1321" y="8663"/>
                    <a:pt x="1321" y="8663"/>
                    <a:pt x="1312" y="8654"/>
                  </a:cubicBezTo>
                  <a:cubicBezTo>
                    <a:pt x="1312" y="8654"/>
                    <a:pt x="1312" y="8645"/>
                    <a:pt x="1312" y="8645"/>
                  </a:cubicBezTo>
                  <a:lnTo>
                    <a:pt x="1419" y="7048"/>
                  </a:lnTo>
                  <a:cubicBezTo>
                    <a:pt x="1445" y="6771"/>
                    <a:pt x="1677" y="6548"/>
                    <a:pt x="1954" y="6548"/>
                  </a:cubicBezTo>
                  <a:close/>
                  <a:moveTo>
                    <a:pt x="3551" y="0"/>
                  </a:moveTo>
                  <a:cubicBezTo>
                    <a:pt x="3381" y="0"/>
                    <a:pt x="3239" y="125"/>
                    <a:pt x="3221" y="295"/>
                  </a:cubicBezTo>
                  <a:lnTo>
                    <a:pt x="3096" y="1329"/>
                  </a:lnTo>
                  <a:cubicBezTo>
                    <a:pt x="3087" y="1392"/>
                    <a:pt x="3042" y="1454"/>
                    <a:pt x="2980" y="1481"/>
                  </a:cubicBezTo>
                  <a:lnTo>
                    <a:pt x="2819" y="1552"/>
                  </a:lnTo>
                  <a:cubicBezTo>
                    <a:pt x="2784" y="1508"/>
                    <a:pt x="2739" y="1472"/>
                    <a:pt x="2685" y="1454"/>
                  </a:cubicBezTo>
                  <a:cubicBezTo>
                    <a:pt x="2663" y="1448"/>
                    <a:pt x="2641" y="1445"/>
                    <a:pt x="2619" y="1445"/>
                  </a:cubicBezTo>
                  <a:cubicBezTo>
                    <a:pt x="2579" y="1445"/>
                    <a:pt x="2538" y="1455"/>
                    <a:pt x="2498" y="1472"/>
                  </a:cubicBezTo>
                  <a:lnTo>
                    <a:pt x="2034" y="1704"/>
                  </a:lnTo>
                  <a:cubicBezTo>
                    <a:pt x="1936" y="1749"/>
                    <a:pt x="1874" y="1838"/>
                    <a:pt x="1856" y="1945"/>
                  </a:cubicBezTo>
                  <a:cubicBezTo>
                    <a:pt x="1740" y="1990"/>
                    <a:pt x="1624" y="2025"/>
                    <a:pt x="1508" y="2070"/>
                  </a:cubicBezTo>
                  <a:cubicBezTo>
                    <a:pt x="1097" y="2204"/>
                    <a:pt x="758" y="2516"/>
                    <a:pt x="580" y="2926"/>
                  </a:cubicBezTo>
                  <a:cubicBezTo>
                    <a:pt x="482" y="3149"/>
                    <a:pt x="402" y="3381"/>
                    <a:pt x="330" y="3613"/>
                  </a:cubicBezTo>
                  <a:cubicBezTo>
                    <a:pt x="205" y="4033"/>
                    <a:pt x="196" y="4470"/>
                    <a:pt x="321" y="4898"/>
                  </a:cubicBezTo>
                  <a:lnTo>
                    <a:pt x="411" y="5174"/>
                  </a:lnTo>
                  <a:cubicBezTo>
                    <a:pt x="446" y="5299"/>
                    <a:pt x="455" y="5433"/>
                    <a:pt x="428" y="5567"/>
                  </a:cubicBezTo>
                  <a:lnTo>
                    <a:pt x="321" y="6218"/>
                  </a:lnTo>
                  <a:cubicBezTo>
                    <a:pt x="312" y="6272"/>
                    <a:pt x="330" y="6334"/>
                    <a:pt x="375" y="6370"/>
                  </a:cubicBezTo>
                  <a:cubicBezTo>
                    <a:pt x="402" y="6397"/>
                    <a:pt x="437" y="6406"/>
                    <a:pt x="473" y="6406"/>
                  </a:cubicBezTo>
                  <a:cubicBezTo>
                    <a:pt x="553" y="6406"/>
                    <a:pt x="616" y="6352"/>
                    <a:pt x="634" y="6272"/>
                  </a:cubicBezTo>
                  <a:lnTo>
                    <a:pt x="741" y="5620"/>
                  </a:lnTo>
                  <a:cubicBezTo>
                    <a:pt x="767" y="5442"/>
                    <a:pt x="758" y="5255"/>
                    <a:pt x="705" y="5085"/>
                  </a:cubicBezTo>
                  <a:lnTo>
                    <a:pt x="625" y="4809"/>
                  </a:lnTo>
                  <a:cubicBezTo>
                    <a:pt x="518" y="4443"/>
                    <a:pt x="518" y="4059"/>
                    <a:pt x="625" y="3702"/>
                  </a:cubicBezTo>
                  <a:cubicBezTo>
                    <a:pt x="696" y="3479"/>
                    <a:pt x="776" y="3256"/>
                    <a:pt x="874" y="3042"/>
                  </a:cubicBezTo>
                  <a:cubicBezTo>
                    <a:pt x="1008" y="2721"/>
                    <a:pt x="1276" y="2471"/>
                    <a:pt x="1615" y="2364"/>
                  </a:cubicBezTo>
                  <a:cubicBezTo>
                    <a:pt x="1695" y="2338"/>
                    <a:pt x="1775" y="2311"/>
                    <a:pt x="1856" y="2284"/>
                  </a:cubicBezTo>
                  <a:lnTo>
                    <a:pt x="1856" y="5424"/>
                  </a:lnTo>
                  <a:cubicBezTo>
                    <a:pt x="1838" y="5362"/>
                    <a:pt x="1820" y="5308"/>
                    <a:pt x="1802" y="5255"/>
                  </a:cubicBezTo>
                  <a:cubicBezTo>
                    <a:pt x="1793" y="5237"/>
                    <a:pt x="1784" y="5219"/>
                    <a:pt x="1767" y="5210"/>
                  </a:cubicBezTo>
                  <a:cubicBezTo>
                    <a:pt x="1732" y="5194"/>
                    <a:pt x="1700" y="5187"/>
                    <a:pt x="1670" y="5187"/>
                  </a:cubicBezTo>
                  <a:cubicBezTo>
                    <a:pt x="1554" y="5187"/>
                    <a:pt x="1481" y="5298"/>
                    <a:pt x="1517" y="5397"/>
                  </a:cubicBezTo>
                  <a:cubicBezTo>
                    <a:pt x="1651" y="5835"/>
                    <a:pt x="1740" y="6093"/>
                    <a:pt x="1793" y="6245"/>
                  </a:cubicBezTo>
                  <a:cubicBezTo>
                    <a:pt x="1428" y="6325"/>
                    <a:pt x="1142" y="6637"/>
                    <a:pt x="1115" y="7021"/>
                  </a:cubicBezTo>
                  <a:lnTo>
                    <a:pt x="1008" y="8448"/>
                  </a:lnTo>
                  <a:lnTo>
                    <a:pt x="758" y="8413"/>
                  </a:lnTo>
                  <a:cubicBezTo>
                    <a:pt x="732" y="8413"/>
                    <a:pt x="705" y="8404"/>
                    <a:pt x="687" y="8386"/>
                  </a:cubicBezTo>
                  <a:cubicBezTo>
                    <a:pt x="446" y="8270"/>
                    <a:pt x="330" y="8038"/>
                    <a:pt x="375" y="7806"/>
                  </a:cubicBezTo>
                  <a:lnTo>
                    <a:pt x="509" y="7003"/>
                  </a:lnTo>
                  <a:cubicBezTo>
                    <a:pt x="518" y="6914"/>
                    <a:pt x="464" y="6834"/>
                    <a:pt x="375" y="6816"/>
                  </a:cubicBezTo>
                  <a:cubicBezTo>
                    <a:pt x="369" y="6815"/>
                    <a:pt x="363" y="6815"/>
                    <a:pt x="357" y="6815"/>
                  </a:cubicBezTo>
                  <a:cubicBezTo>
                    <a:pt x="283" y="6815"/>
                    <a:pt x="213" y="6867"/>
                    <a:pt x="196" y="6950"/>
                  </a:cubicBezTo>
                  <a:lnTo>
                    <a:pt x="63" y="7753"/>
                  </a:lnTo>
                  <a:cubicBezTo>
                    <a:pt x="0" y="8118"/>
                    <a:pt x="179" y="8493"/>
                    <a:pt x="562" y="8680"/>
                  </a:cubicBezTo>
                  <a:cubicBezTo>
                    <a:pt x="598" y="8698"/>
                    <a:pt x="634" y="8707"/>
                    <a:pt x="669" y="8716"/>
                  </a:cubicBezTo>
                  <a:lnTo>
                    <a:pt x="1026" y="8770"/>
                  </a:lnTo>
                  <a:cubicBezTo>
                    <a:pt x="1044" y="8805"/>
                    <a:pt x="1062" y="8841"/>
                    <a:pt x="1089" y="8868"/>
                  </a:cubicBezTo>
                  <a:cubicBezTo>
                    <a:pt x="1151" y="8939"/>
                    <a:pt x="1240" y="8975"/>
                    <a:pt x="1329" y="8975"/>
                  </a:cubicBezTo>
                  <a:lnTo>
                    <a:pt x="1579" y="8975"/>
                  </a:lnTo>
                  <a:cubicBezTo>
                    <a:pt x="1561" y="9117"/>
                    <a:pt x="1544" y="9260"/>
                    <a:pt x="1526" y="9403"/>
                  </a:cubicBezTo>
                  <a:lnTo>
                    <a:pt x="1365" y="10331"/>
                  </a:lnTo>
                  <a:cubicBezTo>
                    <a:pt x="1338" y="10491"/>
                    <a:pt x="1436" y="10661"/>
                    <a:pt x="1624" y="10705"/>
                  </a:cubicBezTo>
                  <a:cubicBezTo>
                    <a:pt x="1633" y="10714"/>
                    <a:pt x="1651" y="10714"/>
                    <a:pt x="1660" y="10714"/>
                  </a:cubicBezTo>
                  <a:lnTo>
                    <a:pt x="2677" y="10714"/>
                  </a:lnTo>
                  <a:cubicBezTo>
                    <a:pt x="2757" y="10714"/>
                    <a:pt x="2828" y="10652"/>
                    <a:pt x="2837" y="10572"/>
                  </a:cubicBezTo>
                  <a:cubicBezTo>
                    <a:pt x="2855" y="10482"/>
                    <a:pt x="2775" y="10402"/>
                    <a:pt x="2685" y="10402"/>
                  </a:cubicBezTo>
                  <a:lnTo>
                    <a:pt x="1695" y="10402"/>
                  </a:lnTo>
                  <a:cubicBezTo>
                    <a:pt x="1686" y="10402"/>
                    <a:pt x="1686" y="10402"/>
                    <a:pt x="1677" y="10393"/>
                  </a:cubicBezTo>
                  <a:cubicBezTo>
                    <a:pt x="1677" y="10384"/>
                    <a:pt x="1677" y="10384"/>
                    <a:pt x="1677" y="10375"/>
                  </a:cubicBezTo>
                  <a:lnTo>
                    <a:pt x="1829" y="9456"/>
                  </a:lnTo>
                  <a:cubicBezTo>
                    <a:pt x="1856" y="9296"/>
                    <a:pt x="1874" y="9135"/>
                    <a:pt x="1883" y="8975"/>
                  </a:cubicBezTo>
                  <a:lnTo>
                    <a:pt x="6495" y="8975"/>
                  </a:lnTo>
                  <a:cubicBezTo>
                    <a:pt x="6593" y="8975"/>
                    <a:pt x="6673" y="8939"/>
                    <a:pt x="6736" y="8868"/>
                  </a:cubicBezTo>
                  <a:cubicBezTo>
                    <a:pt x="6789" y="8814"/>
                    <a:pt x="6816" y="8752"/>
                    <a:pt x="6825" y="8680"/>
                  </a:cubicBezTo>
                  <a:lnTo>
                    <a:pt x="6968" y="8716"/>
                  </a:lnTo>
                  <a:cubicBezTo>
                    <a:pt x="6968" y="8966"/>
                    <a:pt x="6994" y="9216"/>
                    <a:pt x="7039" y="9456"/>
                  </a:cubicBezTo>
                  <a:lnTo>
                    <a:pt x="7191" y="10375"/>
                  </a:lnTo>
                  <a:cubicBezTo>
                    <a:pt x="7191" y="10384"/>
                    <a:pt x="7191" y="10384"/>
                    <a:pt x="7182" y="10393"/>
                  </a:cubicBezTo>
                  <a:cubicBezTo>
                    <a:pt x="7182" y="10402"/>
                    <a:pt x="7173" y="10402"/>
                    <a:pt x="7173" y="10402"/>
                  </a:cubicBezTo>
                  <a:lnTo>
                    <a:pt x="3426" y="10402"/>
                  </a:lnTo>
                  <a:cubicBezTo>
                    <a:pt x="3346" y="10402"/>
                    <a:pt x="3274" y="10456"/>
                    <a:pt x="3265" y="10536"/>
                  </a:cubicBezTo>
                  <a:cubicBezTo>
                    <a:pt x="3256" y="10634"/>
                    <a:pt x="3328" y="10714"/>
                    <a:pt x="3417" y="10714"/>
                  </a:cubicBezTo>
                  <a:lnTo>
                    <a:pt x="7173" y="10714"/>
                  </a:lnTo>
                  <a:cubicBezTo>
                    <a:pt x="7235" y="10714"/>
                    <a:pt x="7307" y="10696"/>
                    <a:pt x="7360" y="10661"/>
                  </a:cubicBezTo>
                  <a:cubicBezTo>
                    <a:pt x="7467" y="10581"/>
                    <a:pt x="7521" y="10456"/>
                    <a:pt x="7503" y="10331"/>
                  </a:cubicBezTo>
                  <a:lnTo>
                    <a:pt x="7351" y="9412"/>
                  </a:lnTo>
                  <a:cubicBezTo>
                    <a:pt x="7315" y="9216"/>
                    <a:pt x="7298" y="9010"/>
                    <a:pt x="7289" y="8814"/>
                  </a:cubicBezTo>
                  <a:lnTo>
                    <a:pt x="7289" y="8814"/>
                  </a:lnTo>
                  <a:cubicBezTo>
                    <a:pt x="7342" y="8823"/>
                    <a:pt x="7405" y="8832"/>
                    <a:pt x="7467" y="8832"/>
                  </a:cubicBezTo>
                  <a:cubicBezTo>
                    <a:pt x="7815" y="8832"/>
                    <a:pt x="8145" y="8618"/>
                    <a:pt x="8270" y="8270"/>
                  </a:cubicBezTo>
                  <a:lnTo>
                    <a:pt x="8413" y="7877"/>
                  </a:lnTo>
                  <a:cubicBezTo>
                    <a:pt x="8466" y="7833"/>
                    <a:pt x="8529" y="7788"/>
                    <a:pt x="8582" y="7735"/>
                  </a:cubicBezTo>
                  <a:cubicBezTo>
                    <a:pt x="9019" y="7378"/>
                    <a:pt x="9225" y="6807"/>
                    <a:pt x="9109" y="6254"/>
                  </a:cubicBezTo>
                  <a:lnTo>
                    <a:pt x="8716" y="4273"/>
                  </a:lnTo>
                  <a:cubicBezTo>
                    <a:pt x="8627" y="3809"/>
                    <a:pt x="8484" y="3355"/>
                    <a:pt x="8297" y="2926"/>
                  </a:cubicBezTo>
                  <a:cubicBezTo>
                    <a:pt x="8118" y="2516"/>
                    <a:pt x="7779" y="2204"/>
                    <a:pt x="7360" y="2070"/>
                  </a:cubicBezTo>
                  <a:cubicBezTo>
                    <a:pt x="7217" y="2016"/>
                    <a:pt x="7075" y="1972"/>
                    <a:pt x="6941" y="1918"/>
                  </a:cubicBezTo>
                  <a:cubicBezTo>
                    <a:pt x="6941" y="1776"/>
                    <a:pt x="6860" y="1651"/>
                    <a:pt x="6727" y="1597"/>
                  </a:cubicBezTo>
                  <a:lnTo>
                    <a:pt x="6325" y="1437"/>
                  </a:lnTo>
                  <a:cubicBezTo>
                    <a:pt x="6295" y="1425"/>
                    <a:pt x="6265" y="1420"/>
                    <a:pt x="6236" y="1420"/>
                  </a:cubicBezTo>
                  <a:cubicBezTo>
                    <a:pt x="6196" y="1420"/>
                    <a:pt x="6156" y="1430"/>
                    <a:pt x="6120" y="1445"/>
                  </a:cubicBezTo>
                  <a:cubicBezTo>
                    <a:pt x="6075" y="1472"/>
                    <a:pt x="6049" y="1499"/>
                    <a:pt x="6022" y="1535"/>
                  </a:cubicBezTo>
                  <a:lnTo>
                    <a:pt x="5897" y="1481"/>
                  </a:lnTo>
                  <a:cubicBezTo>
                    <a:pt x="5835" y="1454"/>
                    <a:pt x="5790" y="1392"/>
                    <a:pt x="5781" y="1329"/>
                  </a:cubicBezTo>
                  <a:lnTo>
                    <a:pt x="5647" y="295"/>
                  </a:lnTo>
                  <a:cubicBezTo>
                    <a:pt x="5629" y="125"/>
                    <a:pt x="5487" y="0"/>
                    <a:pt x="5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8" name="Google Shape;1218;p48"/>
          <p:cNvSpPr/>
          <p:nvPr/>
        </p:nvSpPr>
        <p:spPr>
          <a:xfrm>
            <a:off x="7040874" y="4484300"/>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E9B28A24-AC1D-08BC-FC00-6F6D30EA95B8}"/>
              </a:ext>
            </a:extLst>
          </p:cNvPr>
          <p:cNvSpPr>
            <a:spLocks noGrp="1"/>
          </p:cNvSpPr>
          <p:nvPr>
            <p:ph type="title"/>
          </p:nvPr>
        </p:nvSpPr>
        <p:spPr>
          <a:xfrm>
            <a:off x="598127" y="35461"/>
            <a:ext cx="8148043" cy="589146"/>
          </a:xfrm>
        </p:spPr>
        <p:txBody>
          <a:bodyPr/>
          <a:lstStyle/>
          <a:p>
            <a:r>
              <a:rPr lang="en-US" sz="2400"/>
              <a:t>Comparison of results after Implementing the New Machine</a:t>
            </a:r>
          </a:p>
        </p:txBody>
      </p:sp>
      <p:pic>
        <p:nvPicPr>
          <p:cNvPr id="10" name="Picture 10" descr="Text&#10;&#10;Description automatically generated">
            <a:extLst>
              <a:ext uri="{FF2B5EF4-FFF2-40B4-BE49-F238E27FC236}">
                <a16:creationId xmlns:a16="http://schemas.microsoft.com/office/drawing/2014/main" id="{C5C5FA7A-CB03-35A7-2537-61C12580C6CF}"/>
              </a:ext>
            </a:extLst>
          </p:cNvPr>
          <p:cNvPicPr>
            <a:picLocks noChangeAspect="1"/>
          </p:cNvPicPr>
          <p:nvPr/>
        </p:nvPicPr>
        <p:blipFill>
          <a:blip r:embed="rId3"/>
          <a:stretch>
            <a:fillRect/>
          </a:stretch>
        </p:blipFill>
        <p:spPr>
          <a:xfrm>
            <a:off x="526345" y="987170"/>
            <a:ext cx="3730977" cy="2449493"/>
          </a:xfrm>
          <a:prstGeom prst="rect">
            <a:avLst/>
          </a:prstGeom>
        </p:spPr>
      </p:pic>
      <p:pic>
        <p:nvPicPr>
          <p:cNvPr id="11" name="Picture 11" descr="Text&#10;&#10;Description automatically generated">
            <a:extLst>
              <a:ext uri="{FF2B5EF4-FFF2-40B4-BE49-F238E27FC236}">
                <a16:creationId xmlns:a16="http://schemas.microsoft.com/office/drawing/2014/main" id="{AF75692F-F44C-5D6E-BB0D-0D29FA6DF0D2}"/>
              </a:ext>
            </a:extLst>
          </p:cNvPr>
          <p:cNvPicPr>
            <a:picLocks noChangeAspect="1"/>
          </p:cNvPicPr>
          <p:nvPr/>
        </p:nvPicPr>
        <p:blipFill>
          <a:blip r:embed="rId4"/>
          <a:stretch>
            <a:fillRect/>
          </a:stretch>
        </p:blipFill>
        <p:spPr>
          <a:xfrm>
            <a:off x="4569572" y="1007010"/>
            <a:ext cx="4077513" cy="25323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02;p39">
            <a:extLst>
              <a:ext uri="{FF2B5EF4-FFF2-40B4-BE49-F238E27FC236}">
                <a16:creationId xmlns:a16="http://schemas.microsoft.com/office/drawing/2014/main" id="{2A656BAA-66B0-0C16-B8F1-9C6A59522182}"/>
              </a:ext>
            </a:extLst>
          </p:cNvPr>
          <p:cNvSpPr txBox="1">
            <a:spLocks noGrp="1"/>
          </p:cNvSpPr>
          <p:nvPr>
            <p:ph type="title"/>
          </p:nvPr>
        </p:nvSpPr>
        <p:spPr>
          <a:xfrm>
            <a:off x="4555668" y="528896"/>
            <a:ext cx="3910693" cy="592031"/>
          </a:xfrm>
          <a:prstGeom prst="rect">
            <a:avLst/>
          </a:prstGeom>
        </p:spPr>
        <p:txBody>
          <a:bodyPr spcFirstLastPara="1" wrap="square" lIns="91425" tIns="91425" rIns="91425" bIns="91425" anchor="ctr" anchorCtr="0">
            <a:noAutofit/>
          </a:bodyPr>
          <a:lstStyle/>
          <a:p>
            <a:pPr algn="l"/>
            <a:r>
              <a:rPr lang="en" sz="3000"/>
              <a:t>Real-world modelling</a:t>
            </a:r>
          </a:p>
        </p:txBody>
      </p:sp>
      <p:sp>
        <p:nvSpPr>
          <p:cNvPr id="8" name="TextBox 7">
            <a:extLst>
              <a:ext uri="{FF2B5EF4-FFF2-40B4-BE49-F238E27FC236}">
                <a16:creationId xmlns:a16="http://schemas.microsoft.com/office/drawing/2014/main" id="{CAC40704-53AE-1FD6-52C9-B6FAE54D96A1}"/>
              </a:ext>
            </a:extLst>
          </p:cNvPr>
          <p:cNvSpPr txBox="1"/>
          <p:nvPr/>
        </p:nvSpPr>
        <p:spPr>
          <a:xfrm>
            <a:off x="4571999" y="1540699"/>
            <a:ext cx="2873830" cy="1077218"/>
          </a:xfrm>
          <a:prstGeom prst="rect">
            <a:avLst/>
          </a:prstGeom>
          <a:noFill/>
        </p:spPr>
        <p:txBody>
          <a:bodyPr wrap="square" rtlCol="0">
            <a:spAutoFit/>
          </a:bodyPr>
          <a:lstStyle/>
          <a:p>
            <a:pPr marL="285750" indent="-285750">
              <a:buFont typeface="Arial" panose="020B0604020202020204" pitchFamily="34" charset="0"/>
              <a:buChar char="•"/>
            </a:pPr>
            <a:r>
              <a:rPr lang="en-GB" sz="1200"/>
              <a:t>Have casualty patients return to waiting area (Use of x-rays in the A&amp;E department, 2017)</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p:txBody>
      </p:sp>
      <p:sp>
        <p:nvSpPr>
          <p:cNvPr id="9" name="Google Shape;802;p39">
            <a:extLst>
              <a:ext uri="{FF2B5EF4-FFF2-40B4-BE49-F238E27FC236}">
                <a16:creationId xmlns:a16="http://schemas.microsoft.com/office/drawing/2014/main" id="{6FD8E80C-3643-C6C3-AF6A-326D411E9A12}"/>
              </a:ext>
            </a:extLst>
          </p:cNvPr>
          <p:cNvSpPr txBox="1">
            <a:spLocks/>
          </p:cNvSpPr>
          <p:nvPr/>
        </p:nvSpPr>
        <p:spPr>
          <a:xfrm>
            <a:off x="942512" y="404012"/>
            <a:ext cx="3409052"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Amaranth"/>
              <a:buNone/>
              <a:defRPr sz="5000" b="1" i="0" u="none" strike="noStrike" cap="none">
                <a:solidFill>
                  <a:schemeClr val="dk1"/>
                </a:solidFill>
                <a:latin typeface="Amaranth"/>
                <a:ea typeface="Amaranth"/>
                <a:cs typeface="Amaranth"/>
                <a:sym typeface="Amaranth"/>
              </a:defRPr>
            </a:lvl1pPr>
            <a:lvl2pPr marR="0" lvl="1" algn="ctr" rtl="0">
              <a:lnSpc>
                <a:spcPct val="100000"/>
              </a:lnSpc>
              <a:spcBef>
                <a:spcPts val="0"/>
              </a:spcBef>
              <a:spcAft>
                <a:spcPts val="0"/>
              </a:spcAft>
              <a:buClr>
                <a:schemeClr val="dk2"/>
              </a:buClr>
              <a:buSzPts val="3600"/>
              <a:buFont typeface="Amaranth"/>
              <a:buNone/>
              <a:defRPr sz="3600" b="1" i="0" u="none" strike="noStrike" cap="none">
                <a:solidFill>
                  <a:schemeClr val="dk2"/>
                </a:solidFill>
                <a:latin typeface="Amaranth"/>
                <a:ea typeface="Amaranth"/>
                <a:cs typeface="Amaranth"/>
                <a:sym typeface="Amaranth"/>
              </a:defRPr>
            </a:lvl2pPr>
            <a:lvl3pPr marR="0" lvl="2" algn="ctr" rtl="0">
              <a:lnSpc>
                <a:spcPct val="100000"/>
              </a:lnSpc>
              <a:spcBef>
                <a:spcPts val="0"/>
              </a:spcBef>
              <a:spcAft>
                <a:spcPts val="0"/>
              </a:spcAft>
              <a:buClr>
                <a:schemeClr val="dk2"/>
              </a:buClr>
              <a:buSzPts val="3600"/>
              <a:buFont typeface="Amaranth"/>
              <a:buNone/>
              <a:defRPr sz="3600" b="1" i="0" u="none" strike="noStrike" cap="none">
                <a:solidFill>
                  <a:schemeClr val="dk2"/>
                </a:solidFill>
                <a:latin typeface="Amaranth"/>
                <a:ea typeface="Amaranth"/>
                <a:cs typeface="Amaranth"/>
                <a:sym typeface="Amaranth"/>
              </a:defRPr>
            </a:lvl3pPr>
            <a:lvl4pPr marR="0" lvl="3" algn="ctr" rtl="0">
              <a:lnSpc>
                <a:spcPct val="100000"/>
              </a:lnSpc>
              <a:spcBef>
                <a:spcPts val="0"/>
              </a:spcBef>
              <a:spcAft>
                <a:spcPts val="0"/>
              </a:spcAft>
              <a:buClr>
                <a:schemeClr val="dk2"/>
              </a:buClr>
              <a:buSzPts val="3600"/>
              <a:buFont typeface="Amaranth"/>
              <a:buNone/>
              <a:defRPr sz="3600" b="1" i="0" u="none" strike="noStrike" cap="none">
                <a:solidFill>
                  <a:schemeClr val="dk2"/>
                </a:solidFill>
                <a:latin typeface="Amaranth"/>
                <a:ea typeface="Amaranth"/>
                <a:cs typeface="Amaranth"/>
                <a:sym typeface="Amaranth"/>
              </a:defRPr>
            </a:lvl4pPr>
            <a:lvl5pPr marR="0" lvl="4" algn="ctr" rtl="0">
              <a:lnSpc>
                <a:spcPct val="100000"/>
              </a:lnSpc>
              <a:spcBef>
                <a:spcPts val="0"/>
              </a:spcBef>
              <a:spcAft>
                <a:spcPts val="0"/>
              </a:spcAft>
              <a:buClr>
                <a:schemeClr val="dk2"/>
              </a:buClr>
              <a:buSzPts val="3600"/>
              <a:buFont typeface="Amaranth"/>
              <a:buNone/>
              <a:defRPr sz="3600" b="1" i="0" u="none" strike="noStrike" cap="none">
                <a:solidFill>
                  <a:schemeClr val="dk2"/>
                </a:solidFill>
                <a:latin typeface="Amaranth"/>
                <a:ea typeface="Amaranth"/>
                <a:cs typeface="Amaranth"/>
                <a:sym typeface="Amaranth"/>
              </a:defRPr>
            </a:lvl5pPr>
            <a:lvl6pPr marR="0" lvl="5" algn="ctr" rtl="0">
              <a:lnSpc>
                <a:spcPct val="100000"/>
              </a:lnSpc>
              <a:spcBef>
                <a:spcPts val="0"/>
              </a:spcBef>
              <a:spcAft>
                <a:spcPts val="0"/>
              </a:spcAft>
              <a:buClr>
                <a:schemeClr val="dk2"/>
              </a:buClr>
              <a:buSzPts val="3600"/>
              <a:buFont typeface="Amaranth"/>
              <a:buNone/>
              <a:defRPr sz="3600" b="1" i="0" u="none" strike="noStrike" cap="none">
                <a:solidFill>
                  <a:schemeClr val="dk2"/>
                </a:solidFill>
                <a:latin typeface="Amaranth"/>
                <a:ea typeface="Amaranth"/>
                <a:cs typeface="Amaranth"/>
                <a:sym typeface="Amaranth"/>
              </a:defRPr>
            </a:lvl6pPr>
            <a:lvl7pPr marR="0" lvl="6" algn="ctr" rtl="0">
              <a:lnSpc>
                <a:spcPct val="100000"/>
              </a:lnSpc>
              <a:spcBef>
                <a:spcPts val="0"/>
              </a:spcBef>
              <a:spcAft>
                <a:spcPts val="0"/>
              </a:spcAft>
              <a:buClr>
                <a:schemeClr val="dk2"/>
              </a:buClr>
              <a:buSzPts val="3600"/>
              <a:buFont typeface="Amaranth"/>
              <a:buNone/>
              <a:defRPr sz="3600" b="1" i="0" u="none" strike="noStrike" cap="none">
                <a:solidFill>
                  <a:schemeClr val="dk2"/>
                </a:solidFill>
                <a:latin typeface="Amaranth"/>
                <a:ea typeface="Amaranth"/>
                <a:cs typeface="Amaranth"/>
                <a:sym typeface="Amaranth"/>
              </a:defRPr>
            </a:lvl7pPr>
            <a:lvl8pPr marR="0" lvl="7" algn="ctr" rtl="0">
              <a:lnSpc>
                <a:spcPct val="100000"/>
              </a:lnSpc>
              <a:spcBef>
                <a:spcPts val="0"/>
              </a:spcBef>
              <a:spcAft>
                <a:spcPts val="0"/>
              </a:spcAft>
              <a:buClr>
                <a:schemeClr val="dk2"/>
              </a:buClr>
              <a:buSzPts val="3600"/>
              <a:buFont typeface="Amaranth"/>
              <a:buNone/>
              <a:defRPr sz="3600" b="1" i="0" u="none" strike="noStrike" cap="none">
                <a:solidFill>
                  <a:schemeClr val="dk2"/>
                </a:solidFill>
                <a:latin typeface="Amaranth"/>
                <a:ea typeface="Amaranth"/>
                <a:cs typeface="Amaranth"/>
                <a:sym typeface="Amaranth"/>
              </a:defRPr>
            </a:lvl8pPr>
            <a:lvl9pPr marR="0" lvl="8" algn="ctr" rtl="0">
              <a:lnSpc>
                <a:spcPct val="100000"/>
              </a:lnSpc>
              <a:spcBef>
                <a:spcPts val="0"/>
              </a:spcBef>
              <a:spcAft>
                <a:spcPts val="0"/>
              </a:spcAft>
              <a:buClr>
                <a:schemeClr val="dk2"/>
              </a:buClr>
              <a:buSzPts val="3600"/>
              <a:buFont typeface="Amaranth"/>
              <a:buNone/>
              <a:defRPr sz="3600" b="1" i="0" u="none" strike="noStrike" cap="none">
                <a:solidFill>
                  <a:schemeClr val="dk2"/>
                </a:solidFill>
                <a:latin typeface="Amaranth"/>
                <a:ea typeface="Amaranth"/>
                <a:cs typeface="Amaranth"/>
                <a:sym typeface="Amaranth"/>
              </a:defRPr>
            </a:lvl9pPr>
          </a:lstStyle>
          <a:p>
            <a:pPr algn="l"/>
            <a:r>
              <a:rPr lang="en" sz="3000"/>
              <a:t>Is it worth it?</a:t>
            </a:r>
          </a:p>
        </p:txBody>
      </p:sp>
      <p:sp>
        <p:nvSpPr>
          <p:cNvPr id="10" name="TextBox 9">
            <a:extLst>
              <a:ext uri="{FF2B5EF4-FFF2-40B4-BE49-F238E27FC236}">
                <a16:creationId xmlns:a16="http://schemas.microsoft.com/office/drawing/2014/main" id="{4D5020C7-402A-AFC2-66E7-E7F14FB66067}"/>
              </a:ext>
            </a:extLst>
          </p:cNvPr>
          <p:cNvSpPr txBox="1"/>
          <p:nvPr/>
        </p:nvSpPr>
        <p:spPr>
          <a:xfrm>
            <a:off x="802166" y="1376643"/>
            <a:ext cx="3689744" cy="2416046"/>
          </a:xfrm>
          <a:prstGeom prst="rect">
            <a:avLst/>
          </a:prstGeom>
          <a:noFill/>
        </p:spPr>
        <p:txBody>
          <a:bodyPr wrap="square" rtlCol="0">
            <a:spAutoFit/>
          </a:bodyPr>
          <a:lstStyle/>
          <a:p>
            <a:pPr marL="228600" indent="-228600">
              <a:buFont typeface="+mj-lt"/>
              <a:buAutoNum type="arabicPeriod"/>
            </a:pPr>
            <a:endParaRPr lang="en-GB" sz="1100"/>
          </a:p>
          <a:p>
            <a:pPr marL="228600" indent="-228600">
              <a:buFont typeface="+mj-lt"/>
              <a:buAutoNum type="arabicPeriod"/>
            </a:pPr>
            <a:r>
              <a:rPr lang="en-GB" sz="1200"/>
              <a:t>Consider the initial problem!</a:t>
            </a:r>
          </a:p>
          <a:p>
            <a:pPr marL="228600" indent="-228600">
              <a:buFont typeface="+mj-lt"/>
              <a:buAutoNum type="arabicPeriod"/>
            </a:pPr>
            <a:endParaRPr lang="en-GB" sz="1200"/>
          </a:p>
          <a:p>
            <a:pPr marL="228600" indent="-228600">
              <a:buFont typeface="+mj-lt"/>
              <a:buAutoNum type="arabicPeriod"/>
            </a:pPr>
            <a:r>
              <a:rPr lang="en-GB" sz="1200"/>
              <a:t>Less time in the system overall therefore there is room for more patients to be seen</a:t>
            </a:r>
          </a:p>
          <a:p>
            <a:pPr marL="228600" indent="-228600">
              <a:buFont typeface="+mj-lt"/>
              <a:buAutoNum type="arabicPeriod"/>
            </a:pPr>
            <a:endParaRPr lang="en-GB" sz="1200"/>
          </a:p>
          <a:p>
            <a:pPr marL="228600" indent="-228600">
              <a:buFont typeface="+mj-lt"/>
              <a:buAutoNum type="arabicPeriod"/>
            </a:pPr>
            <a:r>
              <a:rPr lang="en-GB" sz="1200"/>
              <a:t>Affect of utilisation on the lifespan of the X-Ray film machines (Medical equipment life expectancy list, 2011)</a:t>
            </a:r>
          </a:p>
          <a:p>
            <a:pPr marL="228600" indent="-228600">
              <a:buFont typeface="+mj-lt"/>
              <a:buAutoNum type="arabicPeriod"/>
            </a:pPr>
            <a:endParaRPr lang="en-GB" sz="1100"/>
          </a:p>
          <a:p>
            <a:pPr marL="228600" indent="-228600">
              <a:buFont typeface="+mj-lt"/>
              <a:buAutoNum type="arabicPeriod"/>
            </a:pPr>
            <a:endParaRPr lang="en-GB" sz="1100"/>
          </a:p>
          <a:p>
            <a:pPr marL="342900" indent="-342900">
              <a:buFont typeface="+mj-lt"/>
              <a:buAutoNum type="arabicPeriod"/>
            </a:pPr>
            <a:endParaRPr lang="en-GB" sz="1100"/>
          </a:p>
          <a:p>
            <a:pPr marL="342900" indent="-342900">
              <a:buFont typeface="+mj-lt"/>
              <a:buAutoNum type="arabicPeriod"/>
            </a:pPr>
            <a:endParaRPr lang="en-GB" sz="1100"/>
          </a:p>
        </p:txBody>
      </p:sp>
    </p:spTree>
    <p:extLst>
      <p:ext uri="{BB962C8B-B14F-4D97-AF65-F5344CB8AC3E}">
        <p14:creationId xmlns:p14="http://schemas.microsoft.com/office/powerpoint/2010/main" val="265783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444" name="Google Shape;1444;p54"/>
          <p:cNvSpPr/>
          <p:nvPr/>
        </p:nvSpPr>
        <p:spPr>
          <a:xfrm>
            <a:off x="875683" y="169950"/>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4;p53">
            <a:extLst>
              <a:ext uri="{FF2B5EF4-FFF2-40B4-BE49-F238E27FC236}">
                <a16:creationId xmlns:a16="http://schemas.microsoft.com/office/drawing/2014/main" id="{E0AA5AB6-01BC-6B3C-0E44-958D242D5680}"/>
              </a:ext>
            </a:extLst>
          </p:cNvPr>
          <p:cNvSpPr txBox="1">
            <a:spLocks noGrp="1"/>
          </p:cNvSpPr>
          <p:nvPr>
            <p:ph type="title"/>
          </p:nvPr>
        </p:nvSpPr>
        <p:spPr>
          <a:xfrm>
            <a:off x="720000" y="165327"/>
            <a:ext cx="7704000" cy="572700"/>
          </a:xfrm>
          <a:prstGeom prst="rect">
            <a:avLst/>
          </a:prstGeom>
        </p:spPr>
        <p:txBody>
          <a:bodyPr spcFirstLastPara="1" wrap="square" lIns="91425" tIns="91425" rIns="91425" bIns="91425" anchor="t" anchorCtr="0">
            <a:noAutofit/>
          </a:bodyPr>
          <a:lstStyle/>
          <a:p>
            <a:r>
              <a:rPr lang="en"/>
              <a:t>References</a:t>
            </a:r>
            <a:br>
              <a:rPr lang="en"/>
            </a:br>
            <a:endParaRPr/>
          </a:p>
        </p:txBody>
      </p:sp>
      <p:cxnSp>
        <p:nvCxnSpPr>
          <p:cNvPr id="31" name="Google Shape;1367;p53">
            <a:extLst>
              <a:ext uri="{FF2B5EF4-FFF2-40B4-BE49-F238E27FC236}">
                <a16:creationId xmlns:a16="http://schemas.microsoft.com/office/drawing/2014/main" id="{89B478B3-88E6-BA2F-39A0-01AFBED7F958}"/>
              </a:ext>
            </a:extLst>
          </p:cNvPr>
          <p:cNvCxnSpPr/>
          <p:nvPr/>
        </p:nvCxnSpPr>
        <p:spPr>
          <a:xfrm>
            <a:off x="2859000" y="734636"/>
            <a:ext cx="3426000" cy="0"/>
          </a:xfrm>
          <a:prstGeom prst="straightConnector1">
            <a:avLst/>
          </a:prstGeom>
          <a:noFill/>
          <a:ln w="9525" cap="flat" cmpd="sng">
            <a:solidFill>
              <a:schemeClr val="accent6"/>
            </a:solidFill>
            <a:prstDash val="solid"/>
            <a:round/>
            <a:headEnd type="none" w="med" len="med"/>
            <a:tailEnd type="none" w="med" len="med"/>
          </a:ln>
        </p:spPr>
      </p:cxnSp>
      <p:sp>
        <p:nvSpPr>
          <p:cNvPr id="32" name="TextBox 31">
            <a:extLst>
              <a:ext uri="{FF2B5EF4-FFF2-40B4-BE49-F238E27FC236}">
                <a16:creationId xmlns:a16="http://schemas.microsoft.com/office/drawing/2014/main" id="{D2B98362-B6BF-D076-9C53-E1D3106090FD}"/>
              </a:ext>
            </a:extLst>
          </p:cNvPr>
          <p:cNvSpPr txBox="1"/>
          <p:nvPr/>
        </p:nvSpPr>
        <p:spPr>
          <a:xfrm>
            <a:off x="1371599" y="1053193"/>
            <a:ext cx="689956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a:t>SIMUL8 Corporation, 2023. </a:t>
            </a:r>
            <a:r>
              <a:rPr lang="en-GB" i="1"/>
              <a:t>What is Simulation? Available at: </a:t>
            </a:r>
            <a:r>
              <a:rPr lang="en-GB">
                <a:hlinkClick r:id="rId3"/>
              </a:rPr>
              <a:t>https://www.simul8.com/what-is-simulation</a:t>
            </a:r>
            <a:r>
              <a:rPr lang="en-GB"/>
              <a:t> [Accessed: 5th January 2023]</a:t>
            </a:r>
          </a:p>
          <a:p>
            <a:pPr marL="285750" indent="-285750">
              <a:buFont typeface="Wingdings"/>
              <a:buChar char="§"/>
            </a:pPr>
            <a:endParaRPr lang="en-GB"/>
          </a:p>
          <a:p>
            <a:pPr marL="285750" indent="-285750">
              <a:buFont typeface="Wingdings"/>
              <a:buChar char="§"/>
            </a:pPr>
            <a:r>
              <a:rPr lang="en-GB"/>
              <a:t>Medical equipment life expectancy list, 2011. Available at: </a:t>
            </a:r>
            <a:r>
              <a:rPr lang="en-GB">
                <a:hlinkClick r:id="rId4"/>
              </a:rPr>
              <a:t>https://ohiocea.files.wordpress.com/2011/04/medical-equipment-life-expectancy-list.pdf</a:t>
            </a:r>
            <a:r>
              <a:rPr lang="en-GB"/>
              <a:t> </a:t>
            </a:r>
          </a:p>
          <a:p>
            <a:pPr marL="285750" indent="-285750">
              <a:buFont typeface="Wingdings"/>
              <a:buChar char="§"/>
            </a:pPr>
            <a:endParaRPr lang="en-GB"/>
          </a:p>
          <a:p>
            <a:pPr marL="285750" indent="-285750">
              <a:buFont typeface="Wingdings"/>
              <a:buChar char="§"/>
            </a:pPr>
            <a:r>
              <a:rPr lang="en-GB"/>
              <a:t>Use of x-rays in the Accident and Emergency Department and Urgent Care Centre, 2017. Available at: </a:t>
            </a:r>
            <a:r>
              <a:rPr lang="en-GB">
                <a:hlinkClick r:id="rId5"/>
              </a:rPr>
              <a:t>https://www.nth.nhs.uk/content/uploads/2017/07/AE4082-use-of-x-rays-in-the-ae-dept-july-2017.pdf</a:t>
            </a:r>
            <a:endParaRPr lang="en-GB"/>
          </a:p>
          <a:p>
            <a:pPr marL="285750" indent="-285750">
              <a:buFont typeface="Wingdings"/>
              <a:buChar char="§"/>
            </a:pP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cxnSp>
        <p:nvCxnSpPr>
          <p:cNvPr id="1233" name="Google Shape;1233;p49"/>
          <p:cNvCxnSpPr/>
          <p:nvPr/>
        </p:nvCxnSpPr>
        <p:spPr>
          <a:xfrm>
            <a:off x="3108749" y="661900"/>
            <a:ext cx="2926500" cy="0"/>
          </a:xfrm>
          <a:prstGeom prst="straightConnector1">
            <a:avLst/>
          </a:prstGeom>
          <a:noFill/>
          <a:ln w="9525" cap="flat" cmpd="sng">
            <a:solidFill>
              <a:schemeClr val="accent6"/>
            </a:solidFill>
            <a:prstDash val="solid"/>
            <a:round/>
            <a:headEnd type="none" w="med" len="med"/>
            <a:tailEnd type="none" w="med" len="med"/>
          </a:ln>
        </p:spPr>
      </p:cxnSp>
      <p:sp>
        <p:nvSpPr>
          <p:cNvPr id="1244" name="Google Shape;1244;p49"/>
          <p:cNvSpPr/>
          <p:nvPr/>
        </p:nvSpPr>
        <p:spPr>
          <a:xfrm>
            <a:off x="7609108" y="494500"/>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F7F5879B-3136-6ECF-4FA5-ED41DDBF3C95}"/>
              </a:ext>
            </a:extLst>
          </p:cNvPr>
          <p:cNvSpPr>
            <a:spLocks noGrp="1"/>
          </p:cNvSpPr>
          <p:nvPr>
            <p:ph type="title"/>
          </p:nvPr>
        </p:nvSpPr>
        <p:spPr>
          <a:xfrm>
            <a:off x="720075" y="56346"/>
            <a:ext cx="7704000" cy="572700"/>
          </a:xfrm>
        </p:spPr>
        <p:txBody>
          <a:bodyPr/>
          <a:lstStyle/>
          <a:p>
            <a:r>
              <a:rPr lang="en-US"/>
              <a:t>Affidavit % Contribution</a:t>
            </a:r>
          </a:p>
        </p:txBody>
      </p:sp>
      <p:graphicFrame>
        <p:nvGraphicFramePr>
          <p:cNvPr id="16" name="Table 16">
            <a:extLst>
              <a:ext uri="{FF2B5EF4-FFF2-40B4-BE49-F238E27FC236}">
                <a16:creationId xmlns:a16="http://schemas.microsoft.com/office/drawing/2014/main" id="{771B1207-B9B9-5A86-B73E-FF74D5D9E498}"/>
              </a:ext>
            </a:extLst>
          </p:cNvPr>
          <p:cNvGraphicFramePr>
            <a:graphicFrameLocks noGrp="1"/>
          </p:cNvGraphicFramePr>
          <p:nvPr>
            <p:extLst>
              <p:ext uri="{D42A27DB-BD31-4B8C-83A1-F6EECF244321}">
                <p14:modId xmlns:p14="http://schemas.microsoft.com/office/powerpoint/2010/main" val="1117252965"/>
              </p:ext>
            </p:extLst>
          </p:nvPr>
        </p:nvGraphicFramePr>
        <p:xfrm>
          <a:off x="1372144" y="953697"/>
          <a:ext cx="6195624" cy="2804376"/>
        </p:xfrm>
        <a:graphic>
          <a:graphicData uri="http://schemas.openxmlformats.org/drawingml/2006/table">
            <a:tbl>
              <a:tblPr firstRow="1" bandRow="1">
                <a:tableStyleId>{65E210ED-459D-417F-84DE-8E0116FFE4FC}</a:tableStyleId>
              </a:tblPr>
              <a:tblGrid>
                <a:gridCol w="2065208">
                  <a:extLst>
                    <a:ext uri="{9D8B030D-6E8A-4147-A177-3AD203B41FA5}">
                      <a16:colId xmlns:a16="http://schemas.microsoft.com/office/drawing/2014/main" val="3154848013"/>
                    </a:ext>
                  </a:extLst>
                </a:gridCol>
                <a:gridCol w="2065208">
                  <a:extLst>
                    <a:ext uri="{9D8B030D-6E8A-4147-A177-3AD203B41FA5}">
                      <a16:colId xmlns:a16="http://schemas.microsoft.com/office/drawing/2014/main" val="3161017748"/>
                    </a:ext>
                  </a:extLst>
                </a:gridCol>
                <a:gridCol w="2065208">
                  <a:extLst>
                    <a:ext uri="{9D8B030D-6E8A-4147-A177-3AD203B41FA5}">
                      <a16:colId xmlns:a16="http://schemas.microsoft.com/office/drawing/2014/main" val="2230698513"/>
                    </a:ext>
                  </a:extLst>
                </a:gridCol>
              </a:tblGrid>
              <a:tr h="415017">
                <a:tc>
                  <a:txBody>
                    <a:bodyPr/>
                    <a:lstStyle/>
                    <a:p>
                      <a:pPr lvl="0" algn="ctr"/>
                      <a:r>
                        <a:rPr lang="en-US"/>
                        <a:t>Group</a:t>
                      </a:r>
                    </a:p>
                  </a:txBody>
                  <a:tcPr anchor="ctr"/>
                </a:tc>
                <a:tc>
                  <a:txBody>
                    <a:bodyPr/>
                    <a:lstStyle/>
                    <a:p>
                      <a:pPr algn="ctr"/>
                      <a:r>
                        <a:rPr lang="en-US"/>
                        <a:t>Candidate Number</a:t>
                      </a:r>
                    </a:p>
                  </a:txBody>
                  <a:tcPr anchor="ctr"/>
                </a:tc>
                <a:tc>
                  <a:txBody>
                    <a:bodyPr/>
                    <a:lstStyle/>
                    <a:p>
                      <a:pPr algn="ctr"/>
                      <a:r>
                        <a:rPr lang="en-US"/>
                        <a:t>Contribution (%)</a:t>
                      </a:r>
                    </a:p>
                  </a:txBody>
                  <a:tcPr anchor="ctr"/>
                </a:tc>
                <a:extLst>
                  <a:ext uri="{0D108BD9-81ED-4DB2-BD59-A6C34878D82A}">
                    <a16:rowId xmlns:a16="http://schemas.microsoft.com/office/drawing/2014/main" val="732323631"/>
                  </a:ext>
                </a:extLst>
              </a:tr>
              <a:tr h="796453">
                <a:tc>
                  <a:txBody>
                    <a:bodyPr/>
                    <a:lstStyle/>
                    <a:p>
                      <a:pPr algn="ctr"/>
                      <a:r>
                        <a:rPr lang="en-US"/>
                        <a:t>E</a:t>
                      </a:r>
                    </a:p>
                  </a:txBody>
                  <a:tcPr anchor="ctr"/>
                </a:tc>
                <a:tc>
                  <a:txBody>
                    <a:bodyPr/>
                    <a:lstStyle/>
                    <a:p>
                      <a:pPr algn="ctr"/>
                      <a:r>
                        <a:rPr lang="en-US"/>
                        <a:t>F233458</a:t>
                      </a:r>
                    </a:p>
                  </a:txBody>
                  <a:tcPr anchor="ctr"/>
                </a:tc>
                <a:tc>
                  <a:txBody>
                    <a:bodyPr/>
                    <a:lstStyle/>
                    <a:p>
                      <a:pPr algn="ctr"/>
                      <a:r>
                        <a:rPr lang="en-US"/>
                        <a:t>33.3</a:t>
                      </a:r>
                    </a:p>
                  </a:txBody>
                  <a:tcPr anchor="ctr"/>
                </a:tc>
                <a:extLst>
                  <a:ext uri="{0D108BD9-81ED-4DB2-BD59-A6C34878D82A}">
                    <a16:rowId xmlns:a16="http://schemas.microsoft.com/office/drawing/2014/main" val="3380877477"/>
                  </a:ext>
                </a:extLst>
              </a:tr>
              <a:tr h="796453">
                <a:tc>
                  <a:txBody>
                    <a:bodyPr/>
                    <a:lstStyle/>
                    <a:p>
                      <a:pPr algn="ctr"/>
                      <a:r>
                        <a:rPr lang="en-US"/>
                        <a:t>E</a:t>
                      </a:r>
                    </a:p>
                  </a:txBody>
                  <a:tcPr anchor="ctr"/>
                </a:tc>
                <a:tc>
                  <a:txBody>
                    <a:bodyPr/>
                    <a:lstStyle/>
                    <a:p>
                      <a:pPr algn="ctr"/>
                      <a:r>
                        <a:rPr lang="en-US"/>
                        <a:t>F234559</a:t>
                      </a:r>
                    </a:p>
                  </a:txBody>
                  <a:tcPr anchor="ctr"/>
                </a:tc>
                <a:tc>
                  <a:txBody>
                    <a:bodyPr/>
                    <a:lstStyle/>
                    <a:p>
                      <a:pPr algn="ctr"/>
                      <a:r>
                        <a:rPr lang="en-US"/>
                        <a:t>33.3</a:t>
                      </a:r>
                    </a:p>
                  </a:txBody>
                  <a:tcPr anchor="ctr"/>
                </a:tc>
                <a:extLst>
                  <a:ext uri="{0D108BD9-81ED-4DB2-BD59-A6C34878D82A}">
                    <a16:rowId xmlns:a16="http://schemas.microsoft.com/office/drawing/2014/main" val="3818548747"/>
                  </a:ext>
                </a:extLst>
              </a:tr>
              <a:tr h="796453">
                <a:tc>
                  <a:txBody>
                    <a:bodyPr/>
                    <a:lstStyle/>
                    <a:p>
                      <a:pPr algn="ctr"/>
                      <a:r>
                        <a:rPr lang="en-US"/>
                        <a:t>E</a:t>
                      </a:r>
                    </a:p>
                  </a:txBody>
                  <a:tcPr anchor="ctr"/>
                </a:tc>
                <a:tc>
                  <a:txBody>
                    <a:bodyPr/>
                    <a:lstStyle/>
                    <a:p>
                      <a:pPr algn="ctr"/>
                      <a:r>
                        <a:rPr lang="en-US"/>
                        <a:t>B924622</a:t>
                      </a:r>
                    </a:p>
                  </a:txBody>
                  <a:tcPr anchor="ctr"/>
                </a:tc>
                <a:tc>
                  <a:txBody>
                    <a:bodyPr/>
                    <a:lstStyle/>
                    <a:p>
                      <a:pPr algn="ctr"/>
                      <a:r>
                        <a:rPr lang="en-US"/>
                        <a:t>33.3</a:t>
                      </a:r>
                    </a:p>
                  </a:txBody>
                  <a:tcPr anchor="ctr"/>
                </a:tc>
                <a:extLst>
                  <a:ext uri="{0D108BD9-81ED-4DB2-BD59-A6C34878D82A}">
                    <a16:rowId xmlns:a16="http://schemas.microsoft.com/office/drawing/2014/main" val="2208579563"/>
                  </a:ext>
                </a:extLst>
              </a:tr>
            </a:tbl>
          </a:graphicData>
        </a:graphic>
      </p:graphicFrame>
    </p:spTree>
    <p:extLst>
      <p:ext uri="{BB962C8B-B14F-4D97-AF65-F5344CB8AC3E}">
        <p14:creationId xmlns:p14="http://schemas.microsoft.com/office/powerpoint/2010/main" val="85906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7"/>
          <p:cNvSpPr txBox="1">
            <a:spLocks noGrp="1"/>
          </p:cNvSpPr>
          <p:nvPr>
            <p:ph type="title"/>
          </p:nvPr>
        </p:nvSpPr>
        <p:spPr>
          <a:xfrm>
            <a:off x="849268" y="55981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42" name="Google Shape;642;p37"/>
          <p:cNvSpPr txBox="1">
            <a:spLocks noGrp="1"/>
          </p:cNvSpPr>
          <p:nvPr>
            <p:ph type="subTitle" idx="1"/>
          </p:nvPr>
        </p:nvSpPr>
        <p:spPr>
          <a:xfrm>
            <a:off x="1353325" y="1780350"/>
            <a:ext cx="3969900" cy="358200"/>
          </a:xfrm>
          <a:prstGeom prst="rect">
            <a:avLst/>
          </a:prstGeom>
        </p:spPr>
        <p:txBody>
          <a:bodyPr spcFirstLastPara="1" wrap="square" lIns="91425" tIns="91425" rIns="91425" bIns="91425" anchor="t" anchorCtr="0">
            <a:noAutofit/>
          </a:bodyPr>
          <a:lstStyle/>
          <a:p>
            <a:pPr marL="0" indent="0"/>
            <a:r>
              <a:rPr lang="en">
                <a:latin typeface="Arial"/>
              </a:rPr>
              <a:t>Introduction to the problem</a:t>
            </a:r>
            <a:endParaRPr>
              <a:latin typeface="Arial"/>
            </a:endParaRPr>
          </a:p>
        </p:txBody>
      </p:sp>
      <p:sp>
        <p:nvSpPr>
          <p:cNvPr id="643" name="Google Shape;643;p37"/>
          <p:cNvSpPr txBox="1">
            <a:spLocks noGrp="1"/>
          </p:cNvSpPr>
          <p:nvPr>
            <p:ph type="title" idx="2"/>
          </p:nvPr>
        </p:nvSpPr>
        <p:spPr>
          <a:xfrm>
            <a:off x="692689" y="1460743"/>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4" name="Google Shape;644;p37"/>
          <p:cNvSpPr txBox="1">
            <a:spLocks noGrp="1"/>
          </p:cNvSpPr>
          <p:nvPr>
            <p:ph type="subTitle" idx="3"/>
          </p:nvPr>
        </p:nvSpPr>
        <p:spPr>
          <a:xfrm>
            <a:off x="1353300" y="1497975"/>
            <a:ext cx="3969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Introduction</a:t>
            </a:r>
            <a:endParaRPr sz="2000"/>
          </a:p>
        </p:txBody>
      </p:sp>
      <p:sp>
        <p:nvSpPr>
          <p:cNvPr id="645" name="Google Shape;645;p37"/>
          <p:cNvSpPr txBox="1">
            <a:spLocks noGrp="1"/>
          </p:cNvSpPr>
          <p:nvPr>
            <p:ph type="subTitle" idx="4"/>
          </p:nvPr>
        </p:nvSpPr>
        <p:spPr>
          <a:xfrm>
            <a:off x="1353325" y="2602200"/>
            <a:ext cx="3969900" cy="358200"/>
          </a:xfrm>
          <a:prstGeom prst="rect">
            <a:avLst/>
          </a:prstGeom>
        </p:spPr>
        <p:txBody>
          <a:bodyPr spcFirstLastPara="1" wrap="square" lIns="91425" tIns="91425" rIns="91425" bIns="91425" anchor="t" anchorCtr="0">
            <a:noAutofit/>
          </a:bodyPr>
          <a:lstStyle/>
          <a:p>
            <a:pPr marL="0" indent="0"/>
            <a:r>
              <a:rPr lang="en">
                <a:latin typeface="Arial"/>
              </a:rPr>
              <a:t>Initial base model we have created</a:t>
            </a:r>
            <a:endParaRPr>
              <a:latin typeface="Arial"/>
            </a:endParaRPr>
          </a:p>
        </p:txBody>
      </p:sp>
      <p:sp>
        <p:nvSpPr>
          <p:cNvPr id="646" name="Google Shape;646;p37"/>
          <p:cNvSpPr txBox="1">
            <a:spLocks noGrp="1"/>
          </p:cNvSpPr>
          <p:nvPr>
            <p:ph type="title" idx="5"/>
          </p:nvPr>
        </p:nvSpPr>
        <p:spPr>
          <a:xfrm>
            <a:off x="713100" y="2296200"/>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47" name="Google Shape;647;p37"/>
          <p:cNvSpPr txBox="1">
            <a:spLocks noGrp="1"/>
          </p:cNvSpPr>
          <p:nvPr>
            <p:ph type="subTitle" idx="6"/>
          </p:nvPr>
        </p:nvSpPr>
        <p:spPr>
          <a:xfrm>
            <a:off x="1353299" y="2319825"/>
            <a:ext cx="4350067" cy="406200"/>
          </a:xfrm>
          <a:prstGeom prst="rect">
            <a:avLst/>
          </a:prstGeom>
        </p:spPr>
        <p:txBody>
          <a:bodyPr spcFirstLastPara="1" wrap="square" lIns="91425" tIns="91425" rIns="91425" bIns="91425" anchor="b" anchorCtr="0">
            <a:noAutofit/>
          </a:bodyPr>
          <a:lstStyle/>
          <a:p>
            <a:pPr marL="0" indent="0"/>
            <a:r>
              <a:rPr lang="en" sz="2000"/>
              <a:t>SIMUL8 Base Model</a:t>
            </a:r>
          </a:p>
        </p:txBody>
      </p:sp>
      <p:sp>
        <p:nvSpPr>
          <p:cNvPr id="648" name="Google Shape;648;p37"/>
          <p:cNvSpPr txBox="1">
            <a:spLocks noGrp="1"/>
          </p:cNvSpPr>
          <p:nvPr>
            <p:ph type="subTitle" idx="7"/>
          </p:nvPr>
        </p:nvSpPr>
        <p:spPr>
          <a:xfrm>
            <a:off x="1353325" y="3433736"/>
            <a:ext cx="4241120" cy="319455"/>
          </a:xfrm>
          <a:prstGeom prst="rect">
            <a:avLst/>
          </a:prstGeom>
        </p:spPr>
        <p:txBody>
          <a:bodyPr spcFirstLastPara="1" wrap="square" lIns="91425" tIns="91425" rIns="91425" bIns="91425" anchor="t" anchorCtr="0">
            <a:noAutofit/>
          </a:bodyPr>
          <a:lstStyle/>
          <a:p>
            <a:pPr marL="0" indent="0"/>
            <a:r>
              <a:rPr lang="en">
                <a:latin typeface="Arial"/>
              </a:rPr>
              <a:t>Test result when operating using the new machine</a:t>
            </a:r>
          </a:p>
        </p:txBody>
      </p:sp>
      <p:sp>
        <p:nvSpPr>
          <p:cNvPr id="649" name="Google Shape;649;p37"/>
          <p:cNvSpPr txBox="1">
            <a:spLocks noGrp="1"/>
          </p:cNvSpPr>
          <p:nvPr>
            <p:ph type="title" idx="8"/>
          </p:nvPr>
        </p:nvSpPr>
        <p:spPr>
          <a:xfrm>
            <a:off x="713100" y="3118050"/>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50" name="Google Shape;650;p37"/>
          <p:cNvSpPr txBox="1">
            <a:spLocks noGrp="1"/>
          </p:cNvSpPr>
          <p:nvPr>
            <p:ph type="subTitle" idx="9"/>
          </p:nvPr>
        </p:nvSpPr>
        <p:spPr>
          <a:xfrm>
            <a:off x="1353300" y="3122302"/>
            <a:ext cx="3969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SIMUL8 Model – New Machine</a:t>
            </a:r>
            <a:endParaRPr sz="2000"/>
          </a:p>
        </p:txBody>
      </p:sp>
      <p:sp>
        <p:nvSpPr>
          <p:cNvPr id="651" name="Google Shape;651;p37"/>
          <p:cNvSpPr txBox="1">
            <a:spLocks noGrp="1"/>
          </p:cNvSpPr>
          <p:nvPr>
            <p:ph type="subTitle" idx="13"/>
          </p:nvPr>
        </p:nvSpPr>
        <p:spPr>
          <a:xfrm>
            <a:off x="1353325" y="4245900"/>
            <a:ext cx="3969900" cy="358200"/>
          </a:xfrm>
          <a:prstGeom prst="rect">
            <a:avLst/>
          </a:prstGeom>
        </p:spPr>
        <p:txBody>
          <a:bodyPr spcFirstLastPara="1" wrap="square" lIns="91425" tIns="91425" rIns="91425" bIns="91425" anchor="t" anchorCtr="0">
            <a:noAutofit/>
          </a:bodyPr>
          <a:lstStyle/>
          <a:p>
            <a:pPr marL="0" indent="0"/>
            <a:r>
              <a:rPr lang="en">
                <a:latin typeface="Arial"/>
              </a:rPr>
              <a:t>Summary of the findings and recommendations</a:t>
            </a:r>
            <a:endParaRPr>
              <a:latin typeface="Arial"/>
            </a:endParaRPr>
          </a:p>
        </p:txBody>
      </p:sp>
      <p:sp>
        <p:nvSpPr>
          <p:cNvPr id="652" name="Google Shape;652;p37"/>
          <p:cNvSpPr txBox="1">
            <a:spLocks noGrp="1"/>
          </p:cNvSpPr>
          <p:nvPr>
            <p:ph type="title" idx="14"/>
          </p:nvPr>
        </p:nvSpPr>
        <p:spPr>
          <a:xfrm>
            <a:off x="713100" y="3939900"/>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53" name="Google Shape;653;p37"/>
          <p:cNvSpPr txBox="1">
            <a:spLocks noGrp="1"/>
          </p:cNvSpPr>
          <p:nvPr>
            <p:ph type="subTitle" idx="15"/>
          </p:nvPr>
        </p:nvSpPr>
        <p:spPr>
          <a:xfrm>
            <a:off x="1353300" y="3963525"/>
            <a:ext cx="3969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Key Findings</a:t>
            </a:r>
            <a:endParaRPr sz="2000"/>
          </a:p>
        </p:txBody>
      </p:sp>
      <p:grpSp>
        <p:nvGrpSpPr>
          <p:cNvPr id="654" name="Google Shape;654;p37"/>
          <p:cNvGrpSpPr/>
          <p:nvPr/>
        </p:nvGrpSpPr>
        <p:grpSpPr>
          <a:xfrm>
            <a:off x="5748924" y="1132433"/>
            <a:ext cx="2744943" cy="2740598"/>
            <a:chOff x="9722990" y="783921"/>
            <a:chExt cx="2463600" cy="2459700"/>
          </a:xfrm>
        </p:grpSpPr>
        <p:sp>
          <p:nvSpPr>
            <p:cNvPr id="655" name="Google Shape;655;p37"/>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7"/>
            <p:cNvGrpSpPr/>
            <p:nvPr/>
          </p:nvGrpSpPr>
          <p:grpSpPr>
            <a:xfrm>
              <a:off x="10203477" y="783926"/>
              <a:ext cx="1502640" cy="2459539"/>
              <a:chOff x="4569775" y="-2069175"/>
              <a:chExt cx="2065200" cy="3277200"/>
            </a:xfrm>
          </p:grpSpPr>
          <p:cxnSp>
            <p:nvCxnSpPr>
              <p:cNvPr id="657" name="Google Shape;657;p37"/>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658" name="Google Shape;658;p37"/>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659" name="Google Shape;659;p37"/>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660" name="Google Shape;660;p37"/>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661" name="Google Shape;661;p37"/>
            <p:cNvGrpSpPr/>
            <p:nvPr/>
          </p:nvGrpSpPr>
          <p:grpSpPr>
            <a:xfrm>
              <a:off x="9730708" y="1303557"/>
              <a:ext cx="2453467" cy="1420421"/>
              <a:chOff x="3960175" y="-1125625"/>
              <a:chExt cx="3372000" cy="1952200"/>
            </a:xfrm>
          </p:grpSpPr>
          <p:cxnSp>
            <p:nvCxnSpPr>
              <p:cNvPr id="662" name="Google Shape;662;p37"/>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663" name="Google Shape;663;p37"/>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664" name="Google Shape;664;p37"/>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665" name="Google Shape;665;p37"/>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666" name="Google Shape;666;p37"/>
          <p:cNvGrpSpPr/>
          <p:nvPr/>
        </p:nvGrpSpPr>
        <p:grpSpPr>
          <a:xfrm rot="10800000">
            <a:off x="6500421" y="1300777"/>
            <a:ext cx="1241949" cy="2403911"/>
            <a:chOff x="618449" y="1481592"/>
            <a:chExt cx="370842" cy="717800"/>
          </a:xfrm>
        </p:grpSpPr>
        <p:sp>
          <p:nvSpPr>
            <p:cNvPr id="667" name="Google Shape;667;p37"/>
            <p:cNvSpPr/>
            <p:nvPr/>
          </p:nvSpPr>
          <p:spPr>
            <a:xfrm>
              <a:off x="618449" y="1481592"/>
              <a:ext cx="370842" cy="717800"/>
            </a:xfrm>
            <a:custGeom>
              <a:avLst/>
              <a:gdLst/>
              <a:ahLst/>
              <a:cxnLst/>
              <a:rect l="l" t="t" r="r" b="b"/>
              <a:pathLst>
                <a:path w="9580" h="18543" extrusionOk="0">
                  <a:moveTo>
                    <a:pt x="7610" y="1"/>
                  </a:moveTo>
                  <a:lnTo>
                    <a:pt x="6745" y="19"/>
                  </a:lnTo>
                  <a:lnTo>
                    <a:pt x="5799" y="36"/>
                  </a:lnTo>
                  <a:lnTo>
                    <a:pt x="5059" y="54"/>
                  </a:lnTo>
                  <a:lnTo>
                    <a:pt x="3703" y="90"/>
                  </a:lnTo>
                  <a:lnTo>
                    <a:pt x="2891" y="99"/>
                  </a:lnTo>
                  <a:lnTo>
                    <a:pt x="3248" y="5906"/>
                  </a:lnTo>
                  <a:cubicBezTo>
                    <a:pt x="3256" y="6129"/>
                    <a:pt x="3149" y="6344"/>
                    <a:pt x="2962" y="6477"/>
                  </a:cubicBezTo>
                  <a:cubicBezTo>
                    <a:pt x="1669" y="7361"/>
                    <a:pt x="1624" y="9778"/>
                    <a:pt x="598" y="11598"/>
                  </a:cubicBezTo>
                  <a:cubicBezTo>
                    <a:pt x="1" y="12651"/>
                    <a:pt x="345" y="13154"/>
                    <a:pt x="851" y="13154"/>
                  </a:cubicBezTo>
                  <a:cubicBezTo>
                    <a:pt x="1206" y="13154"/>
                    <a:pt x="1640" y="12906"/>
                    <a:pt x="1883" y="12428"/>
                  </a:cubicBezTo>
                  <a:cubicBezTo>
                    <a:pt x="2213" y="11776"/>
                    <a:pt x="2659" y="10911"/>
                    <a:pt x="2846" y="10206"/>
                  </a:cubicBezTo>
                  <a:lnTo>
                    <a:pt x="2846" y="10206"/>
                  </a:lnTo>
                  <a:cubicBezTo>
                    <a:pt x="2846" y="10706"/>
                    <a:pt x="2828" y="11143"/>
                    <a:pt x="2837" y="11794"/>
                  </a:cubicBezTo>
                  <a:cubicBezTo>
                    <a:pt x="2739" y="13462"/>
                    <a:pt x="2578" y="15496"/>
                    <a:pt x="2552" y="16326"/>
                  </a:cubicBezTo>
                  <a:cubicBezTo>
                    <a:pt x="2502" y="17256"/>
                    <a:pt x="2853" y="17727"/>
                    <a:pt x="3223" y="17727"/>
                  </a:cubicBezTo>
                  <a:cubicBezTo>
                    <a:pt x="3580" y="17727"/>
                    <a:pt x="3953" y="17287"/>
                    <a:pt x="3997" y="16397"/>
                  </a:cubicBezTo>
                  <a:cubicBezTo>
                    <a:pt x="4015" y="16166"/>
                    <a:pt x="4095" y="14123"/>
                    <a:pt x="4211" y="12410"/>
                  </a:cubicBezTo>
                  <a:lnTo>
                    <a:pt x="4336" y="12410"/>
                  </a:lnTo>
                  <a:lnTo>
                    <a:pt x="4550" y="17316"/>
                  </a:lnTo>
                  <a:cubicBezTo>
                    <a:pt x="4564" y="18092"/>
                    <a:pt x="4974" y="18542"/>
                    <a:pt x="5356" y="18542"/>
                  </a:cubicBezTo>
                  <a:cubicBezTo>
                    <a:pt x="5712" y="18542"/>
                    <a:pt x="6043" y="18150"/>
                    <a:pt x="6004" y="17263"/>
                  </a:cubicBezTo>
                  <a:lnTo>
                    <a:pt x="5852" y="12445"/>
                  </a:lnTo>
                  <a:cubicBezTo>
                    <a:pt x="5897" y="12441"/>
                    <a:pt x="5910" y="12441"/>
                    <a:pt x="5924" y="12441"/>
                  </a:cubicBezTo>
                  <a:cubicBezTo>
                    <a:pt x="5937" y="12441"/>
                    <a:pt x="5951" y="12441"/>
                    <a:pt x="5995" y="12437"/>
                  </a:cubicBezTo>
                  <a:lnTo>
                    <a:pt x="6441" y="17120"/>
                  </a:lnTo>
                  <a:cubicBezTo>
                    <a:pt x="6499" y="17977"/>
                    <a:pt x="6839" y="18348"/>
                    <a:pt x="7170" y="18348"/>
                  </a:cubicBezTo>
                  <a:cubicBezTo>
                    <a:pt x="7560" y="18348"/>
                    <a:pt x="7939" y="17834"/>
                    <a:pt x="7833" y="16995"/>
                  </a:cubicBezTo>
                  <a:lnTo>
                    <a:pt x="7458" y="12312"/>
                  </a:lnTo>
                  <a:cubicBezTo>
                    <a:pt x="7539" y="12303"/>
                    <a:pt x="7503" y="12303"/>
                    <a:pt x="7592" y="12294"/>
                  </a:cubicBezTo>
                  <a:lnTo>
                    <a:pt x="8172" y="15416"/>
                  </a:lnTo>
                  <a:cubicBezTo>
                    <a:pt x="8290" y="16134"/>
                    <a:pt x="8599" y="16445"/>
                    <a:pt x="8886" y="16445"/>
                  </a:cubicBezTo>
                  <a:cubicBezTo>
                    <a:pt x="9251" y="16445"/>
                    <a:pt x="9580" y="15940"/>
                    <a:pt x="9430" y="15131"/>
                  </a:cubicBezTo>
                  <a:lnTo>
                    <a:pt x="8743" y="10759"/>
                  </a:lnTo>
                  <a:cubicBezTo>
                    <a:pt x="8743" y="10501"/>
                    <a:pt x="8752" y="10260"/>
                    <a:pt x="8761" y="10117"/>
                  </a:cubicBezTo>
                  <a:cubicBezTo>
                    <a:pt x="8868" y="8476"/>
                    <a:pt x="8413" y="7476"/>
                    <a:pt x="7762" y="6558"/>
                  </a:cubicBezTo>
                  <a:cubicBezTo>
                    <a:pt x="7601" y="6317"/>
                    <a:pt x="7521" y="6031"/>
                    <a:pt x="7521" y="5746"/>
                  </a:cubicBezTo>
                  <a:lnTo>
                    <a:pt x="7610" y="1"/>
                  </a:lnTo>
                  <a:close/>
                </a:path>
              </a:pathLst>
            </a:custGeom>
            <a:solidFill>
              <a:srgbClr val="905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7"/>
            <p:cNvGrpSpPr/>
            <p:nvPr/>
          </p:nvGrpSpPr>
          <p:grpSpPr>
            <a:xfrm>
              <a:off x="643337" y="1482353"/>
              <a:ext cx="326737" cy="705617"/>
              <a:chOff x="820059" y="1389871"/>
              <a:chExt cx="536162" cy="1157888"/>
            </a:xfrm>
          </p:grpSpPr>
          <p:sp>
            <p:nvSpPr>
              <p:cNvPr id="669" name="Google Shape;669;p37"/>
              <p:cNvSpPr/>
              <p:nvPr/>
            </p:nvSpPr>
            <p:spPr>
              <a:xfrm>
                <a:off x="960643" y="1834171"/>
                <a:ext cx="53871" cy="73755"/>
              </a:xfrm>
              <a:custGeom>
                <a:avLst/>
                <a:gdLst/>
                <a:ahLst/>
                <a:cxnLst/>
                <a:rect l="l" t="t" r="r" b="b"/>
                <a:pathLst>
                  <a:path w="848" h="1161" extrusionOk="0">
                    <a:moveTo>
                      <a:pt x="535" y="1"/>
                    </a:moveTo>
                    <a:lnTo>
                      <a:pt x="178" y="134"/>
                    </a:lnTo>
                    <a:lnTo>
                      <a:pt x="0" y="625"/>
                    </a:lnTo>
                    <a:lnTo>
                      <a:pt x="330" y="803"/>
                    </a:lnTo>
                    <a:lnTo>
                      <a:pt x="535" y="1160"/>
                    </a:lnTo>
                    <a:lnTo>
                      <a:pt x="848" y="893"/>
                    </a:lnTo>
                    <a:lnTo>
                      <a:pt x="732" y="384"/>
                    </a:lnTo>
                    <a:lnTo>
                      <a:pt x="848" y="179"/>
                    </a:lnTo>
                    <a:lnTo>
                      <a:pt x="5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888668" y="1889121"/>
                <a:ext cx="97515" cy="154245"/>
              </a:xfrm>
              <a:custGeom>
                <a:avLst/>
                <a:gdLst/>
                <a:ahLst/>
                <a:cxnLst/>
                <a:rect l="l" t="t" r="r" b="b"/>
                <a:pathLst>
                  <a:path w="1535" h="2428" extrusionOk="0">
                    <a:moveTo>
                      <a:pt x="1008" y="1"/>
                    </a:moveTo>
                    <a:cubicBezTo>
                      <a:pt x="758" y="777"/>
                      <a:pt x="553" y="1321"/>
                      <a:pt x="134" y="1678"/>
                    </a:cubicBezTo>
                    <a:lnTo>
                      <a:pt x="0" y="1999"/>
                    </a:lnTo>
                    <a:lnTo>
                      <a:pt x="187" y="2338"/>
                    </a:lnTo>
                    <a:lnTo>
                      <a:pt x="678" y="2427"/>
                    </a:lnTo>
                    <a:cubicBezTo>
                      <a:pt x="705" y="1696"/>
                      <a:pt x="874" y="1196"/>
                      <a:pt x="1356" y="599"/>
                    </a:cubicBezTo>
                    <a:lnTo>
                      <a:pt x="1534" y="393"/>
                    </a:lnTo>
                    <a:lnTo>
                      <a:pt x="1329" y="81"/>
                    </a:lnTo>
                    <a:lnTo>
                      <a:pt x="1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852966" y="2025702"/>
                <a:ext cx="71468" cy="110030"/>
              </a:xfrm>
              <a:custGeom>
                <a:avLst/>
                <a:gdLst/>
                <a:ahLst/>
                <a:cxnLst/>
                <a:rect l="l" t="t" r="r" b="b"/>
                <a:pathLst>
                  <a:path w="1125" h="1732" extrusionOk="0">
                    <a:moveTo>
                      <a:pt x="446" y="1"/>
                    </a:moveTo>
                    <a:lnTo>
                      <a:pt x="303" y="277"/>
                    </a:lnTo>
                    <a:lnTo>
                      <a:pt x="277" y="777"/>
                    </a:lnTo>
                    <a:lnTo>
                      <a:pt x="0" y="1446"/>
                    </a:lnTo>
                    <a:lnTo>
                      <a:pt x="62" y="1732"/>
                    </a:lnTo>
                    <a:lnTo>
                      <a:pt x="401" y="1714"/>
                    </a:lnTo>
                    <a:lnTo>
                      <a:pt x="830" y="804"/>
                    </a:lnTo>
                    <a:lnTo>
                      <a:pt x="1088" y="697"/>
                    </a:lnTo>
                    <a:lnTo>
                      <a:pt x="1124" y="411"/>
                    </a:lnTo>
                    <a:lnTo>
                      <a:pt x="607" y="340"/>
                    </a:lnTo>
                    <a:lnTo>
                      <a:pt x="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820059" y="2128296"/>
                <a:ext cx="52220" cy="76042"/>
              </a:xfrm>
              <a:custGeom>
                <a:avLst/>
                <a:gdLst/>
                <a:ahLst/>
                <a:cxnLst/>
                <a:rect l="l" t="t" r="r" b="b"/>
                <a:pathLst>
                  <a:path w="822" h="1197" extrusionOk="0">
                    <a:moveTo>
                      <a:pt x="375" y="1"/>
                    </a:moveTo>
                    <a:lnTo>
                      <a:pt x="268" y="357"/>
                    </a:lnTo>
                    <a:lnTo>
                      <a:pt x="1" y="964"/>
                    </a:lnTo>
                    <a:lnTo>
                      <a:pt x="81" y="1196"/>
                    </a:lnTo>
                    <a:lnTo>
                      <a:pt x="821" y="473"/>
                    </a:lnTo>
                    <a:lnTo>
                      <a:pt x="821" y="268"/>
                    </a:lnTo>
                    <a:lnTo>
                      <a:pt x="518" y="268"/>
                    </a:lnTo>
                    <a:lnTo>
                      <a:pt x="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1020103" y="1849481"/>
                <a:ext cx="56730" cy="39705"/>
              </a:xfrm>
              <a:custGeom>
                <a:avLst/>
                <a:gdLst/>
                <a:ahLst/>
                <a:cxnLst/>
                <a:rect l="l" t="t" r="r" b="b"/>
                <a:pathLst>
                  <a:path w="893" h="625" extrusionOk="0">
                    <a:moveTo>
                      <a:pt x="90" y="0"/>
                    </a:moveTo>
                    <a:lnTo>
                      <a:pt x="1" y="339"/>
                    </a:lnTo>
                    <a:lnTo>
                      <a:pt x="179" y="625"/>
                    </a:lnTo>
                    <a:lnTo>
                      <a:pt x="732" y="625"/>
                    </a:lnTo>
                    <a:lnTo>
                      <a:pt x="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1076769" y="1794531"/>
                <a:ext cx="55078" cy="113397"/>
              </a:xfrm>
              <a:custGeom>
                <a:avLst/>
                <a:gdLst/>
                <a:ahLst/>
                <a:cxnLst/>
                <a:rect l="l" t="t" r="r" b="b"/>
                <a:pathLst>
                  <a:path w="867" h="1785" extrusionOk="0">
                    <a:moveTo>
                      <a:pt x="420" y="0"/>
                    </a:moveTo>
                    <a:lnTo>
                      <a:pt x="99" y="179"/>
                    </a:lnTo>
                    <a:lnTo>
                      <a:pt x="197" y="865"/>
                    </a:lnTo>
                    <a:lnTo>
                      <a:pt x="1" y="1490"/>
                    </a:lnTo>
                    <a:lnTo>
                      <a:pt x="438" y="1606"/>
                    </a:lnTo>
                    <a:lnTo>
                      <a:pt x="715" y="1784"/>
                    </a:lnTo>
                    <a:lnTo>
                      <a:pt x="866" y="1624"/>
                    </a:lnTo>
                    <a:lnTo>
                      <a:pt x="759" y="1008"/>
                    </a:lnTo>
                    <a:lnTo>
                      <a:pt x="866" y="241"/>
                    </a:lnTo>
                    <a:lnTo>
                      <a:pt x="4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1131782" y="1839825"/>
                <a:ext cx="95228" cy="49361"/>
              </a:xfrm>
              <a:custGeom>
                <a:avLst/>
                <a:gdLst/>
                <a:ahLst/>
                <a:cxnLst/>
                <a:rect l="l" t="t" r="r" b="b"/>
                <a:pathLst>
                  <a:path w="1499" h="777" extrusionOk="0">
                    <a:moveTo>
                      <a:pt x="116" y="1"/>
                    </a:moveTo>
                    <a:lnTo>
                      <a:pt x="0" y="295"/>
                    </a:lnTo>
                    <a:lnTo>
                      <a:pt x="205" y="777"/>
                    </a:lnTo>
                    <a:lnTo>
                      <a:pt x="1303" y="688"/>
                    </a:lnTo>
                    <a:lnTo>
                      <a:pt x="1499" y="465"/>
                    </a:lnTo>
                    <a:lnTo>
                      <a:pt x="750" y="152"/>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1001427" y="1737294"/>
                <a:ext cx="103169" cy="102597"/>
              </a:xfrm>
              <a:custGeom>
                <a:avLst/>
                <a:gdLst/>
                <a:ahLst/>
                <a:cxnLst/>
                <a:rect l="l" t="t" r="r" b="b"/>
                <a:pathLst>
                  <a:path w="1624" h="1615" extrusionOk="0">
                    <a:moveTo>
                      <a:pt x="848" y="0"/>
                    </a:moveTo>
                    <a:lnTo>
                      <a:pt x="562" y="696"/>
                    </a:lnTo>
                    <a:lnTo>
                      <a:pt x="0" y="1142"/>
                    </a:lnTo>
                    <a:lnTo>
                      <a:pt x="0" y="1410"/>
                    </a:lnTo>
                    <a:lnTo>
                      <a:pt x="295" y="1615"/>
                    </a:lnTo>
                    <a:lnTo>
                      <a:pt x="1187" y="1526"/>
                    </a:lnTo>
                    <a:lnTo>
                      <a:pt x="1187" y="901"/>
                    </a:lnTo>
                    <a:lnTo>
                      <a:pt x="1624" y="696"/>
                    </a:lnTo>
                    <a:lnTo>
                      <a:pt x="1624" y="268"/>
                    </a:lnTo>
                    <a:lnTo>
                      <a:pt x="13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1104529" y="1730497"/>
                <a:ext cx="77758" cy="103169"/>
              </a:xfrm>
              <a:custGeom>
                <a:avLst/>
                <a:gdLst/>
                <a:ahLst/>
                <a:cxnLst/>
                <a:rect l="l" t="t" r="r" b="b"/>
                <a:pathLst>
                  <a:path w="1224" h="1624" extrusionOk="0">
                    <a:moveTo>
                      <a:pt x="233" y="0"/>
                    </a:moveTo>
                    <a:lnTo>
                      <a:pt x="1" y="107"/>
                    </a:lnTo>
                    <a:lnTo>
                      <a:pt x="144" y="357"/>
                    </a:lnTo>
                    <a:lnTo>
                      <a:pt x="144" y="910"/>
                    </a:lnTo>
                    <a:lnTo>
                      <a:pt x="545" y="1187"/>
                    </a:lnTo>
                    <a:lnTo>
                      <a:pt x="545" y="1543"/>
                    </a:lnTo>
                    <a:lnTo>
                      <a:pt x="893" y="1624"/>
                    </a:lnTo>
                    <a:lnTo>
                      <a:pt x="1080" y="1008"/>
                    </a:lnTo>
                    <a:lnTo>
                      <a:pt x="1027" y="705"/>
                    </a:lnTo>
                    <a:lnTo>
                      <a:pt x="1223" y="509"/>
                    </a:lnTo>
                    <a:lnTo>
                      <a:pt x="947" y="241"/>
                    </a:lnTo>
                    <a:lnTo>
                      <a:pt x="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1169707" y="1762768"/>
                <a:ext cx="65814" cy="95863"/>
              </a:xfrm>
              <a:custGeom>
                <a:avLst/>
                <a:gdLst/>
                <a:ahLst/>
                <a:cxnLst/>
                <a:rect l="l" t="t" r="r" b="b"/>
                <a:pathLst>
                  <a:path w="1036" h="1509" extrusionOk="0">
                    <a:moveTo>
                      <a:pt x="322" y="1"/>
                    </a:moveTo>
                    <a:lnTo>
                      <a:pt x="153" y="259"/>
                    </a:lnTo>
                    <a:lnTo>
                      <a:pt x="153" y="634"/>
                    </a:lnTo>
                    <a:lnTo>
                      <a:pt x="1" y="1116"/>
                    </a:lnTo>
                    <a:lnTo>
                      <a:pt x="750" y="1508"/>
                    </a:lnTo>
                    <a:lnTo>
                      <a:pt x="1036" y="1365"/>
                    </a:lnTo>
                    <a:lnTo>
                      <a:pt x="1036" y="1125"/>
                    </a:lnTo>
                    <a:lnTo>
                      <a:pt x="902" y="491"/>
                    </a:lnTo>
                    <a:lnTo>
                      <a:pt x="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977604" y="1897062"/>
                <a:ext cx="85063" cy="249981"/>
              </a:xfrm>
              <a:custGeom>
                <a:avLst/>
                <a:gdLst/>
                <a:ahLst/>
                <a:cxnLst/>
                <a:rect l="l" t="t" r="r" b="b"/>
                <a:pathLst>
                  <a:path w="1339" h="3935" extrusionOk="0">
                    <a:moveTo>
                      <a:pt x="741" y="1"/>
                    </a:moveTo>
                    <a:lnTo>
                      <a:pt x="456" y="331"/>
                    </a:lnTo>
                    <a:lnTo>
                      <a:pt x="563" y="750"/>
                    </a:lnTo>
                    <a:lnTo>
                      <a:pt x="215" y="2918"/>
                    </a:lnTo>
                    <a:lnTo>
                      <a:pt x="215" y="3266"/>
                    </a:lnTo>
                    <a:lnTo>
                      <a:pt x="1" y="3560"/>
                    </a:lnTo>
                    <a:lnTo>
                      <a:pt x="349" y="3935"/>
                    </a:lnTo>
                    <a:lnTo>
                      <a:pt x="830" y="3801"/>
                    </a:lnTo>
                    <a:lnTo>
                      <a:pt x="768" y="3266"/>
                    </a:lnTo>
                    <a:lnTo>
                      <a:pt x="866" y="2918"/>
                    </a:lnTo>
                    <a:lnTo>
                      <a:pt x="1018" y="813"/>
                    </a:lnTo>
                    <a:lnTo>
                      <a:pt x="1339" y="420"/>
                    </a:lnTo>
                    <a:lnTo>
                      <a:pt x="1339" y="63"/>
                    </a:lnTo>
                    <a:lnTo>
                      <a:pt x="7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968520" y="2143034"/>
                <a:ext cx="61304" cy="155896"/>
              </a:xfrm>
              <a:custGeom>
                <a:avLst/>
                <a:gdLst/>
                <a:ahLst/>
                <a:cxnLst/>
                <a:rect l="l" t="t" r="r" b="b"/>
                <a:pathLst>
                  <a:path w="965" h="2454" extrusionOk="0">
                    <a:moveTo>
                      <a:pt x="188" y="1"/>
                    </a:moveTo>
                    <a:lnTo>
                      <a:pt x="188" y="366"/>
                    </a:lnTo>
                    <a:cubicBezTo>
                      <a:pt x="188" y="366"/>
                      <a:pt x="197" y="652"/>
                      <a:pt x="233" y="687"/>
                    </a:cubicBezTo>
                    <a:cubicBezTo>
                      <a:pt x="286" y="750"/>
                      <a:pt x="47" y="2151"/>
                      <a:pt x="1" y="2151"/>
                    </a:cubicBezTo>
                    <a:cubicBezTo>
                      <a:pt x="1" y="2151"/>
                      <a:pt x="1" y="2151"/>
                      <a:pt x="1" y="2151"/>
                    </a:cubicBezTo>
                    <a:lnTo>
                      <a:pt x="1" y="2151"/>
                    </a:lnTo>
                    <a:lnTo>
                      <a:pt x="126" y="2427"/>
                    </a:lnTo>
                    <a:lnTo>
                      <a:pt x="402" y="2374"/>
                    </a:lnTo>
                    <a:lnTo>
                      <a:pt x="652" y="2454"/>
                    </a:lnTo>
                    <a:lnTo>
                      <a:pt x="804" y="2231"/>
                    </a:lnTo>
                    <a:cubicBezTo>
                      <a:pt x="732" y="1758"/>
                      <a:pt x="732" y="1267"/>
                      <a:pt x="777" y="750"/>
                    </a:cubicBezTo>
                    <a:lnTo>
                      <a:pt x="857" y="571"/>
                    </a:lnTo>
                    <a:lnTo>
                      <a:pt x="964" y="152"/>
                    </a:lnTo>
                    <a:lnTo>
                      <a:pt x="964" y="152"/>
                    </a:lnTo>
                    <a:lnTo>
                      <a:pt x="465" y="286"/>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962866" y="2301150"/>
                <a:ext cx="54507" cy="117971"/>
              </a:xfrm>
              <a:custGeom>
                <a:avLst/>
                <a:gdLst/>
                <a:ahLst/>
                <a:cxnLst/>
                <a:rect l="l" t="t" r="r" b="b"/>
                <a:pathLst>
                  <a:path w="858" h="1857" extrusionOk="0">
                    <a:moveTo>
                      <a:pt x="90" y="1"/>
                    </a:moveTo>
                    <a:lnTo>
                      <a:pt x="36" y="170"/>
                    </a:lnTo>
                    <a:lnTo>
                      <a:pt x="90" y="348"/>
                    </a:lnTo>
                    <a:cubicBezTo>
                      <a:pt x="143" y="625"/>
                      <a:pt x="135" y="955"/>
                      <a:pt x="90" y="1312"/>
                    </a:cubicBezTo>
                    <a:lnTo>
                      <a:pt x="1" y="1517"/>
                    </a:lnTo>
                    <a:lnTo>
                      <a:pt x="72" y="1811"/>
                    </a:lnTo>
                    <a:lnTo>
                      <a:pt x="277" y="1776"/>
                    </a:lnTo>
                    <a:lnTo>
                      <a:pt x="429" y="1856"/>
                    </a:lnTo>
                    <a:lnTo>
                      <a:pt x="705" y="1767"/>
                    </a:lnTo>
                    <a:lnTo>
                      <a:pt x="625" y="1294"/>
                    </a:lnTo>
                    <a:cubicBezTo>
                      <a:pt x="589" y="991"/>
                      <a:pt x="625" y="705"/>
                      <a:pt x="714" y="420"/>
                    </a:cubicBezTo>
                    <a:lnTo>
                      <a:pt x="857" y="286"/>
                    </a:lnTo>
                    <a:lnTo>
                      <a:pt x="768" y="134"/>
                    </a:lnTo>
                    <a:lnTo>
                      <a:pt x="482" y="54"/>
                    </a:lnTo>
                    <a:lnTo>
                      <a:pt x="197" y="116"/>
                    </a:lnTo>
                    <a:lnTo>
                      <a:pt x="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965725" y="2422421"/>
                <a:ext cx="38561" cy="79409"/>
              </a:xfrm>
              <a:custGeom>
                <a:avLst/>
                <a:gdLst/>
                <a:ahLst/>
                <a:cxnLst/>
                <a:rect l="l" t="t" r="r" b="b"/>
                <a:pathLst>
                  <a:path w="607" h="1250" extrusionOk="0">
                    <a:moveTo>
                      <a:pt x="607" y="1"/>
                    </a:moveTo>
                    <a:lnTo>
                      <a:pt x="339" y="72"/>
                    </a:lnTo>
                    <a:lnTo>
                      <a:pt x="188" y="18"/>
                    </a:lnTo>
                    <a:lnTo>
                      <a:pt x="0" y="81"/>
                    </a:lnTo>
                    <a:lnTo>
                      <a:pt x="125" y="598"/>
                    </a:lnTo>
                    <a:lnTo>
                      <a:pt x="45" y="991"/>
                    </a:lnTo>
                    <a:lnTo>
                      <a:pt x="188" y="1250"/>
                    </a:lnTo>
                    <a:lnTo>
                      <a:pt x="527" y="1098"/>
                    </a:lnTo>
                    <a:lnTo>
                      <a:pt x="527" y="777"/>
                    </a:lnTo>
                    <a:lnTo>
                      <a:pt x="446" y="598"/>
                    </a:lnTo>
                    <a:lnTo>
                      <a:pt x="607" y="259"/>
                    </a:lnTo>
                    <a:lnTo>
                      <a:pt x="6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1207696" y="1864219"/>
                <a:ext cx="102660" cy="249409"/>
              </a:xfrm>
              <a:custGeom>
                <a:avLst/>
                <a:gdLst/>
                <a:ahLst/>
                <a:cxnLst/>
                <a:rect l="l" t="t" r="r" b="b"/>
                <a:pathLst>
                  <a:path w="1616" h="3926" extrusionOk="0">
                    <a:moveTo>
                      <a:pt x="491" y="0"/>
                    </a:moveTo>
                    <a:lnTo>
                      <a:pt x="304" y="393"/>
                    </a:lnTo>
                    <a:lnTo>
                      <a:pt x="1" y="518"/>
                    </a:lnTo>
                    <a:lnTo>
                      <a:pt x="81" y="991"/>
                    </a:lnTo>
                    <a:lnTo>
                      <a:pt x="304" y="1151"/>
                    </a:lnTo>
                    <a:lnTo>
                      <a:pt x="848" y="3141"/>
                    </a:lnTo>
                    <a:lnTo>
                      <a:pt x="946" y="3417"/>
                    </a:lnTo>
                    <a:lnTo>
                      <a:pt x="866" y="3729"/>
                    </a:lnTo>
                    <a:lnTo>
                      <a:pt x="1258" y="3926"/>
                    </a:lnTo>
                    <a:lnTo>
                      <a:pt x="1615" y="3667"/>
                    </a:lnTo>
                    <a:lnTo>
                      <a:pt x="1401" y="3248"/>
                    </a:lnTo>
                    <a:lnTo>
                      <a:pt x="1374" y="2935"/>
                    </a:lnTo>
                    <a:lnTo>
                      <a:pt x="759" y="1000"/>
                    </a:lnTo>
                    <a:lnTo>
                      <a:pt x="812" y="518"/>
                    </a:lnTo>
                    <a:lnTo>
                      <a:pt x="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1270015" y="2108476"/>
                <a:ext cx="66958" cy="133217"/>
              </a:xfrm>
              <a:custGeom>
                <a:avLst/>
                <a:gdLst/>
                <a:ahLst/>
                <a:cxnLst/>
                <a:rect l="l" t="t" r="r" b="b"/>
                <a:pathLst>
                  <a:path w="1054" h="2097" extrusionOk="0">
                    <a:moveTo>
                      <a:pt x="688" y="0"/>
                    </a:moveTo>
                    <a:lnTo>
                      <a:pt x="304" y="232"/>
                    </a:lnTo>
                    <a:lnTo>
                      <a:pt x="1" y="63"/>
                    </a:lnTo>
                    <a:lnTo>
                      <a:pt x="90" y="366"/>
                    </a:lnTo>
                    <a:cubicBezTo>
                      <a:pt x="90" y="366"/>
                      <a:pt x="170" y="598"/>
                      <a:pt x="206" y="625"/>
                    </a:cubicBezTo>
                    <a:cubicBezTo>
                      <a:pt x="260" y="661"/>
                      <a:pt x="402" y="1901"/>
                      <a:pt x="358" y="1901"/>
                    </a:cubicBezTo>
                    <a:lnTo>
                      <a:pt x="536" y="2097"/>
                    </a:lnTo>
                    <a:lnTo>
                      <a:pt x="750" y="1981"/>
                    </a:lnTo>
                    <a:lnTo>
                      <a:pt x="982" y="1999"/>
                    </a:lnTo>
                    <a:lnTo>
                      <a:pt x="1054" y="1767"/>
                    </a:lnTo>
                    <a:cubicBezTo>
                      <a:pt x="884" y="1392"/>
                      <a:pt x="759" y="982"/>
                      <a:pt x="679" y="545"/>
                    </a:cubicBezTo>
                    <a:lnTo>
                      <a:pt x="697" y="375"/>
                    </a:lnTo>
                    <a:lnTo>
                      <a:pt x="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1297840" y="2243341"/>
                <a:ext cx="58382" cy="99802"/>
              </a:xfrm>
              <a:custGeom>
                <a:avLst/>
                <a:gdLst/>
                <a:ahLst/>
                <a:cxnLst/>
                <a:rect l="l" t="t" r="r" b="b"/>
                <a:pathLst>
                  <a:path w="919" h="1571" extrusionOk="0">
                    <a:moveTo>
                      <a:pt x="348" y="1"/>
                    </a:moveTo>
                    <a:lnTo>
                      <a:pt x="116" y="117"/>
                    </a:lnTo>
                    <a:lnTo>
                      <a:pt x="0" y="45"/>
                    </a:lnTo>
                    <a:lnTo>
                      <a:pt x="0" y="197"/>
                    </a:lnTo>
                    <a:lnTo>
                      <a:pt x="80" y="340"/>
                    </a:lnTo>
                    <a:cubicBezTo>
                      <a:pt x="187" y="563"/>
                      <a:pt x="250" y="839"/>
                      <a:pt x="294" y="1142"/>
                    </a:cubicBezTo>
                    <a:lnTo>
                      <a:pt x="268" y="1330"/>
                    </a:lnTo>
                    <a:lnTo>
                      <a:pt x="393" y="1571"/>
                    </a:lnTo>
                    <a:lnTo>
                      <a:pt x="562" y="1490"/>
                    </a:lnTo>
                    <a:lnTo>
                      <a:pt x="705" y="1517"/>
                    </a:lnTo>
                    <a:lnTo>
                      <a:pt x="919" y="1383"/>
                    </a:lnTo>
                    <a:lnTo>
                      <a:pt x="740" y="1009"/>
                    </a:lnTo>
                    <a:cubicBezTo>
                      <a:pt x="642" y="768"/>
                      <a:pt x="607" y="518"/>
                      <a:pt x="616" y="259"/>
                    </a:cubicBezTo>
                    <a:lnTo>
                      <a:pt x="714" y="117"/>
                    </a:lnTo>
                    <a:lnTo>
                      <a:pt x="598" y="9"/>
                    </a:lnTo>
                    <a:lnTo>
                      <a:pt x="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1320455" y="2345364"/>
                <a:ext cx="34686" cy="70325"/>
              </a:xfrm>
              <a:custGeom>
                <a:avLst/>
                <a:gdLst/>
                <a:ahLst/>
                <a:cxnLst/>
                <a:rect l="l" t="t" r="r" b="b"/>
                <a:pathLst>
                  <a:path w="546" h="1107" extrusionOk="0">
                    <a:moveTo>
                      <a:pt x="527" y="0"/>
                    </a:moveTo>
                    <a:lnTo>
                      <a:pt x="295" y="81"/>
                    </a:lnTo>
                    <a:lnTo>
                      <a:pt x="161" y="54"/>
                    </a:lnTo>
                    <a:lnTo>
                      <a:pt x="1" y="116"/>
                    </a:lnTo>
                    <a:lnTo>
                      <a:pt x="144" y="545"/>
                    </a:lnTo>
                    <a:lnTo>
                      <a:pt x="99" y="901"/>
                    </a:lnTo>
                    <a:lnTo>
                      <a:pt x="242" y="1107"/>
                    </a:lnTo>
                    <a:lnTo>
                      <a:pt x="527" y="955"/>
                    </a:lnTo>
                    <a:lnTo>
                      <a:pt x="509" y="678"/>
                    </a:lnTo>
                    <a:lnTo>
                      <a:pt x="429" y="527"/>
                    </a:lnTo>
                    <a:lnTo>
                      <a:pt x="545" y="223"/>
                    </a:lnTo>
                    <a:lnTo>
                      <a:pt x="5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1140231" y="1894267"/>
                <a:ext cx="91924" cy="272660"/>
              </a:xfrm>
              <a:custGeom>
                <a:avLst/>
                <a:gdLst/>
                <a:ahLst/>
                <a:cxnLst/>
                <a:rect l="l" t="t" r="r" b="b"/>
                <a:pathLst>
                  <a:path w="1447" h="4292" extrusionOk="0">
                    <a:moveTo>
                      <a:pt x="875" y="0"/>
                    </a:moveTo>
                    <a:lnTo>
                      <a:pt x="46" y="89"/>
                    </a:lnTo>
                    <a:lnTo>
                      <a:pt x="1" y="571"/>
                    </a:lnTo>
                    <a:lnTo>
                      <a:pt x="331" y="937"/>
                    </a:lnTo>
                    <a:lnTo>
                      <a:pt x="599" y="3328"/>
                    </a:lnTo>
                    <a:lnTo>
                      <a:pt x="688" y="3667"/>
                    </a:lnTo>
                    <a:lnTo>
                      <a:pt x="554" y="4015"/>
                    </a:lnTo>
                    <a:lnTo>
                      <a:pt x="1000" y="4291"/>
                    </a:lnTo>
                    <a:lnTo>
                      <a:pt x="1446" y="4033"/>
                    </a:lnTo>
                    <a:lnTo>
                      <a:pt x="1241" y="3524"/>
                    </a:lnTo>
                    <a:lnTo>
                      <a:pt x="1241" y="3149"/>
                    </a:lnTo>
                    <a:lnTo>
                      <a:pt x="831" y="892"/>
                    </a:lnTo>
                    <a:lnTo>
                      <a:pt x="1045" y="562"/>
                    </a:lnTo>
                    <a:lnTo>
                      <a:pt x="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1181079" y="2165713"/>
                <a:ext cx="64099" cy="155325"/>
              </a:xfrm>
              <a:custGeom>
                <a:avLst/>
                <a:gdLst/>
                <a:ahLst/>
                <a:cxnLst/>
                <a:rect l="l" t="t" r="r" b="b"/>
                <a:pathLst>
                  <a:path w="1009" h="2445" extrusionOk="0">
                    <a:moveTo>
                      <a:pt x="0" y="0"/>
                    </a:moveTo>
                    <a:lnTo>
                      <a:pt x="63" y="366"/>
                    </a:lnTo>
                    <a:cubicBezTo>
                      <a:pt x="63" y="366"/>
                      <a:pt x="125" y="643"/>
                      <a:pt x="161" y="678"/>
                    </a:cubicBezTo>
                    <a:cubicBezTo>
                      <a:pt x="223" y="732"/>
                      <a:pt x="232" y="2195"/>
                      <a:pt x="179" y="2195"/>
                    </a:cubicBezTo>
                    <a:lnTo>
                      <a:pt x="357" y="2445"/>
                    </a:lnTo>
                    <a:lnTo>
                      <a:pt x="625" y="2338"/>
                    </a:lnTo>
                    <a:lnTo>
                      <a:pt x="892" y="2382"/>
                    </a:lnTo>
                    <a:lnTo>
                      <a:pt x="1008" y="2133"/>
                    </a:lnTo>
                    <a:cubicBezTo>
                      <a:pt x="857" y="1669"/>
                      <a:pt x="759" y="1178"/>
                      <a:pt x="723" y="652"/>
                    </a:cubicBezTo>
                    <a:lnTo>
                      <a:pt x="768" y="455"/>
                    </a:lnTo>
                    <a:lnTo>
                      <a:pt x="803" y="18"/>
                    </a:lnTo>
                    <a:lnTo>
                      <a:pt x="330" y="2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1194673" y="2325544"/>
                <a:ext cx="57874" cy="116764"/>
              </a:xfrm>
              <a:custGeom>
                <a:avLst/>
                <a:gdLst/>
                <a:ahLst/>
                <a:cxnLst/>
                <a:rect l="l" t="t" r="r" b="b"/>
                <a:pathLst>
                  <a:path w="911" h="1838" extrusionOk="0">
                    <a:moveTo>
                      <a:pt x="429" y="0"/>
                    </a:moveTo>
                    <a:lnTo>
                      <a:pt x="143" y="107"/>
                    </a:lnTo>
                    <a:lnTo>
                      <a:pt x="18" y="9"/>
                    </a:lnTo>
                    <a:lnTo>
                      <a:pt x="0" y="179"/>
                    </a:lnTo>
                    <a:lnTo>
                      <a:pt x="72" y="357"/>
                    </a:lnTo>
                    <a:cubicBezTo>
                      <a:pt x="170" y="625"/>
                      <a:pt x="206" y="964"/>
                      <a:pt x="215" y="1329"/>
                    </a:cubicBezTo>
                    <a:lnTo>
                      <a:pt x="161" y="1543"/>
                    </a:lnTo>
                    <a:lnTo>
                      <a:pt x="277" y="1838"/>
                    </a:lnTo>
                    <a:lnTo>
                      <a:pt x="482" y="1766"/>
                    </a:lnTo>
                    <a:lnTo>
                      <a:pt x="643" y="1820"/>
                    </a:lnTo>
                    <a:lnTo>
                      <a:pt x="910" y="1686"/>
                    </a:lnTo>
                    <a:lnTo>
                      <a:pt x="759" y="1231"/>
                    </a:lnTo>
                    <a:cubicBezTo>
                      <a:pt x="678" y="928"/>
                      <a:pt x="661" y="634"/>
                      <a:pt x="714" y="330"/>
                    </a:cubicBezTo>
                    <a:lnTo>
                      <a:pt x="839" y="179"/>
                    </a:lnTo>
                    <a:lnTo>
                      <a:pt x="723" y="36"/>
                    </a:lnTo>
                    <a:lnTo>
                      <a:pt x="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1211126" y="2441669"/>
                <a:ext cx="44787" cy="84555"/>
              </a:xfrm>
              <a:custGeom>
                <a:avLst/>
                <a:gdLst/>
                <a:ahLst/>
                <a:cxnLst/>
                <a:rect l="l" t="t" r="r" b="b"/>
                <a:pathLst>
                  <a:path w="705" h="1331" extrusionOk="0">
                    <a:moveTo>
                      <a:pt x="598" y="1"/>
                    </a:moveTo>
                    <a:lnTo>
                      <a:pt x="339" y="126"/>
                    </a:lnTo>
                    <a:lnTo>
                      <a:pt x="179" y="108"/>
                    </a:lnTo>
                    <a:lnTo>
                      <a:pt x="0" y="197"/>
                    </a:lnTo>
                    <a:lnTo>
                      <a:pt x="214" y="688"/>
                    </a:lnTo>
                    <a:lnTo>
                      <a:pt x="205" y="1107"/>
                    </a:lnTo>
                    <a:lnTo>
                      <a:pt x="393" y="1330"/>
                    </a:lnTo>
                    <a:lnTo>
                      <a:pt x="705" y="1125"/>
                    </a:lnTo>
                    <a:lnTo>
                      <a:pt x="651" y="804"/>
                    </a:lnTo>
                    <a:lnTo>
                      <a:pt x="544" y="634"/>
                    </a:lnTo>
                    <a:lnTo>
                      <a:pt x="642" y="269"/>
                    </a:lnTo>
                    <a:lnTo>
                      <a:pt x="5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1068320" y="1899920"/>
                <a:ext cx="64607" cy="270373"/>
              </a:xfrm>
              <a:custGeom>
                <a:avLst/>
                <a:gdLst/>
                <a:ahLst/>
                <a:cxnLst/>
                <a:rect l="l" t="t" r="r" b="b"/>
                <a:pathLst>
                  <a:path w="1017" h="4256" extrusionOk="0">
                    <a:moveTo>
                      <a:pt x="178" y="0"/>
                    </a:moveTo>
                    <a:lnTo>
                      <a:pt x="71" y="518"/>
                    </a:lnTo>
                    <a:lnTo>
                      <a:pt x="241" y="937"/>
                    </a:lnTo>
                    <a:lnTo>
                      <a:pt x="143" y="3221"/>
                    </a:lnTo>
                    <a:lnTo>
                      <a:pt x="187" y="3578"/>
                    </a:lnTo>
                    <a:lnTo>
                      <a:pt x="0" y="3908"/>
                    </a:lnTo>
                    <a:lnTo>
                      <a:pt x="401" y="4256"/>
                    </a:lnTo>
                    <a:lnTo>
                      <a:pt x="883" y="4059"/>
                    </a:lnTo>
                    <a:lnTo>
                      <a:pt x="758" y="3515"/>
                    </a:lnTo>
                    <a:lnTo>
                      <a:pt x="812" y="3141"/>
                    </a:lnTo>
                    <a:lnTo>
                      <a:pt x="705" y="946"/>
                    </a:lnTo>
                    <a:lnTo>
                      <a:pt x="981" y="500"/>
                    </a:lnTo>
                    <a:lnTo>
                      <a:pt x="1017" y="206"/>
                    </a:lnTo>
                    <a:lnTo>
                      <a:pt x="794" y="304"/>
                    </a:lnTo>
                    <a:lnTo>
                      <a:pt x="624" y="125"/>
                    </a:lnTo>
                    <a:lnTo>
                      <a:pt x="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1075625" y="2168508"/>
                <a:ext cx="57302" cy="159899"/>
              </a:xfrm>
              <a:custGeom>
                <a:avLst/>
                <a:gdLst/>
                <a:ahLst/>
                <a:cxnLst/>
                <a:rect l="l" t="t" r="r" b="b"/>
                <a:pathLst>
                  <a:path w="902" h="2517" extrusionOk="0">
                    <a:moveTo>
                      <a:pt x="1" y="1"/>
                    </a:moveTo>
                    <a:lnTo>
                      <a:pt x="46" y="376"/>
                    </a:lnTo>
                    <a:cubicBezTo>
                      <a:pt x="46" y="376"/>
                      <a:pt x="90" y="670"/>
                      <a:pt x="126" y="697"/>
                    </a:cubicBezTo>
                    <a:cubicBezTo>
                      <a:pt x="188" y="759"/>
                      <a:pt x="117" y="2240"/>
                      <a:pt x="73" y="2240"/>
                    </a:cubicBezTo>
                    <a:cubicBezTo>
                      <a:pt x="73" y="2240"/>
                      <a:pt x="72" y="2240"/>
                      <a:pt x="72" y="2240"/>
                    </a:cubicBezTo>
                    <a:lnTo>
                      <a:pt x="72" y="2240"/>
                    </a:lnTo>
                    <a:lnTo>
                      <a:pt x="233" y="2517"/>
                    </a:lnTo>
                    <a:lnTo>
                      <a:pt x="509" y="2419"/>
                    </a:lnTo>
                    <a:lnTo>
                      <a:pt x="777" y="2481"/>
                    </a:lnTo>
                    <a:lnTo>
                      <a:pt x="902" y="2231"/>
                    </a:lnTo>
                    <a:cubicBezTo>
                      <a:pt x="777" y="1750"/>
                      <a:pt x="706" y="1241"/>
                      <a:pt x="697" y="706"/>
                    </a:cubicBezTo>
                    <a:lnTo>
                      <a:pt x="750" y="509"/>
                    </a:lnTo>
                    <a:lnTo>
                      <a:pt x="813" y="63"/>
                    </a:lnTo>
                    <a:lnTo>
                      <a:pt x="322" y="25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1083566" y="2333484"/>
                <a:ext cx="56222" cy="124133"/>
              </a:xfrm>
              <a:custGeom>
                <a:avLst/>
                <a:gdLst/>
                <a:ahLst/>
                <a:cxnLst/>
                <a:rect l="l" t="t" r="r" b="b"/>
                <a:pathLst>
                  <a:path w="885" h="1954" extrusionOk="0">
                    <a:moveTo>
                      <a:pt x="28" y="0"/>
                    </a:moveTo>
                    <a:lnTo>
                      <a:pt x="1" y="187"/>
                    </a:lnTo>
                    <a:lnTo>
                      <a:pt x="63" y="366"/>
                    </a:lnTo>
                    <a:cubicBezTo>
                      <a:pt x="161" y="660"/>
                      <a:pt x="188" y="1026"/>
                      <a:pt x="188" y="1410"/>
                    </a:cubicBezTo>
                    <a:lnTo>
                      <a:pt x="126" y="1633"/>
                    </a:lnTo>
                    <a:lnTo>
                      <a:pt x="242" y="1954"/>
                    </a:lnTo>
                    <a:lnTo>
                      <a:pt x="447" y="1882"/>
                    </a:lnTo>
                    <a:lnTo>
                      <a:pt x="608" y="1945"/>
                    </a:lnTo>
                    <a:lnTo>
                      <a:pt x="884" y="1820"/>
                    </a:lnTo>
                    <a:lnTo>
                      <a:pt x="741" y="1329"/>
                    </a:lnTo>
                    <a:cubicBezTo>
                      <a:pt x="661" y="1008"/>
                      <a:pt x="661" y="687"/>
                      <a:pt x="715" y="375"/>
                    </a:cubicBezTo>
                    <a:lnTo>
                      <a:pt x="848" y="214"/>
                    </a:lnTo>
                    <a:lnTo>
                      <a:pt x="732" y="62"/>
                    </a:lnTo>
                    <a:lnTo>
                      <a:pt x="438" y="9"/>
                    </a:lnTo>
                    <a:lnTo>
                      <a:pt x="153" y="107"/>
                    </a:lnTo>
                    <a:lnTo>
                      <a:pt x="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1093794" y="2459266"/>
                <a:ext cx="42563" cy="88494"/>
              </a:xfrm>
              <a:custGeom>
                <a:avLst/>
                <a:gdLst/>
                <a:ahLst/>
                <a:cxnLst/>
                <a:rect l="l" t="t" r="r" b="b"/>
                <a:pathLst>
                  <a:path w="670" h="1393" extrusionOk="0">
                    <a:moveTo>
                      <a:pt x="616" y="0"/>
                    </a:moveTo>
                    <a:lnTo>
                      <a:pt x="357" y="116"/>
                    </a:lnTo>
                    <a:lnTo>
                      <a:pt x="188" y="81"/>
                    </a:lnTo>
                    <a:lnTo>
                      <a:pt x="0" y="161"/>
                    </a:lnTo>
                    <a:lnTo>
                      <a:pt x="197" y="696"/>
                    </a:lnTo>
                    <a:lnTo>
                      <a:pt x="161" y="1142"/>
                    </a:lnTo>
                    <a:lnTo>
                      <a:pt x="339" y="1392"/>
                    </a:lnTo>
                    <a:lnTo>
                      <a:pt x="670" y="1187"/>
                    </a:lnTo>
                    <a:lnTo>
                      <a:pt x="634" y="848"/>
                    </a:lnTo>
                    <a:lnTo>
                      <a:pt x="527" y="661"/>
                    </a:lnTo>
                    <a:lnTo>
                      <a:pt x="652" y="277"/>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1014449" y="1392158"/>
                <a:ext cx="117399" cy="389932"/>
              </a:xfrm>
              <a:custGeom>
                <a:avLst/>
                <a:gdLst/>
                <a:ahLst/>
                <a:cxnLst/>
                <a:rect l="l" t="t" r="r" b="b"/>
                <a:pathLst>
                  <a:path w="1848" h="6138" extrusionOk="0">
                    <a:moveTo>
                      <a:pt x="1357" y="0"/>
                    </a:moveTo>
                    <a:lnTo>
                      <a:pt x="1" y="36"/>
                    </a:lnTo>
                    <a:lnTo>
                      <a:pt x="250" y="3604"/>
                    </a:lnTo>
                    <a:lnTo>
                      <a:pt x="1" y="4791"/>
                    </a:lnTo>
                    <a:lnTo>
                      <a:pt x="1" y="6138"/>
                    </a:lnTo>
                    <a:lnTo>
                      <a:pt x="250" y="5924"/>
                    </a:lnTo>
                    <a:lnTo>
                      <a:pt x="536" y="5326"/>
                    </a:lnTo>
                    <a:lnTo>
                      <a:pt x="982" y="5237"/>
                    </a:lnTo>
                    <a:lnTo>
                      <a:pt x="1285" y="5389"/>
                    </a:lnTo>
                    <a:lnTo>
                      <a:pt x="1571" y="5192"/>
                    </a:lnTo>
                    <a:lnTo>
                      <a:pt x="1847" y="5237"/>
                    </a:lnTo>
                    <a:lnTo>
                      <a:pt x="1847" y="5237"/>
                    </a:lnTo>
                    <a:lnTo>
                      <a:pt x="1740" y="4702"/>
                    </a:lnTo>
                    <a:lnTo>
                      <a:pt x="1562" y="3792"/>
                    </a:lnTo>
                    <a:lnTo>
                      <a:pt x="13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1132926" y="1389871"/>
                <a:ext cx="84492" cy="378624"/>
              </a:xfrm>
              <a:custGeom>
                <a:avLst/>
                <a:gdLst/>
                <a:ahLst/>
                <a:cxnLst/>
                <a:rect l="l" t="t" r="r" b="b"/>
                <a:pathLst>
                  <a:path w="1330" h="5960" extrusionOk="0">
                    <a:moveTo>
                      <a:pt x="1178" y="1"/>
                    </a:moveTo>
                    <a:lnTo>
                      <a:pt x="232" y="18"/>
                    </a:lnTo>
                    <a:lnTo>
                      <a:pt x="268" y="3828"/>
                    </a:lnTo>
                    <a:lnTo>
                      <a:pt x="0" y="4711"/>
                    </a:lnTo>
                    <a:lnTo>
                      <a:pt x="116" y="5246"/>
                    </a:lnTo>
                    <a:lnTo>
                      <a:pt x="419" y="5380"/>
                    </a:lnTo>
                    <a:lnTo>
                      <a:pt x="785" y="5692"/>
                    </a:lnTo>
                    <a:lnTo>
                      <a:pt x="972" y="5728"/>
                    </a:lnTo>
                    <a:lnTo>
                      <a:pt x="1258" y="5960"/>
                    </a:lnTo>
                    <a:lnTo>
                      <a:pt x="1329" y="5416"/>
                    </a:lnTo>
                    <a:lnTo>
                      <a:pt x="1178" y="4782"/>
                    </a:lnTo>
                    <a:lnTo>
                      <a:pt x="1097" y="3712"/>
                    </a:lnTo>
                    <a:lnTo>
                      <a:pt x="11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7"/>
          <p:cNvSpPr/>
          <p:nvPr/>
        </p:nvSpPr>
        <p:spPr>
          <a:xfrm>
            <a:off x="5889758" y="40555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37"/>
          <p:cNvCxnSpPr/>
          <p:nvPr/>
        </p:nvCxnSpPr>
        <p:spPr>
          <a:xfrm>
            <a:off x="2791050" y="1233400"/>
            <a:ext cx="3561900" cy="0"/>
          </a:xfrm>
          <a:prstGeom prst="straightConnector1">
            <a:avLst/>
          </a:prstGeom>
          <a:noFill/>
          <a:ln w="9525" cap="flat" cmpd="sng">
            <a:solidFill>
              <a:schemeClr val="accent6"/>
            </a:solidFill>
            <a:prstDash val="solid"/>
            <a:round/>
            <a:headEnd type="none" w="med" len="med"/>
            <a:tailEnd type="none" w="med" len="med"/>
          </a:ln>
        </p:spPr>
      </p:cxnSp>
      <p:sp>
        <p:nvSpPr>
          <p:cNvPr id="700" name="Google Shape;700;p37"/>
          <p:cNvSpPr txBox="1">
            <a:spLocks noGrp="1"/>
          </p:cNvSpPr>
          <p:nvPr>
            <p:ph type="title" idx="5"/>
          </p:nvPr>
        </p:nvSpPr>
        <p:spPr>
          <a:xfrm>
            <a:off x="713100" y="2284200"/>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6" name="Google Shape;866;p40"/>
          <p:cNvGrpSpPr/>
          <p:nvPr/>
        </p:nvGrpSpPr>
        <p:grpSpPr>
          <a:xfrm>
            <a:off x="760510" y="993234"/>
            <a:ext cx="3209085" cy="3204005"/>
            <a:chOff x="9722990" y="783921"/>
            <a:chExt cx="2463600" cy="2459700"/>
          </a:xfrm>
        </p:grpSpPr>
        <p:sp>
          <p:nvSpPr>
            <p:cNvPr id="867" name="Google Shape;867;p40"/>
            <p:cNvSpPr/>
            <p:nvPr/>
          </p:nvSpPr>
          <p:spPr>
            <a:xfrm>
              <a:off x="9722990" y="783921"/>
              <a:ext cx="2463600" cy="245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40"/>
            <p:cNvGrpSpPr/>
            <p:nvPr/>
          </p:nvGrpSpPr>
          <p:grpSpPr>
            <a:xfrm>
              <a:off x="10203477" y="783926"/>
              <a:ext cx="1502640" cy="2459539"/>
              <a:chOff x="4569775" y="-2069175"/>
              <a:chExt cx="2065200" cy="3277200"/>
            </a:xfrm>
          </p:grpSpPr>
          <p:cxnSp>
            <p:nvCxnSpPr>
              <p:cNvPr id="869" name="Google Shape;869;p40"/>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870" name="Google Shape;870;p40"/>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871" name="Google Shape;871;p40"/>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872" name="Google Shape;872;p40"/>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873" name="Google Shape;873;p40"/>
            <p:cNvGrpSpPr/>
            <p:nvPr/>
          </p:nvGrpSpPr>
          <p:grpSpPr>
            <a:xfrm>
              <a:off x="9730708" y="1303557"/>
              <a:ext cx="2453467" cy="1420421"/>
              <a:chOff x="3960175" y="-1125625"/>
              <a:chExt cx="3372000" cy="1952200"/>
            </a:xfrm>
          </p:grpSpPr>
          <p:cxnSp>
            <p:nvCxnSpPr>
              <p:cNvPr id="874" name="Google Shape;874;p40"/>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875" name="Google Shape;875;p40"/>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876" name="Google Shape;876;p40"/>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877" name="Google Shape;877;p40"/>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sp>
        <p:nvSpPr>
          <p:cNvPr id="878" name="Google Shape;878;p40"/>
          <p:cNvSpPr txBox="1">
            <a:spLocks noGrp="1"/>
          </p:cNvSpPr>
          <p:nvPr>
            <p:ph type="title"/>
          </p:nvPr>
        </p:nvSpPr>
        <p:spPr>
          <a:xfrm>
            <a:off x="5641521" y="130280"/>
            <a:ext cx="3687600" cy="663300"/>
          </a:xfrm>
          <a:prstGeom prst="rect">
            <a:avLst/>
          </a:prstGeom>
        </p:spPr>
        <p:txBody>
          <a:bodyPr spcFirstLastPara="1" wrap="square" lIns="91425" tIns="91425" rIns="91425" bIns="91425" anchor="b" anchorCtr="0">
            <a:noAutofit/>
          </a:bodyPr>
          <a:lstStyle/>
          <a:p>
            <a:r>
              <a:rPr lang="en" sz="2400" u="sng"/>
              <a:t>Introduction</a:t>
            </a:r>
          </a:p>
        </p:txBody>
      </p:sp>
      <p:sp>
        <p:nvSpPr>
          <p:cNvPr id="879" name="Google Shape;879;p40"/>
          <p:cNvSpPr txBox="1">
            <a:spLocks noGrp="1"/>
          </p:cNvSpPr>
          <p:nvPr>
            <p:ph type="body" idx="1"/>
          </p:nvPr>
        </p:nvSpPr>
        <p:spPr>
          <a:xfrm>
            <a:off x="4375366" y="821308"/>
            <a:ext cx="4491573" cy="3968222"/>
          </a:xfrm>
          <a:prstGeom prst="rect">
            <a:avLst/>
          </a:prstGeom>
        </p:spPr>
        <p:txBody>
          <a:bodyPr spcFirstLastPara="1" wrap="square" lIns="91425" tIns="91425" rIns="91425" bIns="91425" anchor="t" anchorCtr="0">
            <a:noAutofit/>
          </a:bodyPr>
          <a:lstStyle/>
          <a:p>
            <a:pPr marL="0" indent="0">
              <a:buNone/>
            </a:pPr>
            <a:r>
              <a:rPr lang="en" sz="1200" dirty="0">
                <a:solidFill>
                  <a:schemeClr val="dk1"/>
                </a:solidFill>
                <a:latin typeface="Arial"/>
              </a:rPr>
              <a:t>Our team has been contracted by a local regional hospital to design a model and conduct a simulation study of their X-ray department. </a:t>
            </a:r>
          </a:p>
          <a:p>
            <a:pPr marL="0" indent="0">
              <a:buNone/>
            </a:pPr>
            <a:endParaRPr lang="en" sz="1200" dirty="0">
              <a:solidFill>
                <a:schemeClr val="dk1"/>
              </a:solidFill>
              <a:latin typeface="Arial"/>
            </a:endParaRPr>
          </a:p>
          <a:p>
            <a:pPr marL="0" indent="0">
              <a:buNone/>
            </a:pPr>
            <a:r>
              <a:rPr lang="en" sz="1200" dirty="0">
                <a:solidFill>
                  <a:schemeClr val="dk1"/>
                </a:solidFill>
                <a:latin typeface="Arial"/>
              </a:rPr>
              <a:t>The hospital has had several complaints from the patients about the waiting times, the study that we have conducted should help the hospital evaluate possible changes which might improve the operations of the department.</a:t>
            </a:r>
          </a:p>
          <a:p>
            <a:pPr marL="0" indent="0">
              <a:buNone/>
            </a:pPr>
            <a:endParaRPr lang="en" sz="1200" dirty="0">
              <a:solidFill>
                <a:schemeClr val="dk1"/>
              </a:solidFill>
              <a:latin typeface="Arial"/>
            </a:endParaRPr>
          </a:p>
          <a:p>
            <a:pPr marL="0" indent="0">
              <a:buNone/>
            </a:pPr>
            <a:r>
              <a:rPr lang="en" sz="1200" dirty="0">
                <a:solidFill>
                  <a:schemeClr val="dk1"/>
                </a:solidFill>
                <a:latin typeface="Arial"/>
              </a:rPr>
              <a:t>We will be using 'SIMUL8' which is an icon-based simulation tool to build the base model that the hospital is currently operating and we will identify the possible modifications which could be implemented to improve efficiency and reduce the waiting times.</a:t>
            </a:r>
          </a:p>
          <a:p>
            <a:pPr marL="0" indent="0">
              <a:buNone/>
            </a:pPr>
            <a:endParaRPr lang="en" sz="1200" dirty="0">
              <a:solidFill>
                <a:schemeClr val="dk1"/>
              </a:solidFill>
              <a:latin typeface="Arial"/>
            </a:endParaRPr>
          </a:p>
          <a:p>
            <a:pPr marL="0" indent="0">
              <a:buNone/>
            </a:pPr>
            <a:r>
              <a:rPr lang="en" sz="1200" dirty="0">
                <a:solidFill>
                  <a:schemeClr val="dk1"/>
                </a:solidFill>
                <a:latin typeface="Arial"/>
              </a:rPr>
              <a:t>Discrete Event Simulation (DES) is "a powerful technique for optimizing processes and making confident, impactful decisions" (SIMUL8 Corporation, 2023).</a:t>
            </a:r>
          </a:p>
        </p:txBody>
      </p:sp>
      <p:grpSp>
        <p:nvGrpSpPr>
          <p:cNvPr id="880" name="Google Shape;880;p40"/>
          <p:cNvGrpSpPr/>
          <p:nvPr/>
        </p:nvGrpSpPr>
        <p:grpSpPr>
          <a:xfrm>
            <a:off x="1413671" y="1360448"/>
            <a:ext cx="1902954" cy="2422560"/>
            <a:chOff x="1730770" y="107983"/>
            <a:chExt cx="674471" cy="858638"/>
          </a:xfrm>
        </p:grpSpPr>
        <p:sp>
          <p:nvSpPr>
            <p:cNvPr id="881" name="Google Shape;881;p40"/>
            <p:cNvSpPr/>
            <p:nvPr/>
          </p:nvSpPr>
          <p:spPr>
            <a:xfrm>
              <a:off x="1730770" y="107983"/>
              <a:ext cx="674471" cy="858638"/>
            </a:xfrm>
            <a:custGeom>
              <a:avLst/>
              <a:gdLst/>
              <a:ahLst/>
              <a:cxnLst/>
              <a:rect l="l" t="t" r="r" b="b"/>
              <a:pathLst>
                <a:path w="10617" h="13516" extrusionOk="0">
                  <a:moveTo>
                    <a:pt x="2097" y="0"/>
                  </a:moveTo>
                  <a:lnTo>
                    <a:pt x="2097" y="134"/>
                  </a:lnTo>
                  <a:cubicBezTo>
                    <a:pt x="2097" y="134"/>
                    <a:pt x="1" y="3426"/>
                    <a:pt x="126" y="6129"/>
                  </a:cubicBezTo>
                  <a:cubicBezTo>
                    <a:pt x="135" y="6281"/>
                    <a:pt x="259" y="6450"/>
                    <a:pt x="322" y="6593"/>
                  </a:cubicBezTo>
                  <a:lnTo>
                    <a:pt x="429" y="6825"/>
                  </a:lnTo>
                  <a:cubicBezTo>
                    <a:pt x="259" y="8234"/>
                    <a:pt x="143" y="8448"/>
                    <a:pt x="527" y="9465"/>
                  </a:cubicBezTo>
                  <a:cubicBezTo>
                    <a:pt x="393" y="10527"/>
                    <a:pt x="500" y="11169"/>
                    <a:pt x="625" y="11731"/>
                  </a:cubicBezTo>
                  <a:cubicBezTo>
                    <a:pt x="438" y="12463"/>
                    <a:pt x="509" y="12882"/>
                    <a:pt x="625" y="13516"/>
                  </a:cubicBezTo>
                  <a:lnTo>
                    <a:pt x="7949" y="13516"/>
                  </a:lnTo>
                  <a:cubicBezTo>
                    <a:pt x="7842" y="13293"/>
                    <a:pt x="7717" y="13078"/>
                    <a:pt x="7593" y="12882"/>
                  </a:cubicBezTo>
                  <a:cubicBezTo>
                    <a:pt x="7914" y="7244"/>
                    <a:pt x="10617" y="6191"/>
                    <a:pt x="7155" y="0"/>
                  </a:cubicBezTo>
                  <a:close/>
                </a:path>
              </a:pathLst>
            </a:custGeom>
            <a:solidFill>
              <a:srgbClr val="8E5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2005076" y="304024"/>
              <a:ext cx="276599" cy="276091"/>
            </a:xfrm>
            <a:custGeom>
              <a:avLst/>
              <a:gdLst/>
              <a:ahLst/>
              <a:cxnLst/>
              <a:rect l="l" t="t" r="r" b="b"/>
              <a:pathLst>
                <a:path w="4354" h="4346" extrusionOk="0">
                  <a:moveTo>
                    <a:pt x="2177" y="1"/>
                  </a:moveTo>
                  <a:cubicBezTo>
                    <a:pt x="973" y="1"/>
                    <a:pt x="0" y="973"/>
                    <a:pt x="0" y="2178"/>
                  </a:cubicBezTo>
                  <a:cubicBezTo>
                    <a:pt x="0" y="3373"/>
                    <a:pt x="973" y="4345"/>
                    <a:pt x="2177" y="4345"/>
                  </a:cubicBezTo>
                  <a:cubicBezTo>
                    <a:pt x="3382" y="4345"/>
                    <a:pt x="4354" y="3373"/>
                    <a:pt x="4354" y="2178"/>
                  </a:cubicBezTo>
                  <a:cubicBezTo>
                    <a:pt x="4354" y="973"/>
                    <a:pt x="3382" y="1"/>
                    <a:pt x="2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40"/>
            <p:cNvGrpSpPr/>
            <p:nvPr/>
          </p:nvGrpSpPr>
          <p:grpSpPr>
            <a:xfrm>
              <a:off x="1999994" y="125452"/>
              <a:ext cx="218787" cy="825838"/>
              <a:chOff x="1999994" y="125452"/>
              <a:chExt cx="218787" cy="825838"/>
            </a:xfrm>
          </p:grpSpPr>
          <p:sp>
            <p:nvSpPr>
              <p:cNvPr id="884" name="Google Shape;884;p40"/>
              <p:cNvSpPr/>
              <p:nvPr/>
            </p:nvSpPr>
            <p:spPr>
              <a:xfrm>
                <a:off x="2006792" y="891066"/>
                <a:ext cx="155325" cy="60224"/>
              </a:xfrm>
              <a:custGeom>
                <a:avLst/>
                <a:gdLst/>
                <a:ahLst/>
                <a:cxnLst/>
                <a:rect l="l" t="t" r="r" b="b"/>
                <a:pathLst>
                  <a:path w="2445" h="948" extrusionOk="0">
                    <a:moveTo>
                      <a:pt x="1679" y="0"/>
                    </a:moveTo>
                    <a:cubicBezTo>
                      <a:pt x="1623" y="0"/>
                      <a:pt x="1566" y="33"/>
                      <a:pt x="1535" y="82"/>
                    </a:cubicBezTo>
                    <a:cubicBezTo>
                      <a:pt x="1499" y="127"/>
                      <a:pt x="1490" y="180"/>
                      <a:pt x="1490" y="234"/>
                    </a:cubicBezTo>
                    <a:lnTo>
                      <a:pt x="1374" y="243"/>
                    </a:lnTo>
                    <a:lnTo>
                      <a:pt x="1374" y="234"/>
                    </a:lnTo>
                    <a:cubicBezTo>
                      <a:pt x="1366" y="124"/>
                      <a:pt x="1277" y="46"/>
                      <a:pt x="1169" y="46"/>
                    </a:cubicBezTo>
                    <a:cubicBezTo>
                      <a:pt x="1163" y="46"/>
                      <a:pt x="1157" y="46"/>
                      <a:pt x="1151" y="47"/>
                    </a:cubicBezTo>
                    <a:lnTo>
                      <a:pt x="197" y="127"/>
                    </a:lnTo>
                    <a:cubicBezTo>
                      <a:pt x="81" y="136"/>
                      <a:pt x="0" y="234"/>
                      <a:pt x="9" y="350"/>
                    </a:cubicBezTo>
                    <a:lnTo>
                      <a:pt x="54" y="858"/>
                    </a:lnTo>
                    <a:cubicBezTo>
                      <a:pt x="54" y="894"/>
                      <a:pt x="72" y="921"/>
                      <a:pt x="81" y="948"/>
                    </a:cubicBezTo>
                    <a:lnTo>
                      <a:pt x="839" y="948"/>
                    </a:lnTo>
                    <a:lnTo>
                      <a:pt x="1240" y="876"/>
                    </a:lnTo>
                    <a:cubicBezTo>
                      <a:pt x="1347" y="858"/>
                      <a:pt x="1419" y="760"/>
                      <a:pt x="1410" y="653"/>
                    </a:cubicBezTo>
                    <a:lnTo>
                      <a:pt x="1401" y="484"/>
                    </a:lnTo>
                    <a:lnTo>
                      <a:pt x="1499" y="475"/>
                    </a:lnTo>
                    <a:cubicBezTo>
                      <a:pt x="1508" y="528"/>
                      <a:pt x="1517" y="573"/>
                      <a:pt x="1535" y="627"/>
                    </a:cubicBezTo>
                    <a:cubicBezTo>
                      <a:pt x="1544" y="671"/>
                      <a:pt x="1561" y="716"/>
                      <a:pt x="1597" y="751"/>
                    </a:cubicBezTo>
                    <a:cubicBezTo>
                      <a:pt x="1606" y="751"/>
                      <a:pt x="1615" y="760"/>
                      <a:pt x="1633" y="760"/>
                    </a:cubicBezTo>
                    <a:cubicBezTo>
                      <a:pt x="1648" y="768"/>
                      <a:pt x="1664" y="771"/>
                      <a:pt x="1679" y="771"/>
                    </a:cubicBezTo>
                    <a:cubicBezTo>
                      <a:pt x="1778" y="771"/>
                      <a:pt x="1874" y="641"/>
                      <a:pt x="1990" y="618"/>
                    </a:cubicBezTo>
                    <a:cubicBezTo>
                      <a:pt x="1997" y="617"/>
                      <a:pt x="2005" y="616"/>
                      <a:pt x="2013" y="616"/>
                    </a:cubicBezTo>
                    <a:cubicBezTo>
                      <a:pt x="2078" y="616"/>
                      <a:pt x="2149" y="647"/>
                      <a:pt x="2213" y="671"/>
                    </a:cubicBezTo>
                    <a:cubicBezTo>
                      <a:pt x="2243" y="681"/>
                      <a:pt x="2276" y="688"/>
                      <a:pt x="2307" y="688"/>
                    </a:cubicBezTo>
                    <a:cubicBezTo>
                      <a:pt x="2358" y="688"/>
                      <a:pt x="2405" y="671"/>
                      <a:pt x="2427" y="627"/>
                    </a:cubicBezTo>
                    <a:cubicBezTo>
                      <a:pt x="2445" y="600"/>
                      <a:pt x="2445" y="573"/>
                      <a:pt x="2445" y="546"/>
                    </a:cubicBezTo>
                    <a:cubicBezTo>
                      <a:pt x="2445" y="395"/>
                      <a:pt x="2346" y="252"/>
                      <a:pt x="2213" y="198"/>
                    </a:cubicBezTo>
                    <a:cubicBezTo>
                      <a:pt x="2079" y="145"/>
                      <a:pt x="1918" y="172"/>
                      <a:pt x="1811" y="73"/>
                    </a:cubicBezTo>
                    <a:cubicBezTo>
                      <a:pt x="1784" y="56"/>
                      <a:pt x="1767" y="38"/>
                      <a:pt x="1749" y="20"/>
                    </a:cubicBezTo>
                    <a:cubicBezTo>
                      <a:pt x="1727" y="6"/>
                      <a:pt x="1703" y="0"/>
                      <a:pt x="1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1999994" y="832749"/>
                <a:ext cx="155325" cy="58509"/>
              </a:xfrm>
              <a:custGeom>
                <a:avLst/>
                <a:gdLst/>
                <a:ahLst/>
                <a:cxnLst/>
                <a:rect l="l" t="t" r="r" b="b"/>
                <a:pathLst>
                  <a:path w="2445" h="921" extrusionOk="0">
                    <a:moveTo>
                      <a:pt x="260" y="1"/>
                    </a:moveTo>
                    <a:cubicBezTo>
                      <a:pt x="159" y="1"/>
                      <a:pt x="62" y="78"/>
                      <a:pt x="54" y="189"/>
                    </a:cubicBezTo>
                    <a:lnTo>
                      <a:pt x="9" y="697"/>
                    </a:lnTo>
                    <a:cubicBezTo>
                      <a:pt x="0" y="822"/>
                      <a:pt x="98" y="920"/>
                      <a:pt x="214" y="920"/>
                    </a:cubicBezTo>
                    <a:lnTo>
                      <a:pt x="1178" y="920"/>
                    </a:lnTo>
                    <a:cubicBezTo>
                      <a:pt x="1285" y="920"/>
                      <a:pt x="1374" y="840"/>
                      <a:pt x="1383" y="733"/>
                    </a:cubicBezTo>
                    <a:lnTo>
                      <a:pt x="1401" y="563"/>
                    </a:lnTo>
                    <a:lnTo>
                      <a:pt x="1499" y="572"/>
                    </a:lnTo>
                    <a:cubicBezTo>
                      <a:pt x="1499" y="617"/>
                      <a:pt x="1499" y="670"/>
                      <a:pt x="1508" y="715"/>
                    </a:cubicBezTo>
                    <a:cubicBezTo>
                      <a:pt x="1508" y="768"/>
                      <a:pt x="1517" y="813"/>
                      <a:pt x="1552" y="849"/>
                    </a:cubicBezTo>
                    <a:cubicBezTo>
                      <a:pt x="1561" y="858"/>
                      <a:pt x="1570" y="867"/>
                      <a:pt x="1579" y="875"/>
                    </a:cubicBezTo>
                    <a:cubicBezTo>
                      <a:pt x="1599" y="886"/>
                      <a:pt x="1619" y="891"/>
                      <a:pt x="1640" y="891"/>
                    </a:cubicBezTo>
                    <a:cubicBezTo>
                      <a:pt x="1735" y="891"/>
                      <a:pt x="1836" y="795"/>
                      <a:pt x="1942" y="795"/>
                    </a:cubicBezTo>
                    <a:cubicBezTo>
                      <a:pt x="1946" y="795"/>
                      <a:pt x="1950" y="795"/>
                      <a:pt x="1954" y="795"/>
                    </a:cubicBezTo>
                    <a:cubicBezTo>
                      <a:pt x="2034" y="795"/>
                      <a:pt x="2106" y="849"/>
                      <a:pt x="2177" y="884"/>
                    </a:cubicBezTo>
                    <a:cubicBezTo>
                      <a:pt x="2210" y="903"/>
                      <a:pt x="2252" y="917"/>
                      <a:pt x="2293" y="917"/>
                    </a:cubicBezTo>
                    <a:cubicBezTo>
                      <a:pt x="2330" y="917"/>
                      <a:pt x="2365" y="905"/>
                      <a:pt x="2391" y="875"/>
                    </a:cubicBezTo>
                    <a:cubicBezTo>
                      <a:pt x="2409" y="858"/>
                      <a:pt x="2418" y="822"/>
                      <a:pt x="2427" y="795"/>
                    </a:cubicBezTo>
                    <a:cubicBezTo>
                      <a:pt x="2445" y="652"/>
                      <a:pt x="2373" y="492"/>
                      <a:pt x="2248" y="420"/>
                    </a:cubicBezTo>
                    <a:cubicBezTo>
                      <a:pt x="2132" y="349"/>
                      <a:pt x="1963" y="340"/>
                      <a:pt x="1874" y="224"/>
                    </a:cubicBezTo>
                    <a:cubicBezTo>
                      <a:pt x="1856" y="206"/>
                      <a:pt x="1847" y="180"/>
                      <a:pt x="1820" y="162"/>
                    </a:cubicBezTo>
                    <a:cubicBezTo>
                      <a:pt x="1795" y="140"/>
                      <a:pt x="1764" y="130"/>
                      <a:pt x="1732" y="130"/>
                    </a:cubicBezTo>
                    <a:cubicBezTo>
                      <a:pt x="1685" y="130"/>
                      <a:pt x="1638" y="151"/>
                      <a:pt x="1606" y="189"/>
                    </a:cubicBezTo>
                    <a:cubicBezTo>
                      <a:pt x="1561" y="224"/>
                      <a:pt x="1544" y="269"/>
                      <a:pt x="1526" y="322"/>
                    </a:cubicBezTo>
                    <a:lnTo>
                      <a:pt x="1419" y="313"/>
                    </a:lnTo>
                    <a:lnTo>
                      <a:pt x="1419" y="305"/>
                    </a:lnTo>
                    <a:cubicBezTo>
                      <a:pt x="1428" y="189"/>
                      <a:pt x="1347" y="90"/>
                      <a:pt x="1231" y="81"/>
                    </a:cubicBezTo>
                    <a:lnTo>
                      <a:pt x="277" y="1"/>
                    </a:lnTo>
                    <a:cubicBezTo>
                      <a:pt x="271" y="1"/>
                      <a:pt x="266"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2002218" y="767445"/>
                <a:ext cx="155960" cy="73501"/>
              </a:xfrm>
              <a:custGeom>
                <a:avLst/>
                <a:gdLst/>
                <a:ahLst/>
                <a:cxnLst/>
                <a:rect l="l" t="t" r="r" b="b"/>
                <a:pathLst>
                  <a:path w="2455" h="1157" extrusionOk="0">
                    <a:moveTo>
                      <a:pt x="340" y="1"/>
                    </a:moveTo>
                    <a:cubicBezTo>
                      <a:pt x="238" y="1"/>
                      <a:pt x="150" y="68"/>
                      <a:pt x="126" y="164"/>
                    </a:cubicBezTo>
                    <a:lnTo>
                      <a:pt x="28" y="672"/>
                    </a:lnTo>
                    <a:cubicBezTo>
                      <a:pt x="1" y="788"/>
                      <a:pt x="81" y="904"/>
                      <a:pt x="206" y="913"/>
                    </a:cubicBezTo>
                    <a:lnTo>
                      <a:pt x="1161" y="1020"/>
                    </a:lnTo>
                    <a:cubicBezTo>
                      <a:pt x="1172" y="1022"/>
                      <a:pt x="1183" y="1023"/>
                      <a:pt x="1193" y="1023"/>
                    </a:cubicBezTo>
                    <a:cubicBezTo>
                      <a:pt x="1287" y="1023"/>
                      <a:pt x="1368" y="956"/>
                      <a:pt x="1384" y="860"/>
                    </a:cubicBezTo>
                    <a:lnTo>
                      <a:pt x="1419" y="690"/>
                    </a:lnTo>
                    <a:lnTo>
                      <a:pt x="1517" y="717"/>
                    </a:lnTo>
                    <a:cubicBezTo>
                      <a:pt x="1517" y="762"/>
                      <a:pt x="1509" y="815"/>
                      <a:pt x="1509" y="860"/>
                    </a:cubicBezTo>
                    <a:cubicBezTo>
                      <a:pt x="1509" y="913"/>
                      <a:pt x="1509" y="958"/>
                      <a:pt x="1535" y="1002"/>
                    </a:cubicBezTo>
                    <a:cubicBezTo>
                      <a:pt x="1544" y="1011"/>
                      <a:pt x="1553" y="1020"/>
                      <a:pt x="1562" y="1029"/>
                    </a:cubicBezTo>
                    <a:cubicBezTo>
                      <a:pt x="1587" y="1048"/>
                      <a:pt x="1614" y="1055"/>
                      <a:pt x="1642" y="1055"/>
                    </a:cubicBezTo>
                    <a:cubicBezTo>
                      <a:pt x="1731" y="1055"/>
                      <a:pt x="1834" y="984"/>
                      <a:pt x="1933" y="984"/>
                    </a:cubicBezTo>
                    <a:cubicBezTo>
                      <a:pt x="1937" y="984"/>
                      <a:pt x="1941" y="984"/>
                      <a:pt x="1946" y="985"/>
                    </a:cubicBezTo>
                    <a:cubicBezTo>
                      <a:pt x="2026" y="994"/>
                      <a:pt x="2088" y="1056"/>
                      <a:pt x="2151" y="1101"/>
                    </a:cubicBezTo>
                    <a:cubicBezTo>
                      <a:pt x="2189" y="1134"/>
                      <a:pt x="2242" y="1157"/>
                      <a:pt x="2289" y="1157"/>
                    </a:cubicBezTo>
                    <a:cubicBezTo>
                      <a:pt x="2318" y="1157"/>
                      <a:pt x="2345" y="1148"/>
                      <a:pt x="2365" y="1127"/>
                    </a:cubicBezTo>
                    <a:cubicBezTo>
                      <a:pt x="2392" y="1101"/>
                      <a:pt x="2401" y="1074"/>
                      <a:pt x="2410" y="1047"/>
                    </a:cubicBezTo>
                    <a:cubicBezTo>
                      <a:pt x="2454" y="904"/>
                      <a:pt x="2401" y="744"/>
                      <a:pt x="2285" y="655"/>
                    </a:cubicBezTo>
                    <a:cubicBezTo>
                      <a:pt x="2169" y="565"/>
                      <a:pt x="2008" y="539"/>
                      <a:pt x="1937" y="423"/>
                    </a:cubicBezTo>
                    <a:cubicBezTo>
                      <a:pt x="1919" y="396"/>
                      <a:pt x="1910" y="369"/>
                      <a:pt x="1883" y="342"/>
                    </a:cubicBezTo>
                    <a:cubicBezTo>
                      <a:pt x="1857" y="312"/>
                      <a:pt x="1821" y="299"/>
                      <a:pt x="1784" y="299"/>
                    </a:cubicBezTo>
                    <a:cubicBezTo>
                      <a:pt x="1744" y="299"/>
                      <a:pt x="1702" y="315"/>
                      <a:pt x="1669" y="342"/>
                    </a:cubicBezTo>
                    <a:cubicBezTo>
                      <a:pt x="1625" y="378"/>
                      <a:pt x="1598" y="423"/>
                      <a:pt x="1580" y="476"/>
                    </a:cubicBezTo>
                    <a:lnTo>
                      <a:pt x="1473" y="449"/>
                    </a:lnTo>
                    <a:lnTo>
                      <a:pt x="1473" y="440"/>
                    </a:lnTo>
                    <a:cubicBezTo>
                      <a:pt x="1491" y="333"/>
                      <a:pt x="1419" y="226"/>
                      <a:pt x="1312" y="200"/>
                    </a:cubicBezTo>
                    <a:lnTo>
                      <a:pt x="376" y="3"/>
                    </a:lnTo>
                    <a:cubicBezTo>
                      <a:pt x="364" y="1"/>
                      <a:pt x="352"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2011874" y="703157"/>
                <a:ext cx="154245" cy="83793"/>
              </a:xfrm>
              <a:custGeom>
                <a:avLst/>
                <a:gdLst/>
                <a:ahLst/>
                <a:cxnLst/>
                <a:rect l="l" t="t" r="r" b="b"/>
                <a:pathLst>
                  <a:path w="2428" h="1319" extrusionOk="0">
                    <a:moveTo>
                      <a:pt x="383" y="0"/>
                    </a:moveTo>
                    <a:cubicBezTo>
                      <a:pt x="294" y="0"/>
                      <a:pt x="209" y="54"/>
                      <a:pt x="179" y="150"/>
                    </a:cubicBezTo>
                    <a:lnTo>
                      <a:pt x="36" y="641"/>
                    </a:lnTo>
                    <a:cubicBezTo>
                      <a:pt x="1" y="757"/>
                      <a:pt x="72" y="873"/>
                      <a:pt x="188" y="899"/>
                    </a:cubicBezTo>
                    <a:lnTo>
                      <a:pt x="1134" y="1087"/>
                    </a:lnTo>
                    <a:cubicBezTo>
                      <a:pt x="1150" y="1091"/>
                      <a:pt x="1167" y="1093"/>
                      <a:pt x="1183" y="1093"/>
                    </a:cubicBezTo>
                    <a:cubicBezTo>
                      <a:pt x="1270" y="1093"/>
                      <a:pt x="1344" y="1034"/>
                      <a:pt x="1374" y="944"/>
                    </a:cubicBezTo>
                    <a:lnTo>
                      <a:pt x="1419" y="783"/>
                    </a:lnTo>
                    <a:lnTo>
                      <a:pt x="1517" y="819"/>
                    </a:lnTo>
                    <a:cubicBezTo>
                      <a:pt x="1508" y="864"/>
                      <a:pt x="1499" y="908"/>
                      <a:pt x="1490" y="962"/>
                    </a:cubicBezTo>
                    <a:cubicBezTo>
                      <a:pt x="1490" y="1006"/>
                      <a:pt x="1490" y="1060"/>
                      <a:pt x="1508" y="1105"/>
                    </a:cubicBezTo>
                    <a:cubicBezTo>
                      <a:pt x="1517" y="1113"/>
                      <a:pt x="1526" y="1122"/>
                      <a:pt x="1535" y="1122"/>
                    </a:cubicBezTo>
                    <a:cubicBezTo>
                      <a:pt x="1564" y="1151"/>
                      <a:pt x="1597" y="1161"/>
                      <a:pt x="1633" y="1161"/>
                    </a:cubicBezTo>
                    <a:cubicBezTo>
                      <a:pt x="1708" y="1161"/>
                      <a:pt x="1795" y="1118"/>
                      <a:pt x="1878" y="1118"/>
                    </a:cubicBezTo>
                    <a:cubicBezTo>
                      <a:pt x="1891" y="1118"/>
                      <a:pt x="1905" y="1120"/>
                      <a:pt x="1919" y="1122"/>
                    </a:cubicBezTo>
                    <a:cubicBezTo>
                      <a:pt x="1999" y="1140"/>
                      <a:pt x="2052" y="1203"/>
                      <a:pt x="2115" y="1256"/>
                    </a:cubicBezTo>
                    <a:cubicBezTo>
                      <a:pt x="2156" y="1291"/>
                      <a:pt x="2208" y="1318"/>
                      <a:pt x="2256" y="1318"/>
                    </a:cubicBezTo>
                    <a:cubicBezTo>
                      <a:pt x="2282" y="1318"/>
                      <a:pt x="2307" y="1311"/>
                      <a:pt x="2329" y="1292"/>
                    </a:cubicBezTo>
                    <a:cubicBezTo>
                      <a:pt x="2347" y="1274"/>
                      <a:pt x="2365" y="1247"/>
                      <a:pt x="2374" y="1220"/>
                    </a:cubicBezTo>
                    <a:cubicBezTo>
                      <a:pt x="2427" y="1087"/>
                      <a:pt x="2391" y="917"/>
                      <a:pt x="2284" y="819"/>
                    </a:cubicBezTo>
                    <a:cubicBezTo>
                      <a:pt x="2177" y="721"/>
                      <a:pt x="2017" y="676"/>
                      <a:pt x="1954" y="551"/>
                    </a:cubicBezTo>
                    <a:cubicBezTo>
                      <a:pt x="1945" y="525"/>
                      <a:pt x="1936" y="498"/>
                      <a:pt x="1919" y="480"/>
                    </a:cubicBezTo>
                    <a:cubicBezTo>
                      <a:pt x="1890" y="442"/>
                      <a:pt x="1846" y="424"/>
                      <a:pt x="1802" y="424"/>
                    </a:cubicBezTo>
                    <a:cubicBezTo>
                      <a:pt x="1763" y="424"/>
                      <a:pt x="1725" y="437"/>
                      <a:pt x="1696" y="462"/>
                    </a:cubicBezTo>
                    <a:cubicBezTo>
                      <a:pt x="1651" y="489"/>
                      <a:pt x="1615" y="534"/>
                      <a:pt x="1597" y="578"/>
                    </a:cubicBezTo>
                    <a:lnTo>
                      <a:pt x="1490" y="551"/>
                    </a:lnTo>
                    <a:lnTo>
                      <a:pt x="1490" y="542"/>
                    </a:lnTo>
                    <a:cubicBezTo>
                      <a:pt x="1526" y="427"/>
                      <a:pt x="1464" y="319"/>
                      <a:pt x="1357" y="284"/>
                    </a:cubicBezTo>
                    <a:lnTo>
                      <a:pt x="438" y="7"/>
                    </a:lnTo>
                    <a:cubicBezTo>
                      <a:pt x="419" y="3"/>
                      <a:pt x="401" y="0"/>
                      <a:pt x="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2031122" y="641346"/>
                <a:ext cx="151386" cy="95228"/>
              </a:xfrm>
              <a:custGeom>
                <a:avLst/>
                <a:gdLst/>
                <a:ahLst/>
                <a:cxnLst/>
                <a:rect l="l" t="t" r="r" b="b"/>
                <a:pathLst>
                  <a:path w="2383" h="1499" extrusionOk="0">
                    <a:moveTo>
                      <a:pt x="431" y="1"/>
                    </a:moveTo>
                    <a:cubicBezTo>
                      <a:pt x="347" y="1"/>
                      <a:pt x="269" y="51"/>
                      <a:pt x="242" y="133"/>
                    </a:cubicBezTo>
                    <a:lnTo>
                      <a:pt x="45" y="606"/>
                    </a:lnTo>
                    <a:cubicBezTo>
                      <a:pt x="1" y="713"/>
                      <a:pt x="63" y="846"/>
                      <a:pt x="179" y="882"/>
                    </a:cubicBezTo>
                    <a:lnTo>
                      <a:pt x="1098" y="1159"/>
                    </a:lnTo>
                    <a:cubicBezTo>
                      <a:pt x="1119" y="1166"/>
                      <a:pt x="1140" y="1170"/>
                      <a:pt x="1161" y="1170"/>
                    </a:cubicBezTo>
                    <a:cubicBezTo>
                      <a:pt x="1239" y="1170"/>
                      <a:pt x="1313" y="1120"/>
                      <a:pt x="1348" y="1043"/>
                    </a:cubicBezTo>
                    <a:lnTo>
                      <a:pt x="1410" y="882"/>
                    </a:lnTo>
                    <a:lnTo>
                      <a:pt x="1509" y="927"/>
                    </a:lnTo>
                    <a:cubicBezTo>
                      <a:pt x="1491" y="971"/>
                      <a:pt x="1473" y="1016"/>
                      <a:pt x="1464" y="1069"/>
                    </a:cubicBezTo>
                    <a:cubicBezTo>
                      <a:pt x="1455" y="1114"/>
                      <a:pt x="1446" y="1168"/>
                      <a:pt x="1473" y="1203"/>
                    </a:cubicBezTo>
                    <a:cubicBezTo>
                      <a:pt x="1473" y="1221"/>
                      <a:pt x="1482" y="1230"/>
                      <a:pt x="1491" y="1239"/>
                    </a:cubicBezTo>
                    <a:cubicBezTo>
                      <a:pt x="1520" y="1272"/>
                      <a:pt x="1559" y="1282"/>
                      <a:pt x="1602" y="1282"/>
                    </a:cubicBezTo>
                    <a:cubicBezTo>
                      <a:pt x="1668" y="1282"/>
                      <a:pt x="1744" y="1258"/>
                      <a:pt x="1814" y="1258"/>
                    </a:cubicBezTo>
                    <a:cubicBezTo>
                      <a:pt x="1835" y="1258"/>
                      <a:pt x="1855" y="1260"/>
                      <a:pt x="1874" y="1266"/>
                    </a:cubicBezTo>
                    <a:cubicBezTo>
                      <a:pt x="1946" y="1292"/>
                      <a:pt x="1999" y="1364"/>
                      <a:pt x="2053" y="1426"/>
                    </a:cubicBezTo>
                    <a:cubicBezTo>
                      <a:pt x="2091" y="1464"/>
                      <a:pt x="2147" y="1498"/>
                      <a:pt x="2202" y="1498"/>
                    </a:cubicBezTo>
                    <a:cubicBezTo>
                      <a:pt x="2224" y="1498"/>
                      <a:pt x="2246" y="1493"/>
                      <a:pt x="2267" y="1480"/>
                    </a:cubicBezTo>
                    <a:cubicBezTo>
                      <a:pt x="2285" y="1462"/>
                      <a:pt x="2302" y="1435"/>
                      <a:pt x="2320" y="1417"/>
                    </a:cubicBezTo>
                    <a:cubicBezTo>
                      <a:pt x="2383" y="1284"/>
                      <a:pt x="2365" y="1114"/>
                      <a:pt x="2267" y="998"/>
                    </a:cubicBezTo>
                    <a:cubicBezTo>
                      <a:pt x="2169" y="891"/>
                      <a:pt x="2017" y="837"/>
                      <a:pt x="1963" y="704"/>
                    </a:cubicBezTo>
                    <a:cubicBezTo>
                      <a:pt x="1955" y="677"/>
                      <a:pt x="1946" y="650"/>
                      <a:pt x="1937" y="623"/>
                    </a:cubicBezTo>
                    <a:cubicBezTo>
                      <a:pt x="1909" y="585"/>
                      <a:pt x="1857" y="563"/>
                      <a:pt x="1805" y="563"/>
                    </a:cubicBezTo>
                    <a:cubicBezTo>
                      <a:pt x="1773" y="563"/>
                      <a:pt x="1741" y="571"/>
                      <a:pt x="1714" y="588"/>
                    </a:cubicBezTo>
                    <a:cubicBezTo>
                      <a:pt x="1669" y="614"/>
                      <a:pt x="1633" y="650"/>
                      <a:pt x="1607" y="695"/>
                    </a:cubicBezTo>
                    <a:lnTo>
                      <a:pt x="1500" y="659"/>
                    </a:lnTo>
                    <a:lnTo>
                      <a:pt x="1509" y="650"/>
                    </a:lnTo>
                    <a:cubicBezTo>
                      <a:pt x="1553" y="543"/>
                      <a:pt x="1500" y="418"/>
                      <a:pt x="1393" y="383"/>
                    </a:cubicBezTo>
                    <a:lnTo>
                      <a:pt x="509" y="17"/>
                    </a:lnTo>
                    <a:cubicBezTo>
                      <a:pt x="484" y="6"/>
                      <a:pt x="457" y="1"/>
                      <a:pt x="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2052086" y="581187"/>
                <a:ext cx="145732" cy="91988"/>
              </a:xfrm>
              <a:custGeom>
                <a:avLst/>
                <a:gdLst/>
                <a:ahLst/>
                <a:cxnLst/>
                <a:rect l="l" t="t" r="r" b="b"/>
                <a:pathLst>
                  <a:path w="2294" h="1448" extrusionOk="0">
                    <a:moveTo>
                      <a:pt x="314" y="1"/>
                    </a:moveTo>
                    <a:cubicBezTo>
                      <a:pt x="224" y="1"/>
                      <a:pt x="139" y="74"/>
                      <a:pt x="117" y="179"/>
                    </a:cubicBezTo>
                    <a:lnTo>
                      <a:pt x="28" y="616"/>
                    </a:lnTo>
                    <a:cubicBezTo>
                      <a:pt x="1" y="741"/>
                      <a:pt x="135" y="892"/>
                      <a:pt x="251" y="910"/>
                    </a:cubicBezTo>
                    <a:lnTo>
                      <a:pt x="1125" y="1187"/>
                    </a:lnTo>
                    <a:cubicBezTo>
                      <a:pt x="1135" y="1188"/>
                      <a:pt x="1145" y="1189"/>
                      <a:pt x="1155" y="1189"/>
                    </a:cubicBezTo>
                    <a:cubicBezTo>
                      <a:pt x="1250" y="1189"/>
                      <a:pt x="1333" y="1113"/>
                      <a:pt x="1357" y="1008"/>
                    </a:cubicBezTo>
                    <a:lnTo>
                      <a:pt x="1393" y="830"/>
                    </a:lnTo>
                    <a:lnTo>
                      <a:pt x="1464" y="848"/>
                    </a:lnTo>
                    <a:cubicBezTo>
                      <a:pt x="1446" y="973"/>
                      <a:pt x="1455" y="1089"/>
                      <a:pt x="1473" y="1214"/>
                    </a:cubicBezTo>
                    <a:cubicBezTo>
                      <a:pt x="1482" y="1240"/>
                      <a:pt x="1491" y="1267"/>
                      <a:pt x="1509" y="1285"/>
                    </a:cubicBezTo>
                    <a:cubicBezTo>
                      <a:pt x="1515" y="1290"/>
                      <a:pt x="1523" y="1292"/>
                      <a:pt x="1530" y="1292"/>
                    </a:cubicBezTo>
                    <a:cubicBezTo>
                      <a:pt x="1561" y="1292"/>
                      <a:pt x="1596" y="1253"/>
                      <a:pt x="1625" y="1231"/>
                    </a:cubicBezTo>
                    <a:cubicBezTo>
                      <a:pt x="1656" y="1205"/>
                      <a:pt x="1694" y="1193"/>
                      <a:pt x="1733" y="1193"/>
                    </a:cubicBezTo>
                    <a:cubicBezTo>
                      <a:pt x="1772" y="1193"/>
                      <a:pt x="1812" y="1205"/>
                      <a:pt x="1848" y="1222"/>
                    </a:cubicBezTo>
                    <a:cubicBezTo>
                      <a:pt x="1919" y="1258"/>
                      <a:pt x="1981" y="1321"/>
                      <a:pt x="2053" y="1374"/>
                    </a:cubicBezTo>
                    <a:cubicBezTo>
                      <a:pt x="2088" y="1410"/>
                      <a:pt x="2124" y="1437"/>
                      <a:pt x="2169" y="1445"/>
                    </a:cubicBezTo>
                    <a:cubicBezTo>
                      <a:pt x="2176" y="1447"/>
                      <a:pt x="2183" y="1448"/>
                      <a:pt x="2190" y="1448"/>
                    </a:cubicBezTo>
                    <a:cubicBezTo>
                      <a:pt x="2227" y="1448"/>
                      <a:pt x="2262" y="1428"/>
                      <a:pt x="2285" y="1383"/>
                    </a:cubicBezTo>
                    <a:cubicBezTo>
                      <a:pt x="2294" y="1356"/>
                      <a:pt x="2294" y="1321"/>
                      <a:pt x="2294" y="1285"/>
                    </a:cubicBezTo>
                    <a:cubicBezTo>
                      <a:pt x="2276" y="1098"/>
                      <a:pt x="2169" y="928"/>
                      <a:pt x="2035" y="848"/>
                    </a:cubicBezTo>
                    <a:cubicBezTo>
                      <a:pt x="1946" y="794"/>
                      <a:pt x="1839" y="767"/>
                      <a:pt x="1794" y="669"/>
                    </a:cubicBezTo>
                    <a:cubicBezTo>
                      <a:pt x="1767" y="607"/>
                      <a:pt x="1767" y="536"/>
                      <a:pt x="1723" y="491"/>
                    </a:cubicBezTo>
                    <a:cubicBezTo>
                      <a:pt x="1706" y="470"/>
                      <a:pt x="1683" y="461"/>
                      <a:pt x="1660" y="461"/>
                    </a:cubicBezTo>
                    <a:cubicBezTo>
                      <a:pt x="1634" y="461"/>
                      <a:pt x="1608" y="472"/>
                      <a:pt x="1589" y="491"/>
                    </a:cubicBezTo>
                    <a:cubicBezTo>
                      <a:pt x="1562" y="518"/>
                      <a:pt x="1535" y="553"/>
                      <a:pt x="1526" y="589"/>
                    </a:cubicBezTo>
                    <a:lnTo>
                      <a:pt x="1446" y="562"/>
                    </a:lnTo>
                    <a:lnTo>
                      <a:pt x="1455" y="553"/>
                    </a:lnTo>
                    <a:cubicBezTo>
                      <a:pt x="1482" y="428"/>
                      <a:pt x="1410" y="304"/>
                      <a:pt x="1303" y="268"/>
                    </a:cubicBezTo>
                    <a:lnTo>
                      <a:pt x="367" y="9"/>
                    </a:lnTo>
                    <a:cubicBezTo>
                      <a:pt x="349" y="3"/>
                      <a:pt x="332"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2066252" y="521600"/>
                <a:ext cx="138935" cy="99865"/>
              </a:xfrm>
              <a:custGeom>
                <a:avLst/>
                <a:gdLst/>
                <a:ahLst/>
                <a:cxnLst/>
                <a:rect l="l" t="t" r="r" b="b"/>
                <a:pathLst>
                  <a:path w="2187" h="1572" extrusionOk="0">
                    <a:moveTo>
                      <a:pt x="279" y="1"/>
                    </a:moveTo>
                    <a:cubicBezTo>
                      <a:pt x="171" y="1"/>
                      <a:pt x="81" y="88"/>
                      <a:pt x="72" y="207"/>
                    </a:cubicBezTo>
                    <a:lnTo>
                      <a:pt x="10" y="653"/>
                    </a:lnTo>
                    <a:cubicBezTo>
                      <a:pt x="1" y="787"/>
                      <a:pt x="162" y="912"/>
                      <a:pt x="278" y="912"/>
                    </a:cubicBezTo>
                    <a:lnTo>
                      <a:pt x="1179" y="1045"/>
                    </a:lnTo>
                    <a:cubicBezTo>
                      <a:pt x="1286" y="1045"/>
                      <a:pt x="1375" y="956"/>
                      <a:pt x="1384" y="840"/>
                    </a:cubicBezTo>
                    <a:lnTo>
                      <a:pt x="1393" y="653"/>
                    </a:lnTo>
                    <a:lnTo>
                      <a:pt x="1464" y="671"/>
                    </a:lnTo>
                    <a:cubicBezTo>
                      <a:pt x="1455" y="751"/>
                      <a:pt x="1455" y="822"/>
                      <a:pt x="1455" y="903"/>
                    </a:cubicBezTo>
                    <a:cubicBezTo>
                      <a:pt x="1455" y="938"/>
                      <a:pt x="1464" y="983"/>
                      <a:pt x="1482" y="1010"/>
                    </a:cubicBezTo>
                    <a:cubicBezTo>
                      <a:pt x="1503" y="1038"/>
                      <a:pt x="1535" y="1045"/>
                      <a:pt x="1570" y="1045"/>
                    </a:cubicBezTo>
                    <a:cubicBezTo>
                      <a:pt x="1605" y="1045"/>
                      <a:pt x="1644" y="1038"/>
                      <a:pt x="1680" y="1038"/>
                    </a:cubicBezTo>
                    <a:cubicBezTo>
                      <a:pt x="1698" y="1038"/>
                      <a:pt x="1716" y="1040"/>
                      <a:pt x="1732" y="1045"/>
                    </a:cubicBezTo>
                    <a:cubicBezTo>
                      <a:pt x="1803" y="1072"/>
                      <a:pt x="1830" y="1143"/>
                      <a:pt x="1865" y="1215"/>
                    </a:cubicBezTo>
                    <a:cubicBezTo>
                      <a:pt x="1892" y="1286"/>
                      <a:pt x="1919" y="1358"/>
                      <a:pt x="1955" y="1438"/>
                    </a:cubicBezTo>
                    <a:cubicBezTo>
                      <a:pt x="1973" y="1500"/>
                      <a:pt x="2017" y="1572"/>
                      <a:pt x="2071" y="1572"/>
                    </a:cubicBezTo>
                    <a:cubicBezTo>
                      <a:pt x="2115" y="1572"/>
                      <a:pt x="2160" y="1536"/>
                      <a:pt x="2178" y="1491"/>
                    </a:cubicBezTo>
                    <a:cubicBezTo>
                      <a:pt x="2187" y="1447"/>
                      <a:pt x="2187" y="1393"/>
                      <a:pt x="2187" y="1340"/>
                    </a:cubicBezTo>
                    <a:cubicBezTo>
                      <a:pt x="2169" y="1063"/>
                      <a:pt x="2097" y="760"/>
                      <a:pt x="1892" y="590"/>
                    </a:cubicBezTo>
                    <a:cubicBezTo>
                      <a:pt x="1830" y="555"/>
                      <a:pt x="1767" y="519"/>
                      <a:pt x="1741" y="448"/>
                    </a:cubicBezTo>
                    <a:cubicBezTo>
                      <a:pt x="1714" y="403"/>
                      <a:pt x="1714" y="341"/>
                      <a:pt x="1696" y="278"/>
                    </a:cubicBezTo>
                    <a:cubicBezTo>
                      <a:pt x="1682" y="236"/>
                      <a:pt x="1645" y="199"/>
                      <a:pt x="1608" y="199"/>
                    </a:cubicBezTo>
                    <a:cubicBezTo>
                      <a:pt x="1599" y="199"/>
                      <a:pt x="1589" y="201"/>
                      <a:pt x="1580" y="207"/>
                    </a:cubicBezTo>
                    <a:cubicBezTo>
                      <a:pt x="1553" y="225"/>
                      <a:pt x="1544" y="251"/>
                      <a:pt x="1535" y="278"/>
                    </a:cubicBezTo>
                    <a:cubicBezTo>
                      <a:pt x="1526" y="314"/>
                      <a:pt x="1518" y="358"/>
                      <a:pt x="1509" y="403"/>
                    </a:cubicBezTo>
                    <a:lnTo>
                      <a:pt x="1410" y="376"/>
                    </a:lnTo>
                    <a:lnTo>
                      <a:pt x="1410" y="367"/>
                    </a:lnTo>
                    <a:cubicBezTo>
                      <a:pt x="1410" y="242"/>
                      <a:pt x="1330" y="126"/>
                      <a:pt x="1214" y="118"/>
                    </a:cubicBezTo>
                    <a:lnTo>
                      <a:pt x="295" y="2"/>
                    </a:lnTo>
                    <a:cubicBezTo>
                      <a:pt x="290" y="1"/>
                      <a:pt x="285"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2078195" y="462139"/>
                <a:ext cx="130994" cy="88494"/>
              </a:xfrm>
              <a:custGeom>
                <a:avLst/>
                <a:gdLst/>
                <a:ahLst/>
                <a:cxnLst/>
                <a:rect l="l" t="t" r="r" b="b"/>
                <a:pathLst>
                  <a:path w="2062" h="1393" extrusionOk="0">
                    <a:moveTo>
                      <a:pt x="219" y="0"/>
                    </a:moveTo>
                    <a:cubicBezTo>
                      <a:pt x="117" y="0"/>
                      <a:pt x="27" y="95"/>
                      <a:pt x="36" y="206"/>
                    </a:cubicBezTo>
                    <a:lnTo>
                      <a:pt x="0" y="652"/>
                    </a:lnTo>
                    <a:cubicBezTo>
                      <a:pt x="0" y="772"/>
                      <a:pt x="157" y="876"/>
                      <a:pt x="280" y="876"/>
                    </a:cubicBezTo>
                    <a:cubicBezTo>
                      <a:pt x="285" y="876"/>
                      <a:pt x="290" y="875"/>
                      <a:pt x="295" y="875"/>
                    </a:cubicBezTo>
                    <a:lnTo>
                      <a:pt x="1133" y="938"/>
                    </a:lnTo>
                    <a:cubicBezTo>
                      <a:pt x="1240" y="938"/>
                      <a:pt x="1321" y="839"/>
                      <a:pt x="1321" y="723"/>
                    </a:cubicBezTo>
                    <a:lnTo>
                      <a:pt x="1321" y="545"/>
                    </a:lnTo>
                    <a:lnTo>
                      <a:pt x="1383" y="563"/>
                    </a:lnTo>
                    <a:cubicBezTo>
                      <a:pt x="1401" y="634"/>
                      <a:pt x="1410" y="706"/>
                      <a:pt x="1419" y="777"/>
                    </a:cubicBezTo>
                    <a:cubicBezTo>
                      <a:pt x="1428" y="795"/>
                      <a:pt x="1428" y="813"/>
                      <a:pt x="1437" y="831"/>
                    </a:cubicBezTo>
                    <a:cubicBezTo>
                      <a:pt x="1450" y="848"/>
                      <a:pt x="1470" y="853"/>
                      <a:pt x="1491" y="853"/>
                    </a:cubicBezTo>
                    <a:cubicBezTo>
                      <a:pt x="1512" y="853"/>
                      <a:pt x="1535" y="848"/>
                      <a:pt x="1553" y="848"/>
                    </a:cubicBezTo>
                    <a:cubicBezTo>
                      <a:pt x="1651" y="857"/>
                      <a:pt x="1713" y="973"/>
                      <a:pt x="1749" y="1062"/>
                    </a:cubicBezTo>
                    <a:cubicBezTo>
                      <a:pt x="1802" y="1187"/>
                      <a:pt x="1856" y="1312"/>
                      <a:pt x="1963" y="1375"/>
                    </a:cubicBezTo>
                    <a:cubicBezTo>
                      <a:pt x="1972" y="1384"/>
                      <a:pt x="1990" y="1393"/>
                      <a:pt x="2008" y="1393"/>
                    </a:cubicBezTo>
                    <a:cubicBezTo>
                      <a:pt x="2052" y="1384"/>
                      <a:pt x="2061" y="1321"/>
                      <a:pt x="2052" y="1268"/>
                    </a:cubicBezTo>
                    <a:cubicBezTo>
                      <a:pt x="2025" y="982"/>
                      <a:pt x="1981" y="661"/>
                      <a:pt x="1785" y="465"/>
                    </a:cubicBezTo>
                    <a:cubicBezTo>
                      <a:pt x="1731" y="402"/>
                      <a:pt x="1660" y="358"/>
                      <a:pt x="1633" y="277"/>
                    </a:cubicBezTo>
                    <a:cubicBezTo>
                      <a:pt x="1615" y="224"/>
                      <a:pt x="1615" y="153"/>
                      <a:pt x="1579" y="108"/>
                    </a:cubicBezTo>
                    <a:cubicBezTo>
                      <a:pt x="1562" y="91"/>
                      <a:pt x="1539" y="83"/>
                      <a:pt x="1515" y="83"/>
                    </a:cubicBezTo>
                    <a:cubicBezTo>
                      <a:pt x="1474" y="83"/>
                      <a:pt x="1429" y="105"/>
                      <a:pt x="1401" y="144"/>
                    </a:cubicBezTo>
                    <a:cubicBezTo>
                      <a:pt x="1374" y="188"/>
                      <a:pt x="1365" y="233"/>
                      <a:pt x="1365" y="286"/>
                    </a:cubicBezTo>
                    <a:lnTo>
                      <a:pt x="1312" y="277"/>
                    </a:lnTo>
                    <a:lnTo>
                      <a:pt x="1312" y="269"/>
                    </a:lnTo>
                    <a:cubicBezTo>
                      <a:pt x="1312" y="153"/>
                      <a:pt x="1214" y="45"/>
                      <a:pt x="1098" y="45"/>
                    </a:cubicBezTo>
                    <a:lnTo>
                      <a:pt x="232" y="1"/>
                    </a:lnTo>
                    <a:cubicBezTo>
                      <a:pt x="228" y="0"/>
                      <a:pt x="223" y="0"/>
                      <a:pt x="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2084421" y="402425"/>
                <a:ext cx="127563" cy="79663"/>
              </a:xfrm>
              <a:custGeom>
                <a:avLst/>
                <a:gdLst/>
                <a:ahLst/>
                <a:cxnLst/>
                <a:rect l="l" t="t" r="r" b="b"/>
                <a:pathLst>
                  <a:path w="2008" h="1254" extrusionOk="0">
                    <a:moveTo>
                      <a:pt x="1406" y="1"/>
                    </a:moveTo>
                    <a:cubicBezTo>
                      <a:pt x="1380" y="1"/>
                      <a:pt x="1355" y="10"/>
                      <a:pt x="1339" y="31"/>
                    </a:cubicBezTo>
                    <a:cubicBezTo>
                      <a:pt x="1294" y="76"/>
                      <a:pt x="1294" y="147"/>
                      <a:pt x="1303" y="209"/>
                    </a:cubicBezTo>
                    <a:cubicBezTo>
                      <a:pt x="1312" y="227"/>
                      <a:pt x="1312" y="236"/>
                      <a:pt x="1312" y="254"/>
                    </a:cubicBezTo>
                    <a:lnTo>
                      <a:pt x="1258" y="245"/>
                    </a:lnTo>
                    <a:lnTo>
                      <a:pt x="1258" y="236"/>
                    </a:lnTo>
                    <a:cubicBezTo>
                      <a:pt x="1241" y="126"/>
                      <a:pt x="1151" y="39"/>
                      <a:pt x="1042" y="39"/>
                    </a:cubicBezTo>
                    <a:cubicBezTo>
                      <a:pt x="1037" y="39"/>
                      <a:pt x="1032" y="39"/>
                      <a:pt x="1026" y="40"/>
                    </a:cubicBezTo>
                    <a:lnTo>
                      <a:pt x="197" y="49"/>
                    </a:lnTo>
                    <a:cubicBezTo>
                      <a:pt x="81" y="58"/>
                      <a:pt x="0" y="156"/>
                      <a:pt x="9" y="263"/>
                    </a:cubicBezTo>
                    <a:lnTo>
                      <a:pt x="9" y="682"/>
                    </a:lnTo>
                    <a:cubicBezTo>
                      <a:pt x="18" y="796"/>
                      <a:pt x="167" y="881"/>
                      <a:pt x="282" y="881"/>
                    </a:cubicBezTo>
                    <a:cubicBezTo>
                      <a:pt x="292" y="881"/>
                      <a:pt x="303" y="880"/>
                      <a:pt x="313" y="878"/>
                    </a:cubicBezTo>
                    <a:lnTo>
                      <a:pt x="1133" y="887"/>
                    </a:lnTo>
                    <a:cubicBezTo>
                      <a:pt x="1240" y="870"/>
                      <a:pt x="1312" y="780"/>
                      <a:pt x="1303" y="673"/>
                    </a:cubicBezTo>
                    <a:lnTo>
                      <a:pt x="1285" y="504"/>
                    </a:lnTo>
                    <a:lnTo>
                      <a:pt x="1348" y="495"/>
                    </a:lnTo>
                    <a:cubicBezTo>
                      <a:pt x="1356" y="566"/>
                      <a:pt x="1365" y="646"/>
                      <a:pt x="1374" y="718"/>
                    </a:cubicBezTo>
                    <a:cubicBezTo>
                      <a:pt x="1374" y="736"/>
                      <a:pt x="1374" y="762"/>
                      <a:pt x="1392" y="771"/>
                    </a:cubicBezTo>
                    <a:cubicBezTo>
                      <a:pt x="1403" y="789"/>
                      <a:pt x="1420" y="794"/>
                      <a:pt x="1439" y="794"/>
                    </a:cubicBezTo>
                    <a:cubicBezTo>
                      <a:pt x="1461" y="794"/>
                      <a:pt x="1486" y="788"/>
                      <a:pt x="1509" y="788"/>
                    </a:cubicBezTo>
                    <a:cubicBezTo>
                      <a:pt x="1515" y="788"/>
                      <a:pt x="1521" y="788"/>
                      <a:pt x="1526" y="789"/>
                    </a:cubicBezTo>
                    <a:cubicBezTo>
                      <a:pt x="1615" y="798"/>
                      <a:pt x="1651" y="905"/>
                      <a:pt x="1678" y="994"/>
                    </a:cubicBezTo>
                    <a:cubicBezTo>
                      <a:pt x="1704" y="1075"/>
                      <a:pt x="1749" y="1146"/>
                      <a:pt x="1802" y="1200"/>
                    </a:cubicBezTo>
                    <a:cubicBezTo>
                      <a:pt x="1838" y="1226"/>
                      <a:pt x="1874" y="1253"/>
                      <a:pt x="1918" y="1253"/>
                    </a:cubicBezTo>
                    <a:cubicBezTo>
                      <a:pt x="1954" y="1253"/>
                      <a:pt x="1999" y="1226"/>
                      <a:pt x="2008" y="1182"/>
                    </a:cubicBezTo>
                    <a:cubicBezTo>
                      <a:pt x="2008" y="1137"/>
                      <a:pt x="1981" y="1101"/>
                      <a:pt x="1963" y="1066"/>
                    </a:cubicBezTo>
                    <a:cubicBezTo>
                      <a:pt x="1865" y="923"/>
                      <a:pt x="1838" y="745"/>
                      <a:pt x="1838" y="575"/>
                    </a:cubicBezTo>
                    <a:cubicBezTo>
                      <a:pt x="1838" y="513"/>
                      <a:pt x="1838" y="450"/>
                      <a:pt x="1820" y="388"/>
                    </a:cubicBezTo>
                    <a:cubicBezTo>
                      <a:pt x="1776" y="281"/>
                      <a:pt x="1669" y="227"/>
                      <a:pt x="1571" y="183"/>
                    </a:cubicBezTo>
                    <a:cubicBezTo>
                      <a:pt x="1553" y="120"/>
                      <a:pt x="1535" y="67"/>
                      <a:pt x="1490" y="31"/>
                    </a:cubicBezTo>
                    <a:cubicBezTo>
                      <a:pt x="1467" y="12"/>
                      <a:pt x="1436" y="1"/>
                      <a:pt x="1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2081562" y="344807"/>
                <a:ext cx="137219" cy="70897"/>
              </a:xfrm>
              <a:custGeom>
                <a:avLst/>
                <a:gdLst/>
                <a:ahLst/>
                <a:cxnLst/>
                <a:rect l="l" t="t" r="r" b="b"/>
                <a:pathLst>
                  <a:path w="2160" h="1116" extrusionOk="0">
                    <a:moveTo>
                      <a:pt x="1420" y="1"/>
                    </a:moveTo>
                    <a:cubicBezTo>
                      <a:pt x="1417" y="1"/>
                      <a:pt x="1414" y="1"/>
                      <a:pt x="1410" y="1"/>
                    </a:cubicBezTo>
                    <a:cubicBezTo>
                      <a:pt x="1375" y="10"/>
                      <a:pt x="1348" y="46"/>
                      <a:pt x="1339" y="82"/>
                    </a:cubicBezTo>
                    <a:cubicBezTo>
                      <a:pt x="1330" y="117"/>
                      <a:pt x="1330" y="153"/>
                      <a:pt x="1339" y="189"/>
                    </a:cubicBezTo>
                    <a:cubicBezTo>
                      <a:pt x="1339" y="197"/>
                      <a:pt x="1339" y="197"/>
                      <a:pt x="1339" y="206"/>
                    </a:cubicBezTo>
                    <a:lnTo>
                      <a:pt x="1259" y="206"/>
                    </a:lnTo>
                    <a:lnTo>
                      <a:pt x="1259" y="197"/>
                    </a:lnTo>
                    <a:cubicBezTo>
                      <a:pt x="1242" y="96"/>
                      <a:pt x="1144" y="18"/>
                      <a:pt x="1035" y="18"/>
                    </a:cubicBezTo>
                    <a:cubicBezTo>
                      <a:pt x="1030" y="18"/>
                      <a:pt x="1024" y="19"/>
                      <a:pt x="1018" y="19"/>
                    </a:cubicBezTo>
                    <a:lnTo>
                      <a:pt x="197" y="82"/>
                    </a:lnTo>
                    <a:cubicBezTo>
                      <a:pt x="81" y="90"/>
                      <a:pt x="1" y="189"/>
                      <a:pt x="19" y="296"/>
                    </a:cubicBezTo>
                    <a:lnTo>
                      <a:pt x="45" y="697"/>
                    </a:lnTo>
                    <a:cubicBezTo>
                      <a:pt x="61" y="801"/>
                      <a:pt x="207" y="869"/>
                      <a:pt x="327" y="869"/>
                    </a:cubicBezTo>
                    <a:cubicBezTo>
                      <a:pt x="340" y="869"/>
                      <a:pt x="354" y="868"/>
                      <a:pt x="367" y="867"/>
                    </a:cubicBezTo>
                    <a:lnTo>
                      <a:pt x="1178" y="822"/>
                    </a:lnTo>
                    <a:cubicBezTo>
                      <a:pt x="1285" y="804"/>
                      <a:pt x="1348" y="706"/>
                      <a:pt x="1330" y="608"/>
                    </a:cubicBezTo>
                    <a:lnTo>
                      <a:pt x="1303" y="447"/>
                    </a:lnTo>
                    <a:lnTo>
                      <a:pt x="1384" y="438"/>
                    </a:lnTo>
                    <a:cubicBezTo>
                      <a:pt x="1393" y="474"/>
                      <a:pt x="1401" y="510"/>
                      <a:pt x="1401" y="545"/>
                    </a:cubicBezTo>
                    <a:cubicBezTo>
                      <a:pt x="1410" y="599"/>
                      <a:pt x="1428" y="661"/>
                      <a:pt x="1473" y="697"/>
                    </a:cubicBezTo>
                    <a:cubicBezTo>
                      <a:pt x="1535" y="751"/>
                      <a:pt x="1633" y="724"/>
                      <a:pt x="1723" y="742"/>
                    </a:cubicBezTo>
                    <a:cubicBezTo>
                      <a:pt x="1865" y="777"/>
                      <a:pt x="1937" y="938"/>
                      <a:pt x="2017" y="1054"/>
                    </a:cubicBezTo>
                    <a:cubicBezTo>
                      <a:pt x="2038" y="1082"/>
                      <a:pt x="2076" y="1116"/>
                      <a:pt x="2108" y="1116"/>
                    </a:cubicBezTo>
                    <a:cubicBezTo>
                      <a:pt x="2117" y="1116"/>
                      <a:pt x="2125" y="1113"/>
                      <a:pt x="2133" y="1107"/>
                    </a:cubicBezTo>
                    <a:cubicBezTo>
                      <a:pt x="2160" y="1090"/>
                      <a:pt x="2160" y="1054"/>
                      <a:pt x="2160" y="1018"/>
                    </a:cubicBezTo>
                    <a:cubicBezTo>
                      <a:pt x="2151" y="938"/>
                      <a:pt x="2124" y="858"/>
                      <a:pt x="2079" y="795"/>
                    </a:cubicBezTo>
                    <a:cubicBezTo>
                      <a:pt x="2035" y="724"/>
                      <a:pt x="1981" y="670"/>
                      <a:pt x="1946" y="599"/>
                    </a:cubicBezTo>
                    <a:cubicBezTo>
                      <a:pt x="1919" y="510"/>
                      <a:pt x="1928" y="412"/>
                      <a:pt x="1892" y="322"/>
                    </a:cubicBezTo>
                    <a:cubicBezTo>
                      <a:pt x="1856" y="251"/>
                      <a:pt x="1785" y="189"/>
                      <a:pt x="1705" y="162"/>
                    </a:cubicBezTo>
                    <a:cubicBezTo>
                      <a:pt x="1660" y="153"/>
                      <a:pt x="1616" y="144"/>
                      <a:pt x="1580" y="126"/>
                    </a:cubicBezTo>
                    <a:cubicBezTo>
                      <a:pt x="1520" y="84"/>
                      <a:pt x="1485" y="1"/>
                      <a:pt x="1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2078195" y="286872"/>
                <a:ext cx="138871" cy="65814"/>
              </a:xfrm>
              <a:custGeom>
                <a:avLst/>
                <a:gdLst/>
                <a:ahLst/>
                <a:cxnLst/>
                <a:rect l="l" t="t" r="r" b="b"/>
                <a:pathLst>
                  <a:path w="2186" h="1036" extrusionOk="0">
                    <a:moveTo>
                      <a:pt x="1348" y="1"/>
                    </a:moveTo>
                    <a:cubicBezTo>
                      <a:pt x="1342" y="1"/>
                      <a:pt x="1336" y="2"/>
                      <a:pt x="1330" y="3"/>
                    </a:cubicBezTo>
                    <a:cubicBezTo>
                      <a:pt x="1294" y="12"/>
                      <a:pt x="1276" y="48"/>
                      <a:pt x="1267" y="84"/>
                    </a:cubicBezTo>
                    <a:cubicBezTo>
                      <a:pt x="1267" y="119"/>
                      <a:pt x="1276" y="155"/>
                      <a:pt x="1285" y="191"/>
                    </a:cubicBezTo>
                    <a:cubicBezTo>
                      <a:pt x="1285" y="191"/>
                      <a:pt x="1285" y="200"/>
                      <a:pt x="1285" y="200"/>
                    </a:cubicBezTo>
                    <a:lnTo>
                      <a:pt x="1214" y="200"/>
                    </a:lnTo>
                    <a:lnTo>
                      <a:pt x="1205" y="191"/>
                    </a:lnTo>
                    <a:cubicBezTo>
                      <a:pt x="1181" y="87"/>
                      <a:pt x="1085" y="18"/>
                      <a:pt x="988" y="18"/>
                    </a:cubicBezTo>
                    <a:cubicBezTo>
                      <a:pt x="977" y="18"/>
                      <a:pt x="966" y="19"/>
                      <a:pt x="955" y="21"/>
                    </a:cubicBezTo>
                    <a:lnTo>
                      <a:pt x="188" y="128"/>
                    </a:lnTo>
                    <a:cubicBezTo>
                      <a:pt x="72" y="146"/>
                      <a:pt x="0" y="253"/>
                      <a:pt x="27" y="360"/>
                    </a:cubicBezTo>
                    <a:lnTo>
                      <a:pt x="90" y="762"/>
                    </a:lnTo>
                    <a:cubicBezTo>
                      <a:pt x="112" y="860"/>
                      <a:pt x="249" y="919"/>
                      <a:pt x="361" y="919"/>
                    </a:cubicBezTo>
                    <a:cubicBezTo>
                      <a:pt x="382" y="919"/>
                      <a:pt x="402" y="917"/>
                      <a:pt x="420" y="913"/>
                    </a:cubicBezTo>
                    <a:lnTo>
                      <a:pt x="1124" y="824"/>
                    </a:lnTo>
                    <a:cubicBezTo>
                      <a:pt x="1231" y="797"/>
                      <a:pt x="1294" y="699"/>
                      <a:pt x="1267" y="601"/>
                    </a:cubicBezTo>
                    <a:lnTo>
                      <a:pt x="1240" y="440"/>
                    </a:lnTo>
                    <a:lnTo>
                      <a:pt x="1347" y="431"/>
                    </a:lnTo>
                    <a:cubicBezTo>
                      <a:pt x="1365" y="467"/>
                      <a:pt x="1374" y="503"/>
                      <a:pt x="1383" y="539"/>
                    </a:cubicBezTo>
                    <a:cubicBezTo>
                      <a:pt x="1401" y="592"/>
                      <a:pt x="1419" y="655"/>
                      <a:pt x="1463" y="690"/>
                    </a:cubicBezTo>
                    <a:cubicBezTo>
                      <a:pt x="1472" y="695"/>
                      <a:pt x="1480" y="698"/>
                      <a:pt x="1489" y="698"/>
                    </a:cubicBezTo>
                    <a:cubicBezTo>
                      <a:pt x="1545" y="698"/>
                      <a:pt x="1605" y="602"/>
                      <a:pt x="1661" y="602"/>
                    </a:cubicBezTo>
                    <a:cubicBezTo>
                      <a:pt x="1669" y="602"/>
                      <a:pt x="1678" y="605"/>
                      <a:pt x="1686" y="610"/>
                    </a:cubicBezTo>
                    <a:cubicBezTo>
                      <a:pt x="1820" y="681"/>
                      <a:pt x="1954" y="878"/>
                      <a:pt x="2043" y="985"/>
                    </a:cubicBezTo>
                    <a:cubicBezTo>
                      <a:pt x="2068" y="1010"/>
                      <a:pt x="2103" y="1035"/>
                      <a:pt x="2133" y="1035"/>
                    </a:cubicBezTo>
                    <a:cubicBezTo>
                      <a:pt x="2146" y="1035"/>
                      <a:pt x="2158" y="1031"/>
                      <a:pt x="2168" y="1020"/>
                    </a:cubicBezTo>
                    <a:cubicBezTo>
                      <a:pt x="2186" y="1002"/>
                      <a:pt x="2186" y="967"/>
                      <a:pt x="2177" y="940"/>
                    </a:cubicBezTo>
                    <a:cubicBezTo>
                      <a:pt x="2159" y="860"/>
                      <a:pt x="2124" y="779"/>
                      <a:pt x="2079" y="717"/>
                    </a:cubicBezTo>
                    <a:cubicBezTo>
                      <a:pt x="2025" y="655"/>
                      <a:pt x="1963" y="601"/>
                      <a:pt x="1927" y="539"/>
                    </a:cubicBezTo>
                    <a:cubicBezTo>
                      <a:pt x="1883" y="449"/>
                      <a:pt x="1883" y="351"/>
                      <a:pt x="1838" y="271"/>
                    </a:cubicBezTo>
                    <a:cubicBezTo>
                      <a:pt x="1802" y="200"/>
                      <a:pt x="1731" y="146"/>
                      <a:pt x="1642" y="128"/>
                    </a:cubicBezTo>
                    <a:cubicBezTo>
                      <a:pt x="1597" y="119"/>
                      <a:pt x="1553" y="119"/>
                      <a:pt x="1517" y="101"/>
                    </a:cubicBezTo>
                    <a:cubicBezTo>
                      <a:pt x="1452" y="77"/>
                      <a:pt x="1409" y="1"/>
                      <a:pt x="1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2064600" y="224235"/>
                <a:ext cx="132074" cy="66323"/>
              </a:xfrm>
              <a:custGeom>
                <a:avLst/>
                <a:gdLst/>
                <a:ahLst/>
                <a:cxnLst/>
                <a:rect l="l" t="t" r="r" b="b"/>
                <a:pathLst>
                  <a:path w="2079" h="1044" extrusionOk="0">
                    <a:moveTo>
                      <a:pt x="1216" y="0"/>
                    </a:moveTo>
                    <a:cubicBezTo>
                      <a:pt x="1185" y="0"/>
                      <a:pt x="1156" y="11"/>
                      <a:pt x="1142" y="35"/>
                    </a:cubicBezTo>
                    <a:cubicBezTo>
                      <a:pt x="1124" y="79"/>
                      <a:pt x="1142" y="124"/>
                      <a:pt x="1169" y="160"/>
                    </a:cubicBezTo>
                    <a:cubicBezTo>
                      <a:pt x="1178" y="177"/>
                      <a:pt x="1187" y="204"/>
                      <a:pt x="1196" y="222"/>
                    </a:cubicBezTo>
                    <a:lnTo>
                      <a:pt x="1115" y="240"/>
                    </a:lnTo>
                    <a:lnTo>
                      <a:pt x="1106" y="231"/>
                    </a:lnTo>
                    <a:cubicBezTo>
                      <a:pt x="1070" y="144"/>
                      <a:pt x="982" y="87"/>
                      <a:pt x="893" y="87"/>
                    </a:cubicBezTo>
                    <a:cubicBezTo>
                      <a:pt x="872" y="87"/>
                      <a:pt x="850" y="90"/>
                      <a:pt x="830" y="97"/>
                    </a:cubicBezTo>
                    <a:lnTo>
                      <a:pt x="170" y="276"/>
                    </a:lnTo>
                    <a:cubicBezTo>
                      <a:pt x="54" y="311"/>
                      <a:pt x="0" y="418"/>
                      <a:pt x="54" y="525"/>
                    </a:cubicBezTo>
                    <a:lnTo>
                      <a:pt x="170" y="918"/>
                    </a:lnTo>
                    <a:cubicBezTo>
                      <a:pt x="202" y="1002"/>
                      <a:pt x="313" y="1044"/>
                      <a:pt x="416" y="1044"/>
                    </a:cubicBezTo>
                    <a:cubicBezTo>
                      <a:pt x="456" y="1044"/>
                      <a:pt x="494" y="1037"/>
                      <a:pt x="527" y="1025"/>
                    </a:cubicBezTo>
                    <a:lnTo>
                      <a:pt x="1133" y="873"/>
                    </a:lnTo>
                    <a:cubicBezTo>
                      <a:pt x="1231" y="829"/>
                      <a:pt x="1276" y="731"/>
                      <a:pt x="1231" y="632"/>
                    </a:cubicBezTo>
                    <a:lnTo>
                      <a:pt x="1213" y="463"/>
                    </a:lnTo>
                    <a:lnTo>
                      <a:pt x="1303" y="445"/>
                    </a:lnTo>
                    <a:cubicBezTo>
                      <a:pt x="1329" y="525"/>
                      <a:pt x="1356" y="606"/>
                      <a:pt x="1374" y="686"/>
                    </a:cubicBezTo>
                    <a:cubicBezTo>
                      <a:pt x="1383" y="704"/>
                      <a:pt x="1383" y="713"/>
                      <a:pt x="1392" y="731"/>
                    </a:cubicBezTo>
                    <a:cubicBezTo>
                      <a:pt x="1401" y="737"/>
                      <a:pt x="1410" y="740"/>
                      <a:pt x="1421" y="740"/>
                    </a:cubicBezTo>
                    <a:cubicBezTo>
                      <a:pt x="1452" y="740"/>
                      <a:pt x="1488" y="713"/>
                      <a:pt x="1508" y="686"/>
                    </a:cubicBezTo>
                    <a:cubicBezTo>
                      <a:pt x="1550" y="644"/>
                      <a:pt x="1607" y="587"/>
                      <a:pt x="1665" y="587"/>
                    </a:cubicBezTo>
                    <a:cubicBezTo>
                      <a:pt x="1669" y="587"/>
                      <a:pt x="1673" y="587"/>
                      <a:pt x="1677" y="588"/>
                    </a:cubicBezTo>
                    <a:cubicBezTo>
                      <a:pt x="1722" y="597"/>
                      <a:pt x="1758" y="632"/>
                      <a:pt x="1793" y="668"/>
                    </a:cubicBezTo>
                    <a:cubicBezTo>
                      <a:pt x="1856" y="731"/>
                      <a:pt x="1936" y="775"/>
                      <a:pt x="2025" y="775"/>
                    </a:cubicBezTo>
                    <a:cubicBezTo>
                      <a:pt x="2043" y="775"/>
                      <a:pt x="2061" y="766"/>
                      <a:pt x="2070" y="757"/>
                    </a:cubicBezTo>
                    <a:cubicBezTo>
                      <a:pt x="2079" y="740"/>
                      <a:pt x="2070" y="722"/>
                      <a:pt x="2070" y="704"/>
                    </a:cubicBezTo>
                    <a:cubicBezTo>
                      <a:pt x="2034" y="632"/>
                      <a:pt x="1990" y="561"/>
                      <a:pt x="1936" y="499"/>
                    </a:cubicBezTo>
                    <a:cubicBezTo>
                      <a:pt x="1856" y="401"/>
                      <a:pt x="1775" y="293"/>
                      <a:pt x="1660" y="249"/>
                    </a:cubicBezTo>
                    <a:cubicBezTo>
                      <a:pt x="1579" y="213"/>
                      <a:pt x="1481" y="204"/>
                      <a:pt x="1410" y="151"/>
                    </a:cubicBezTo>
                    <a:cubicBezTo>
                      <a:pt x="1365" y="115"/>
                      <a:pt x="1338" y="62"/>
                      <a:pt x="1294" y="26"/>
                    </a:cubicBezTo>
                    <a:cubicBezTo>
                      <a:pt x="1273" y="9"/>
                      <a:pt x="1244" y="0"/>
                      <a:pt x="12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2049862" y="173478"/>
                <a:ext cx="124133" cy="62384"/>
              </a:xfrm>
              <a:custGeom>
                <a:avLst/>
                <a:gdLst/>
                <a:ahLst/>
                <a:cxnLst/>
                <a:rect l="l" t="t" r="r" b="b"/>
                <a:pathLst>
                  <a:path w="1954" h="982" extrusionOk="0">
                    <a:moveTo>
                      <a:pt x="1093" y="1"/>
                    </a:moveTo>
                    <a:cubicBezTo>
                      <a:pt x="1061" y="1"/>
                      <a:pt x="1033" y="13"/>
                      <a:pt x="1026" y="40"/>
                    </a:cubicBezTo>
                    <a:cubicBezTo>
                      <a:pt x="1017" y="67"/>
                      <a:pt x="1026" y="93"/>
                      <a:pt x="1035" y="120"/>
                    </a:cubicBezTo>
                    <a:cubicBezTo>
                      <a:pt x="1044" y="147"/>
                      <a:pt x="1062" y="183"/>
                      <a:pt x="1071" y="209"/>
                    </a:cubicBezTo>
                    <a:cubicBezTo>
                      <a:pt x="1080" y="227"/>
                      <a:pt x="1080" y="236"/>
                      <a:pt x="1089" y="245"/>
                    </a:cubicBezTo>
                    <a:lnTo>
                      <a:pt x="999" y="263"/>
                    </a:lnTo>
                    <a:lnTo>
                      <a:pt x="999" y="254"/>
                    </a:lnTo>
                    <a:cubicBezTo>
                      <a:pt x="963" y="180"/>
                      <a:pt x="877" y="131"/>
                      <a:pt x="793" y="131"/>
                    </a:cubicBezTo>
                    <a:cubicBezTo>
                      <a:pt x="776" y="131"/>
                      <a:pt x="758" y="133"/>
                      <a:pt x="741" y="138"/>
                    </a:cubicBezTo>
                    <a:lnTo>
                      <a:pt x="152" y="298"/>
                    </a:lnTo>
                    <a:cubicBezTo>
                      <a:pt x="45" y="325"/>
                      <a:pt x="0" y="432"/>
                      <a:pt x="36" y="522"/>
                    </a:cubicBezTo>
                    <a:lnTo>
                      <a:pt x="170" y="869"/>
                    </a:lnTo>
                    <a:cubicBezTo>
                      <a:pt x="203" y="943"/>
                      <a:pt x="316" y="981"/>
                      <a:pt x="412" y="981"/>
                    </a:cubicBezTo>
                    <a:cubicBezTo>
                      <a:pt x="444" y="981"/>
                      <a:pt x="475" y="977"/>
                      <a:pt x="500" y="968"/>
                    </a:cubicBezTo>
                    <a:lnTo>
                      <a:pt x="1062" y="834"/>
                    </a:lnTo>
                    <a:cubicBezTo>
                      <a:pt x="1151" y="798"/>
                      <a:pt x="1196" y="700"/>
                      <a:pt x="1151" y="620"/>
                    </a:cubicBezTo>
                    <a:lnTo>
                      <a:pt x="1098" y="477"/>
                    </a:lnTo>
                    <a:lnTo>
                      <a:pt x="1178" y="459"/>
                    </a:lnTo>
                    <a:cubicBezTo>
                      <a:pt x="1187" y="468"/>
                      <a:pt x="1187" y="486"/>
                      <a:pt x="1196" y="495"/>
                    </a:cubicBezTo>
                    <a:cubicBezTo>
                      <a:pt x="1228" y="559"/>
                      <a:pt x="1289" y="631"/>
                      <a:pt x="1360" y="631"/>
                    </a:cubicBezTo>
                    <a:cubicBezTo>
                      <a:pt x="1368" y="631"/>
                      <a:pt x="1375" y="630"/>
                      <a:pt x="1383" y="629"/>
                    </a:cubicBezTo>
                    <a:cubicBezTo>
                      <a:pt x="1454" y="611"/>
                      <a:pt x="1410" y="504"/>
                      <a:pt x="1472" y="468"/>
                    </a:cubicBezTo>
                    <a:cubicBezTo>
                      <a:pt x="1484" y="462"/>
                      <a:pt x="1499" y="460"/>
                      <a:pt x="1517" y="460"/>
                    </a:cubicBezTo>
                    <a:cubicBezTo>
                      <a:pt x="1583" y="460"/>
                      <a:pt x="1680" y="493"/>
                      <a:pt x="1722" y="522"/>
                    </a:cubicBezTo>
                    <a:cubicBezTo>
                      <a:pt x="1776" y="548"/>
                      <a:pt x="1820" y="593"/>
                      <a:pt x="1874" y="620"/>
                    </a:cubicBezTo>
                    <a:cubicBezTo>
                      <a:pt x="1883" y="624"/>
                      <a:pt x="1892" y="626"/>
                      <a:pt x="1900" y="626"/>
                    </a:cubicBezTo>
                    <a:cubicBezTo>
                      <a:pt x="1909" y="626"/>
                      <a:pt x="1918" y="624"/>
                      <a:pt x="1927" y="620"/>
                    </a:cubicBezTo>
                    <a:cubicBezTo>
                      <a:pt x="1954" y="611"/>
                      <a:pt x="1945" y="575"/>
                      <a:pt x="1936" y="548"/>
                    </a:cubicBezTo>
                    <a:cubicBezTo>
                      <a:pt x="1847" y="343"/>
                      <a:pt x="1677" y="236"/>
                      <a:pt x="1472" y="156"/>
                    </a:cubicBezTo>
                    <a:cubicBezTo>
                      <a:pt x="1438" y="143"/>
                      <a:pt x="1412" y="140"/>
                      <a:pt x="1392" y="140"/>
                    </a:cubicBezTo>
                    <a:cubicBezTo>
                      <a:pt x="1361" y="140"/>
                      <a:pt x="1343" y="148"/>
                      <a:pt x="1324" y="148"/>
                    </a:cubicBezTo>
                    <a:cubicBezTo>
                      <a:pt x="1320" y="148"/>
                      <a:pt x="1316" y="148"/>
                      <a:pt x="1312" y="147"/>
                    </a:cubicBezTo>
                    <a:cubicBezTo>
                      <a:pt x="1231" y="111"/>
                      <a:pt x="1196" y="13"/>
                      <a:pt x="1124" y="4"/>
                    </a:cubicBezTo>
                    <a:cubicBezTo>
                      <a:pt x="1114" y="2"/>
                      <a:pt x="1103" y="1"/>
                      <a:pt x="10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2035696" y="125452"/>
                <a:ext cx="112317" cy="61050"/>
              </a:xfrm>
              <a:custGeom>
                <a:avLst/>
                <a:gdLst/>
                <a:ahLst/>
                <a:cxnLst/>
                <a:rect l="l" t="t" r="r" b="b"/>
                <a:pathLst>
                  <a:path w="1768" h="961" extrusionOk="0">
                    <a:moveTo>
                      <a:pt x="888" y="0"/>
                    </a:moveTo>
                    <a:cubicBezTo>
                      <a:pt x="875" y="0"/>
                      <a:pt x="866" y="3"/>
                      <a:pt x="866" y="11"/>
                    </a:cubicBezTo>
                    <a:cubicBezTo>
                      <a:pt x="857" y="20"/>
                      <a:pt x="866" y="73"/>
                      <a:pt x="866" y="82"/>
                    </a:cubicBezTo>
                    <a:cubicBezTo>
                      <a:pt x="874" y="136"/>
                      <a:pt x="892" y="180"/>
                      <a:pt x="919" y="225"/>
                    </a:cubicBezTo>
                    <a:lnTo>
                      <a:pt x="866" y="243"/>
                    </a:lnTo>
                    <a:lnTo>
                      <a:pt x="866" y="234"/>
                    </a:lnTo>
                    <a:cubicBezTo>
                      <a:pt x="836" y="160"/>
                      <a:pt x="758" y="111"/>
                      <a:pt x="682" y="111"/>
                    </a:cubicBezTo>
                    <a:cubicBezTo>
                      <a:pt x="665" y="111"/>
                      <a:pt x="649" y="113"/>
                      <a:pt x="634" y="118"/>
                    </a:cubicBezTo>
                    <a:lnTo>
                      <a:pt x="134" y="278"/>
                    </a:lnTo>
                    <a:cubicBezTo>
                      <a:pt x="45" y="305"/>
                      <a:pt x="0" y="403"/>
                      <a:pt x="45" y="501"/>
                    </a:cubicBezTo>
                    <a:lnTo>
                      <a:pt x="152" y="840"/>
                    </a:lnTo>
                    <a:cubicBezTo>
                      <a:pt x="185" y="921"/>
                      <a:pt x="284" y="961"/>
                      <a:pt x="369" y="961"/>
                    </a:cubicBezTo>
                    <a:cubicBezTo>
                      <a:pt x="397" y="961"/>
                      <a:pt x="424" y="956"/>
                      <a:pt x="446" y="947"/>
                    </a:cubicBezTo>
                    <a:lnTo>
                      <a:pt x="919" y="814"/>
                    </a:lnTo>
                    <a:cubicBezTo>
                      <a:pt x="999" y="778"/>
                      <a:pt x="1035" y="689"/>
                      <a:pt x="999" y="600"/>
                    </a:cubicBezTo>
                    <a:lnTo>
                      <a:pt x="955" y="457"/>
                    </a:lnTo>
                    <a:lnTo>
                      <a:pt x="1017" y="439"/>
                    </a:lnTo>
                    <a:cubicBezTo>
                      <a:pt x="1026" y="448"/>
                      <a:pt x="1026" y="457"/>
                      <a:pt x="1035" y="466"/>
                    </a:cubicBezTo>
                    <a:cubicBezTo>
                      <a:pt x="1060" y="516"/>
                      <a:pt x="1101" y="574"/>
                      <a:pt x="1157" y="574"/>
                    </a:cubicBezTo>
                    <a:cubicBezTo>
                      <a:pt x="1161" y="574"/>
                      <a:pt x="1165" y="573"/>
                      <a:pt x="1169" y="573"/>
                    </a:cubicBezTo>
                    <a:cubicBezTo>
                      <a:pt x="1231" y="564"/>
                      <a:pt x="1258" y="484"/>
                      <a:pt x="1312" y="457"/>
                    </a:cubicBezTo>
                    <a:cubicBezTo>
                      <a:pt x="1326" y="451"/>
                      <a:pt x="1340" y="448"/>
                      <a:pt x="1354" y="448"/>
                    </a:cubicBezTo>
                    <a:cubicBezTo>
                      <a:pt x="1420" y="448"/>
                      <a:pt x="1488" y="508"/>
                      <a:pt x="1561" y="537"/>
                    </a:cubicBezTo>
                    <a:cubicBezTo>
                      <a:pt x="1596" y="560"/>
                      <a:pt x="1679" y="598"/>
                      <a:pt x="1726" y="598"/>
                    </a:cubicBezTo>
                    <a:cubicBezTo>
                      <a:pt x="1752" y="598"/>
                      <a:pt x="1767" y="587"/>
                      <a:pt x="1758" y="555"/>
                    </a:cubicBezTo>
                    <a:cubicBezTo>
                      <a:pt x="1722" y="394"/>
                      <a:pt x="1570" y="252"/>
                      <a:pt x="1401" y="234"/>
                    </a:cubicBezTo>
                    <a:cubicBezTo>
                      <a:pt x="1365" y="234"/>
                      <a:pt x="1338" y="234"/>
                      <a:pt x="1303" y="225"/>
                    </a:cubicBezTo>
                    <a:cubicBezTo>
                      <a:pt x="1160" y="189"/>
                      <a:pt x="1080" y="20"/>
                      <a:pt x="937" y="11"/>
                    </a:cubicBezTo>
                    <a:cubicBezTo>
                      <a:pt x="927" y="6"/>
                      <a:pt x="904" y="0"/>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98" name="Google Shape;898;p40"/>
          <p:cNvCxnSpPr/>
          <p:nvPr/>
        </p:nvCxnSpPr>
        <p:spPr>
          <a:xfrm>
            <a:off x="4740872" y="766356"/>
            <a:ext cx="3426000" cy="0"/>
          </a:xfrm>
          <a:prstGeom prst="straightConnector1">
            <a:avLst/>
          </a:prstGeom>
          <a:noFill/>
          <a:ln w="9525" cap="flat" cmpd="sng">
            <a:solidFill>
              <a:schemeClr val="accent6"/>
            </a:solidFill>
            <a:prstDash val="solid"/>
            <a:round/>
            <a:headEnd type="none" w="med" len="med"/>
            <a:tailEnd type="none" w="med" len="med"/>
          </a:ln>
        </p:spPr>
      </p:cxnSp>
      <p:sp>
        <p:nvSpPr>
          <p:cNvPr id="900" name="Google Shape;900;p40"/>
          <p:cNvSpPr/>
          <p:nvPr/>
        </p:nvSpPr>
        <p:spPr>
          <a:xfrm>
            <a:off x="3643708" y="254341"/>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3;p37">
            <a:extLst>
              <a:ext uri="{FF2B5EF4-FFF2-40B4-BE49-F238E27FC236}">
                <a16:creationId xmlns:a16="http://schemas.microsoft.com/office/drawing/2014/main" id="{AEEBFF31-261E-60B0-C5B6-DB71D4B4DAA9}"/>
              </a:ext>
            </a:extLst>
          </p:cNvPr>
          <p:cNvSpPr txBox="1">
            <a:spLocks/>
          </p:cNvSpPr>
          <p:nvPr/>
        </p:nvSpPr>
        <p:spPr>
          <a:xfrm>
            <a:off x="713100" y="1474350"/>
            <a:ext cx="640200" cy="64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grpSp>
        <p:nvGrpSpPr>
          <p:cNvPr id="786" name="Google Shape;786;p39"/>
          <p:cNvGrpSpPr/>
          <p:nvPr/>
        </p:nvGrpSpPr>
        <p:grpSpPr>
          <a:xfrm>
            <a:off x="6809519" y="1181611"/>
            <a:ext cx="2125049" cy="2113129"/>
            <a:chOff x="3949549" y="-2073707"/>
            <a:chExt cx="3386101" cy="3281731"/>
          </a:xfrm>
        </p:grpSpPr>
        <p:sp>
          <p:nvSpPr>
            <p:cNvPr id="787" name="Google Shape;787;p39"/>
            <p:cNvSpPr/>
            <p:nvPr/>
          </p:nvSpPr>
          <p:spPr>
            <a:xfrm>
              <a:off x="3949549" y="-2073707"/>
              <a:ext cx="3386099" cy="500099"/>
            </a:xfrm>
            <a:prstGeom prst="round2SameRect">
              <a:avLst>
                <a:gd name="adj1" fmla="val 40855"/>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6926864" y="-1940402"/>
              <a:ext cx="233400" cy="23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6634971" y="-1940402"/>
              <a:ext cx="233400" cy="23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9"/>
            <p:cNvGrpSpPr/>
            <p:nvPr/>
          </p:nvGrpSpPr>
          <p:grpSpPr>
            <a:xfrm>
              <a:off x="3949550" y="-1573576"/>
              <a:ext cx="3386100" cy="2781600"/>
              <a:chOff x="3949550" y="-1573576"/>
              <a:chExt cx="3386100" cy="2781600"/>
            </a:xfrm>
          </p:grpSpPr>
          <p:sp>
            <p:nvSpPr>
              <p:cNvPr id="791" name="Google Shape;791;p39"/>
              <p:cNvSpPr/>
              <p:nvPr/>
            </p:nvSpPr>
            <p:spPr>
              <a:xfrm>
                <a:off x="3949550" y="-1573576"/>
                <a:ext cx="3386100" cy="2777100"/>
              </a:xfrm>
              <a:prstGeom prst="round2SameRect">
                <a:avLst>
                  <a:gd name="adj1" fmla="val 0"/>
                  <a:gd name="adj2" fmla="val 77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39"/>
              <p:cNvGrpSpPr/>
              <p:nvPr/>
            </p:nvGrpSpPr>
            <p:grpSpPr>
              <a:xfrm>
                <a:off x="4609925" y="-1569075"/>
                <a:ext cx="2065200" cy="2777099"/>
                <a:chOff x="4569775" y="-2069175"/>
                <a:chExt cx="2065200" cy="3277200"/>
              </a:xfrm>
            </p:grpSpPr>
            <p:cxnSp>
              <p:nvCxnSpPr>
                <p:cNvPr id="793" name="Google Shape;793;p39"/>
                <p:cNvCxnSpPr/>
                <p:nvPr/>
              </p:nvCxnSpPr>
              <p:spPr>
                <a:xfrm>
                  <a:off x="45697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794" name="Google Shape;794;p39"/>
                <p:cNvCxnSpPr/>
                <p:nvPr/>
              </p:nvCxnSpPr>
              <p:spPr>
                <a:xfrm>
                  <a:off x="52581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795" name="Google Shape;795;p39"/>
                <p:cNvCxnSpPr/>
                <p:nvPr/>
              </p:nvCxnSpPr>
              <p:spPr>
                <a:xfrm>
                  <a:off x="5946575" y="-2069175"/>
                  <a:ext cx="0" cy="3277200"/>
                </a:xfrm>
                <a:prstGeom prst="straightConnector1">
                  <a:avLst/>
                </a:prstGeom>
                <a:noFill/>
                <a:ln w="9525" cap="flat" cmpd="sng">
                  <a:solidFill>
                    <a:schemeClr val="lt1"/>
                  </a:solidFill>
                  <a:prstDash val="solid"/>
                  <a:round/>
                  <a:headEnd type="none" w="med" len="med"/>
                  <a:tailEnd type="none" w="med" len="med"/>
                </a:ln>
              </p:spPr>
            </p:cxnSp>
            <p:cxnSp>
              <p:nvCxnSpPr>
                <p:cNvPr id="796" name="Google Shape;796;p39"/>
                <p:cNvCxnSpPr/>
                <p:nvPr/>
              </p:nvCxnSpPr>
              <p:spPr>
                <a:xfrm>
                  <a:off x="6634975" y="-2069175"/>
                  <a:ext cx="0" cy="3277200"/>
                </a:xfrm>
                <a:prstGeom prst="straightConnector1">
                  <a:avLst/>
                </a:prstGeom>
                <a:noFill/>
                <a:ln w="9525" cap="flat" cmpd="sng">
                  <a:solidFill>
                    <a:schemeClr val="lt1"/>
                  </a:solidFill>
                  <a:prstDash val="solid"/>
                  <a:round/>
                  <a:headEnd type="none" w="med" len="med"/>
                  <a:tailEnd type="none" w="med" len="med"/>
                </a:ln>
              </p:spPr>
            </p:cxnSp>
          </p:grpSp>
          <p:grpSp>
            <p:nvGrpSpPr>
              <p:cNvPr id="797" name="Google Shape;797;p39"/>
              <p:cNvGrpSpPr/>
              <p:nvPr/>
            </p:nvGrpSpPr>
            <p:grpSpPr>
              <a:xfrm>
                <a:off x="3960175" y="-1161126"/>
                <a:ext cx="3372000" cy="1952200"/>
                <a:chOff x="3960175" y="-1125625"/>
                <a:chExt cx="3372000" cy="1952200"/>
              </a:xfrm>
            </p:grpSpPr>
            <p:cxnSp>
              <p:nvCxnSpPr>
                <p:cNvPr id="798" name="Google Shape;798;p39"/>
                <p:cNvCxnSpPr/>
                <p:nvPr/>
              </p:nvCxnSpPr>
              <p:spPr>
                <a:xfrm>
                  <a:off x="3960175" y="-1125625"/>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799" name="Google Shape;799;p39"/>
                <p:cNvCxnSpPr/>
                <p:nvPr/>
              </p:nvCxnSpPr>
              <p:spPr>
                <a:xfrm>
                  <a:off x="3960175" y="-47489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800" name="Google Shape;800;p39"/>
                <p:cNvCxnSpPr/>
                <p:nvPr/>
              </p:nvCxnSpPr>
              <p:spPr>
                <a:xfrm>
                  <a:off x="3960175" y="175842"/>
                  <a:ext cx="3372000" cy="0"/>
                </a:xfrm>
                <a:prstGeom prst="straightConnector1">
                  <a:avLst/>
                </a:prstGeom>
                <a:noFill/>
                <a:ln w="9525" cap="flat" cmpd="sng">
                  <a:solidFill>
                    <a:schemeClr val="lt1"/>
                  </a:solidFill>
                  <a:prstDash val="solid"/>
                  <a:round/>
                  <a:headEnd type="none" w="med" len="med"/>
                  <a:tailEnd type="none" w="med" len="med"/>
                </a:ln>
              </p:spPr>
            </p:cxnSp>
            <p:cxnSp>
              <p:nvCxnSpPr>
                <p:cNvPr id="801" name="Google Shape;801;p39"/>
                <p:cNvCxnSpPr/>
                <p:nvPr/>
              </p:nvCxnSpPr>
              <p:spPr>
                <a:xfrm>
                  <a:off x="3960175" y="826575"/>
                  <a:ext cx="3372000" cy="0"/>
                </a:xfrm>
                <a:prstGeom prst="straightConnector1">
                  <a:avLst/>
                </a:prstGeom>
                <a:noFill/>
                <a:ln w="9525" cap="flat" cmpd="sng">
                  <a:solidFill>
                    <a:schemeClr val="lt1"/>
                  </a:solidFill>
                  <a:prstDash val="solid"/>
                  <a:round/>
                  <a:headEnd type="none" w="med" len="med"/>
                  <a:tailEnd type="none" w="med" len="med"/>
                </a:ln>
              </p:spPr>
            </p:cxnSp>
          </p:grpSp>
        </p:grpSp>
      </p:grpSp>
      <p:sp>
        <p:nvSpPr>
          <p:cNvPr id="807" name="Google Shape;807;p39"/>
          <p:cNvSpPr/>
          <p:nvPr/>
        </p:nvSpPr>
        <p:spPr>
          <a:xfrm>
            <a:off x="7372103" y="4178396"/>
            <a:ext cx="444600" cy="4446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39"/>
          <p:cNvGrpSpPr/>
          <p:nvPr/>
        </p:nvGrpSpPr>
        <p:grpSpPr>
          <a:xfrm>
            <a:off x="6738086" y="1207278"/>
            <a:ext cx="2217900" cy="1846871"/>
            <a:chOff x="5405595" y="1740092"/>
            <a:chExt cx="3025301" cy="2458040"/>
          </a:xfrm>
        </p:grpSpPr>
        <p:sp>
          <p:nvSpPr>
            <p:cNvPr id="809" name="Google Shape;809;p39"/>
            <p:cNvSpPr/>
            <p:nvPr/>
          </p:nvSpPr>
          <p:spPr>
            <a:xfrm>
              <a:off x="6597351" y="2842716"/>
              <a:ext cx="247621" cy="694890"/>
            </a:xfrm>
            <a:custGeom>
              <a:avLst/>
              <a:gdLst/>
              <a:ahLst/>
              <a:cxnLst/>
              <a:rect l="l" t="t" r="r" b="b"/>
              <a:pathLst>
                <a:path w="1053" h="2955" extrusionOk="0">
                  <a:moveTo>
                    <a:pt x="701" y="0"/>
                  </a:moveTo>
                  <a:cubicBezTo>
                    <a:pt x="459" y="0"/>
                    <a:pt x="0" y="21"/>
                    <a:pt x="0" y="28"/>
                  </a:cubicBezTo>
                  <a:cubicBezTo>
                    <a:pt x="0" y="28"/>
                    <a:pt x="9" y="117"/>
                    <a:pt x="18" y="269"/>
                  </a:cubicBezTo>
                  <a:cubicBezTo>
                    <a:pt x="18" y="429"/>
                    <a:pt x="36" y="670"/>
                    <a:pt x="54" y="920"/>
                  </a:cubicBezTo>
                  <a:cubicBezTo>
                    <a:pt x="62" y="991"/>
                    <a:pt x="71" y="1072"/>
                    <a:pt x="71" y="1143"/>
                  </a:cubicBezTo>
                  <a:cubicBezTo>
                    <a:pt x="80" y="1206"/>
                    <a:pt x="80" y="1259"/>
                    <a:pt x="89" y="1313"/>
                  </a:cubicBezTo>
                  <a:cubicBezTo>
                    <a:pt x="89" y="1330"/>
                    <a:pt x="89" y="1339"/>
                    <a:pt x="98" y="1357"/>
                  </a:cubicBezTo>
                  <a:cubicBezTo>
                    <a:pt x="116" y="1562"/>
                    <a:pt x="143" y="2205"/>
                    <a:pt x="170" y="2374"/>
                  </a:cubicBezTo>
                  <a:cubicBezTo>
                    <a:pt x="178" y="2419"/>
                    <a:pt x="187" y="2463"/>
                    <a:pt x="196" y="2499"/>
                  </a:cubicBezTo>
                  <a:cubicBezTo>
                    <a:pt x="196" y="2517"/>
                    <a:pt x="205" y="2535"/>
                    <a:pt x="205" y="2553"/>
                  </a:cubicBezTo>
                  <a:cubicBezTo>
                    <a:pt x="232" y="2669"/>
                    <a:pt x="268" y="2758"/>
                    <a:pt x="294" y="2793"/>
                  </a:cubicBezTo>
                  <a:cubicBezTo>
                    <a:pt x="303" y="2811"/>
                    <a:pt x="312" y="2820"/>
                    <a:pt x="321" y="2820"/>
                  </a:cubicBezTo>
                  <a:cubicBezTo>
                    <a:pt x="375" y="2883"/>
                    <a:pt x="446" y="2918"/>
                    <a:pt x="517" y="2936"/>
                  </a:cubicBezTo>
                  <a:cubicBezTo>
                    <a:pt x="571" y="2945"/>
                    <a:pt x="616" y="2954"/>
                    <a:pt x="660" y="2954"/>
                  </a:cubicBezTo>
                  <a:cubicBezTo>
                    <a:pt x="803" y="2945"/>
                    <a:pt x="928" y="2856"/>
                    <a:pt x="972" y="2722"/>
                  </a:cubicBezTo>
                  <a:lnTo>
                    <a:pt x="981" y="2713"/>
                  </a:lnTo>
                  <a:cubicBezTo>
                    <a:pt x="981" y="2704"/>
                    <a:pt x="990" y="2686"/>
                    <a:pt x="990" y="2678"/>
                  </a:cubicBezTo>
                  <a:cubicBezTo>
                    <a:pt x="999" y="2660"/>
                    <a:pt x="999" y="2642"/>
                    <a:pt x="1008" y="2624"/>
                  </a:cubicBezTo>
                  <a:cubicBezTo>
                    <a:pt x="1017" y="2579"/>
                    <a:pt x="1017" y="2526"/>
                    <a:pt x="1026" y="2463"/>
                  </a:cubicBezTo>
                  <a:cubicBezTo>
                    <a:pt x="1044" y="2321"/>
                    <a:pt x="1053" y="2133"/>
                    <a:pt x="1044" y="1937"/>
                  </a:cubicBezTo>
                  <a:cubicBezTo>
                    <a:pt x="1044" y="1875"/>
                    <a:pt x="812" y="242"/>
                    <a:pt x="794" y="55"/>
                  </a:cubicBezTo>
                  <a:cubicBezTo>
                    <a:pt x="794" y="19"/>
                    <a:pt x="848" y="10"/>
                    <a:pt x="848" y="10"/>
                  </a:cubicBezTo>
                  <a:cubicBezTo>
                    <a:pt x="848" y="3"/>
                    <a:pt x="788"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6620396" y="3996602"/>
              <a:ext cx="350385" cy="194240"/>
            </a:xfrm>
            <a:custGeom>
              <a:avLst/>
              <a:gdLst/>
              <a:ahLst/>
              <a:cxnLst/>
              <a:rect l="l" t="t" r="r" b="b"/>
              <a:pathLst>
                <a:path w="1490" h="826" extrusionOk="0">
                  <a:moveTo>
                    <a:pt x="161" y="1"/>
                  </a:moveTo>
                  <a:cubicBezTo>
                    <a:pt x="161" y="54"/>
                    <a:pt x="152" y="108"/>
                    <a:pt x="134" y="143"/>
                  </a:cubicBezTo>
                  <a:cubicBezTo>
                    <a:pt x="107" y="197"/>
                    <a:pt x="89" y="233"/>
                    <a:pt x="80" y="242"/>
                  </a:cubicBezTo>
                  <a:lnTo>
                    <a:pt x="80" y="251"/>
                  </a:lnTo>
                  <a:cubicBezTo>
                    <a:pt x="72" y="268"/>
                    <a:pt x="45" y="411"/>
                    <a:pt x="18" y="518"/>
                  </a:cubicBezTo>
                  <a:cubicBezTo>
                    <a:pt x="9" y="598"/>
                    <a:pt x="0" y="670"/>
                    <a:pt x="0" y="688"/>
                  </a:cubicBezTo>
                  <a:cubicBezTo>
                    <a:pt x="9" y="688"/>
                    <a:pt x="9" y="697"/>
                    <a:pt x="18" y="697"/>
                  </a:cubicBezTo>
                  <a:lnTo>
                    <a:pt x="107" y="723"/>
                  </a:lnTo>
                  <a:cubicBezTo>
                    <a:pt x="143" y="732"/>
                    <a:pt x="170" y="741"/>
                    <a:pt x="196" y="741"/>
                  </a:cubicBezTo>
                  <a:lnTo>
                    <a:pt x="357" y="750"/>
                  </a:lnTo>
                  <a:lnTo>
                    <a:pt x="411" y="759"/>
                  </a:lnTo>
                  <a:lnTo>
                    <a:pt x="437" y="759"/>
                  </a:lnTo>
                  <a:lnTo>
                    <a:pt x="812" y="804"/>
                  </a:lnTo>
                  <a:lnTo>
                    <a:pt x="964" y="821"/>
                  </a:lnTo>
                  <a:cubicBezTo>
                    <a:pt x="990" y="824"/>
                    <a:pt x="1017" y="826"/>
                    <a:pt x="1046" y="826"/>
                  </a:cubicBezTo>
                  <a:cubicBezTo>
                    <a:pt x="1200" y="826"/>
                    <a:pt x="1374" y="788"/>
                    <a:pt x="1472" y="750"/>
                  </a:cubicBezTo>
                  <a:cubicBezTo>
                    <a:pt x="1481" y="741"/>
                    <a:pt x="1490" y="732"/>
                    <a:pt x="1490" y="714"/>
                  </a:cubicBezTo>
                  <a:cubicBezTo>
                    <a:pt x="1481" y="625"/>
                    <a:pt x="1490" y="545"/>
                    <a:pt x="1445" y="509"/>
                  </a:cubicBezTo>
                  <a:cubicBezTo>
                    <a:pt x="1401" y="456"/>
                    <a:pt x="1303" y="429"/>
                    <a:pt x="1187" y="384"/>
                  </a:cubicBezTo>
                  <a:cubicBezTo>
                    <a:pt x="1169" y="375"/>
                    <a:pt x="1151" y="367"/>
                    <a:pt x="1124" y="358"/>
                  </a:cubicBezTo>
                  <a:cubicBezTo>
                    <a:pt x="1026" y="322"/>
                    <a:pt x="919" y="295"/>
                    <a:pt x="865" y="268"/>
                  </a:cubicBezTo>
                  <a:cubicBezTo>
                    <a:pt x="857" y="259"/>
                    <a:pt x="848" y="251"/>
                    <a:pt x="830" y="233"/>
                  </a:cubicBezTo>
                  <a:cubicBezTo>
                    <a:pt x="776" y="197"/>
                    <a:pt x="723" y="152"/>
                    <a:pt x="687" y="90"/>
                  </a:cubicBezTo>
                  <a:cubicBezTo>
                    <a:pt x="678" y="72"/>
                    <a:pt x="669" y="45"/>
                    <a:pt x="660" y="19"/>
                  </a:cubicBezTo>
                  <a:lnTo>
                    <a:pt x="214" y="10"/>
                  </a:ln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6591002" y="3428242"/>
              <a:ext cx="243623" cy="690422"/>
            </a:xfrm>
            <a:custGeom>
              <a:avLst/>
              <a:gdLst/>
              <a:ahLst/>
              <a:cxnLst/>
              <a:rect l="l" t="t" r="r" b="b"/>
              <a:pathLst>
                <a:path w="1036" h="2936" extrusionOk="0">
                  <a:moveTo>
                    <a:pt x="892" y="0"/>
                  </a:moveTo>
                  <a:lnTo>
                    <a:pt x="482" y="9"/>
                  </a:lnTo>
                  <a:lnTo>
                    <a:pt x="223" y="9"/>
                  </a:lnTo>
                  <a:cubicBezTo>
                    <a:pt x="214" y="27"/>
                    <a:pt x="0" y="1981"/>
                    <a:pt x="143" y="2935"/>
                  </a:cubicBezTo>
                  <a:lnTo>
                    <a:pt x="428" y="2837"/>
                  </a:lnTo>
                  <a:lnTo>
                    <a:pt x="955" y="2650"/>
                  </a:lnTo>
                  <a:lnTo>
                    <a:pt x="1035" y="134"/>
                  </a:lnTo>
                  <a:lnTo>
                    <a:pt x="1035" y="9"/>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6360081" y="2693865"/>
              <a:ext cx="285716" cy="850094"/>
            </a:xfrm>
            <a:custGeom>
              <a:avLst/>
              <a:gdLst/>
              <a:ahLst/>
              <a:cxnLst/>
              <a:rect l="l" t="t" r="r" b="b"/>
              <a:pathLst>
                <a:path w="1215" h="3615" extrusionOk="0">
                  <a:moveTo>
                    <a:pt x="349" y="1"/>
                  </a:moveTo>
                  <a:cubicBezTo>
                    <a:pt x="349" y="1"/>
                    <a:pt x="1" y="661"/>
                    <a:pt x="197" y="1526"/>
                  </a:cubicBezTo>
                  <a:cubicBezTo>
                    <a:pt x="215" y="1598"/>
                    <a:pt x="188" y="1669"/>
                    <a:pt x="188" y="1749"/>
                  </a:cubicBezTo>
                  <a:cubicBezTo>
                    <a:pt x="188" y="1803"/>
                    <a:pt x="188" y="1856"/>
                    <a:pt x="179" y="1919"/>
                  </a:cubicBezTo>
                  <a:cubicBezTo>
                    <a:pt x="179" y="1928"/>
                    <a:pt x="179" y="1946"/>
                    <a:pt x="179" y="1955"/>
                  </a:cubicBezTo>
                  <a:cubicBezTo>
                    <a:pt x="179" y="2178"/>
                    <a:pt x="179" y="2829"/>
                    <a:pt x="188" y="3007"/>
                  </a:cubicBezTo>
                  <a:cubicBezTo>
                    <a:pt x="188" y="3061"/>
                    <a:pt x="197" y="3114"/>
                    <a:pt x="197" y="3159"/>
                  </a:cubicBezTo>
                  <a:cubicBezTo>
                    <a:pt x="206" y="3177"/>
                    <a:pt x="206" y="3195"/>
                    <a:pt x="206" y="3203"/>
                  </a:cubicBezTo>
                  <a:cubicBezTo>
                    <a:pt x="224" y="3302"/>
                    <a:pt x="242" y="3382"/>
                    <a:pt x="260" y="3418"/>
                  </a:cubicBezTo>
                  <a:cubicBezTo>
                    <a:pt x="269" y="3426"/>
                    <a:pt x="277" y="3435"/>
                    <a:pt x="286" y="3444"/>
                  </a:cubicBezTo>
                  <a:cubicBezTo>
                    <a:pt x="304" y="3471"/>
                    <a:pt x="322" y="3489"/>
                    <a:pt x="340" y="3507"/>
                  </a:cubicBezTo>
                  <a:cubicBezTo>
                    <a:pt x="402" y="3560"/>
                    <a:pt x="474" y="3587"/>
                    <a:pt x="536" y="3605"/>
                  </a:cubicBezTo>
                  <a:cubicBezTo>
                    <a:pt x="554" y="3614"/>
                    <a:pt x="581" y="3614"/>
                    <a:pt x="599" y="3614"/>
                  </a:cubicBezTo>
                  <a:lnTo>
                    <a:pt x="608" y="3614"/>
                  </a:lnTo>
                  <a:cubicBezTo>
                    <a:pt x="615" y="3614"/>
                    <a:pt x="622" y="3614"/>
                    <a:pt x="629" y="3614"/>
                  </a:cubicBezTo>
                  <a:cubicBezTo>
                    <a:pt x="763" y="3614"/>
                    <a:pt x="879" y="3537"/>
                    <a:pt x="947" y="3426"/>
                  </a:cubicBezTo>
                  <a:lnTo>
                    <a:pt x="947" y="3418"/>
                  </a:lnTo>
                  <a:cubicBezTo>
                    <a:pt x="955" y="3409"/>
                    <a:pt x="964" y="3391"/>
                    <a:pt x="964" y="3382"/>
                  </a:cubicBezTo>
                  <a:cubicBezTo>
                    <a:pt x="991" y="3328"/>
                    <a:pt x="1009" y="3257"/>
                    <a:pt x="1027" y="3168"/>
                  </a:cubicBezTo>
                  <a:cubicBezTo>
                    <a:pt x="1063" y="3025"/>
                    <a:pt x="1089" y="2847"/>
                    <a:pt x="1107" y="2650"/>
                  </a:cubicBezTo>
                  <a:cubicBezTo>
                    <a:pt x="1116" y="2597"/>
                    <a:pt x="1125" y="2097"/>
                    <a:pt x="1125" y="2035"/>
                  </a:cubicBezTo>
                  <a:cubicBezTo>
                    <a:pt x="1179" y="1508"/>
                    <a:pt x="1205" y="946"/>
                    <a:pt x="1205" y="768"/>
                  </a:cubicBezTo>
                  <a:cubicBezTo>
                    <a:pt x="1214" y="723"/>
                    <a:pt x="1214" y="706"/>
                    <a:pt x="1214" y="706"/>
                  </a:cubicBezTo>
                  <a:cubicBezTo>
                    <a:pt x="1214" y="697"/>
                    <a:pt x="1205" y="688"/>
                    <a:pt x="1187" y="670"/>
                  </a:cubicBezTo>
                  <a:cubicBezTo>
                    <a:pt x="1152" y="643"/>
                    <a:pt x="1089" y="581"/>
                    <a:pt x="1009" y="518"/>
                  </a:cubicBezTo>
                  <a:cubicBezTo>
                    <a:pt x="840" y="375"/>
                    <a:pt x="599" y="197"/>
                    <a:pt x="465" y="90"/>
                  </a:cubicBezTo>
                  <a:cubicBezTo>
                    <a:pt x="402" y="36"/>
                    <a:pt x="358" y="1"/>
                    <a:pt x="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6381245" y="4005068"/>
              <a:ext cx="352501" cy="193064"/>
            </a:xfrm>
            <a:custGeom>
              <a:avLst/>
              <a:gdLst/>
              <a:ahLst/>
              <a:cxnLst/>
              <a:rect l="l" t="t" r="r" b="b"/>
              <a:pathLst>
                <a:path w="1499" h="821" extrusionOk="0">
                  <a:moveTo>
                    <a:pt x="170" y="0"/>
                  </a:moveTo>
                  <a:cubicBezTo>
                    <a:pt x="170" y="54"/>
                    <a:pt x="152" y="99"/>
                    <a:pt x="134" y="143"/>
                  </a:cubicBezTo>
                  <a:cubicBezTo>
                    <a:pt x="116" y="197"/>
                    <a:pt x="89" y="232"/>
                    <a:pt x="89" y="241"/>
                  </a:cubicBezTo>
                  <a:lnTo>
                    <a:pt x="80" y="241"/>
                  </a:lnTo>
                  <a:cubicBezTo>
                    <a:pt x="72" y="268"/>
                    <a:pt x="45" y="402"/>
                    <a:pt x="27" y="518"/>
                  </a:cubicBezTo>
                  <a:cubicBezTo>
                    <a:pt x="9" y="598"/>
                    <a:pt x="0" y="670"/>
                    <a:pt x="9" y="678"/>
                  </a:cubicBezTo>
                  <a:cubicBezTo>
                    <a:pt x="9" y="687"/>
                    <a:pt x="18" y="696"/>
                    <a:pt x="27" y="696"/>
                  </a:cubicBezTo>
                  <a:lnTo>
                    <a:pt x="116" y="723"/>
                  </a:lnTo>
                  <a:cubicBezTo>
                    <a:pt x="143" y="732"/>
                    <a:pt x="170" y="741"/>
                    <a:pt x="196" y="741"/>
                  </a:cubicBezTo>
                  <a:lnTo>
                    <a:pt x="357" y="750"/>
                  </a:lnTo>
                  <a:lnTo>
                    <a:pt x="428" y="759"/>
                  </a:lnTo>
                  <a:lnTo>
                    <a:pt x="473" y="759"/>
                  </a:lnTo>
                  <a:lnTo>
                    <a:pt x="598" y="777"/>
                  </a:lnTo>
                  <a:lnTo>
                    <a:pt x="821" y="803"/>
                  </a:lnTo>
                  <a:lnTo>
                    <a:pt x="964" y="812"/>
                  </a:lnTo>
                  <a:cubicBezTo>
                    <a:pt x="1000" y="818"/>
                    <a:pt x="1039" y="820"/>
                    <a:pt x="1077" y="820"/>
                  </a:cubicBezTo>
                  <a:cubicBezTo>
                    <a:pt x="1226" y="820"/>
                    <a:pt x="1380" y="783"/>
                    <a:pt x="1472" y="741"/>
                  </a:cubicBezTo>
                  <a:cubicBezTo>
                    <a:pt x="1490" y="741"/>
                    <a:pt x="1490" y="723"/>
                    <a:pt x="1490" y="714"/>
                  </a:cubicBezTo>
                  <a:cubicBezTo>
                    <a:pt x="1490" y="616"/>
                    <a:pt x="1499" y="545"/>
                    <a:pt x="1445" y="509"/>
                  </a:cubicBezTo>
                  <a:cubicBezTo>
                    <a:pt x="1401" y="455"/>
                    <a:pt x="1312" y="429"/>
                    <a:pt x="1196" y="384"/>
                  </a:cubicBezTo>
                  <a:cubicBezTo>
                    <a:pt x="1178" y="375"/>
                    <a:pt x="1151" y="366"/>
                    <a:pt x="1133" y="357"/>
                  </a:cubicBezTo>
                  <a:cubicBezTo>
                    <a:pt x="1026" y="322"/>
                    <a:pt x="919" y="295"/>
                    <a:pt x="874" y="259"/>
                  </a:cubicBezTo>
                  <a:cubicBezTo>
                    <a:pt x="865" y="259"/>
                    <a:pt x="857" y="250"/>
                    <a:pt x="839" y="241"/>
                  </a:cubicBezTo>
                  <a:cubicBezTo>
                    <a:pt x="785" y="197"/>
                    <a:pt x="732" y="152"/>
                    <a:pt x="696" y="90"/>
                  </a:cubicBezTo>
                  <a:cubicBezTo>
                    <a:pt x="678" y="72"/>
                    <a:pt x="669" y="45"/>
                    <a:pt x="669" y="18"/>
                  </a:cubicBezTo>
                  <a:lnTo>
                    <a:pt x="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6356084" y="3434356"/>
              <a:ext cx="245504" cy="692539"/>
            </a:xfrm>
            <a:custGeom>
              <a:avLst/>
              <a:gdLst/>
              <a:ahLst/>
              <a:cxnLst/>
              <a:rect l="l" t="t" r="r" b="b"/>
              <a:pathLst>
                <a:path w="1044" h="2945" extrusionOk="0">
                  <a:moveTo>
                    <a:pt x="1044" y="1"/>
                  </a:moveTo>
                  <a:lnTo>
                    <a:pt x="874" y="10"/>
                  </a:lnTo>
                  <a:lnTo>
                    <a:pt x="491" y="19"/>
                  </a:lnTo>
                  <a:lnTo>
                    <a:pt x="232" y="19"/>
                  </a:lnTo>
                  <a:cubicBezTo>
                    <a:pt x="232" y="19"/>
                    <a:pt x="223" y="28"/>
                    <a:pt x="223" y="54"/>
                  </a:cubicBezTo>
                  <a:cubicBezTo>
                    <a:pt x="187" y="322"/>
                    <a:pt x="0" y="2071"/>
                    <a:pt x="134" y="2945"/>
                  </a:cubicBezTo>
                  <a:lnTo>
                    <a:pt x="455" y="2838"/>
                  </a:lnTo>
                  <a:lnTo>
                    <a:pt x="509" y="2820"/>
                  </a:lnTo>
                  <a:lnTo>
                    <a:pt x="946" y="2668"/>
                  </a:lnTo>
                  <a:lnTo>
                    <a:pt x="964" y="2659"/>
                  </a:lnTo>
                  <a:lnTo>
                    <a:pt x="1044" y="19"/>
                  </a:lnTo>
                  <a:lnTo>
                    <a:pt x="1044" y="10"/>
                  </a:lnTo>
                  <a:lnTo>
                    <a:pt x="10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7232970" y="2996975"/>
              <a:ext cx="142741" cy="44445"/>
            </a:xfrm>
            <a:custGeom>
              <a:avLst/>
              <a:gdLst/>
              <a:ahLst/>
              <a:cxnLst/>
              <a:rect l="l" t="t" r="r" b="b"/>
              <a:pathLst>
                <a:path w="607" h="189" extrusionOk="0">
                  <a:moveTo>
                    <a:pt x="535" y="1"/>
                  </a:moveTo>
                  <a:cubicBezTo>
                    <a:pt x="523" y="1"/>
                    <a:pt x="510" y="3"/>
                    <a:pt x="500" y="5"/>
                  </a:cubicBezTo>
                  <a:cubicBezTo>
                    <a:pt x="437" y="23"/>
                    <a:pt x="321" y="41"/>
                    <a:pt x="205" y="59"/>
                  </a:cubicBezTo>
                  <a:cubicBezTo>
                    <a:pt x="179" y="77"/>
                    <a:pt x="152" y="77"/>
                    <a:pt x="125" y="86"/>
                  </a:cubicBezTo>
                  <a:cubicBezTo>
                    <a:pt x="107" y="95"/>
                    <a:pt x="80" y="103"/>
                    <a:pt x="54" y="112"/>
                  </a:cubicBezTo>
                  <a:cubicBezTo>
                    <a:pt x="36" y="139"/>
                    <a:pt x="27" y="157"/>
                    <a:pt x="0" y="184"/>
                  </a:cubicBezTo>
                  <a:cubicBezTo>
                    <a:pt x="30" y="187"/>
                    <a:pt x="63" y="189"/>
                    <a:pt x="97" y="189"/>
                  </a:cubicBezTo>
                  <a:cubicBezTo>
                    <a:pt x="245" y="189"/>
                    <a:pt x="415" y="161"/>
                    <a:pt x="473" y="139"/>
                  </a:cubicBezTo>
                  <a:cubicBezTo>
                    <a:pt x="509" y="121"/>
                    <a:pt x="607" y="95"/>
                    <a:pt x="607" y="50"/>
                  </a:cubicBezTo>
                  <a:cubicBezTo>
                    <a:pt x="600" y="12"/>
                    <a:pt x="567" y="1"/>
                    <a:pt x="535" y="1"/>
                  </a:cubicBezTo>
                  <a:close/>
                </a:path>
              </a:pathLst>
            </a:custGeom>
            <a:solidFill>
              <a:srgbClr val="FEBE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7199343" y="2996034"/>
              <a:ext cx="289714" cy="92417"/>
            </a:xfrm>
            <a:custGeom>
              <a:avLst/>
              <a:gdLst/>
              <a:ahLst/>
              <a:cxnLst/>
              <a:rect l="l" t="t" r="r" b="b"/>
              <a:pathLst>
                <a:path w="1232" h="393" extrusionOk="0">
                  <a:moveTo>
                    <a:pt x="482" y="0"/>
                  </a:moveTo>
                  <a:cubicBezTo>
                    <a:pt x="420" y="9"/>
                    <a:pt x="259" y="45"/>
                    <a:pt x="152" y="63"/>
                  </a:cubicBezTo>
                  <a:cubicBezTo>
                    <a:pt x="98" y="72"/>
                    <a:pt x="63" y="81"/>
                    <a:pt x="36" y="81"/>
                  </a:cubicBezTo>
                  <a:cubicBezTo>
                    <a:pt x="30" y="84"/>
                    <a:pt x="25" y="85"/>
                    <a:pt x="21" y="85"/>
                  </a:cubicBezTo>
                  <a:cubicBezTo>
                    <a:pt x="13" y="85"/>
                    <a:pt x="9" y="81"/>
                    <a:pt x="9" y="81"/>
                  </a:cubicBezTo>
                  <a:lnTo>
                    <a:pt x="9" y="81"/>
                  </a:lnTo>
                  <a:cubicBezTo>
                    <a:pt x="0" y="250"/>
                    <a:pt x="179" y="348"/>
                    <a:pt x="348" y="348"/>
                  </a:cubicBezTo>
                  <a:lnTo>
                    <a:pt x="589" y="313"/>
                  </a:lnTo>
                  <a:lnTo>
                    <a:pt x="1187" y="393"/>
                  </a:lnTo>
                  <a:lnTo>
                    <a:pt x="1196" y="393"/>
                  </a:lnTo>
                  <a:cubicBezTo>
                    <a:pt x="1214" y="393"/>
                    <a:pt x="1231" y="375"/>
                    <a:pt x="1231" y="357"/>
                  </a:cubicBezTo>
                  <a:cubicBezTo>
                    <a:pt x="1231" y="339"/>
                    <a:pt x="1223" y="331"/>
                    <a:pt x="1214" y="322"/>
                  </a:cubicBezTo>
                  <a:lnTo>
                    <a:pt x="1115" y="259"/>
                  </a:lnTo>
                  <a:lnTo>
                    <a:pt x="884" y="143"/>
                  </a:lnTo>
                  <a:cubicBezTo>
                    <a:pt x="875" y="134"/>
                    <a:pt x="866" y="134"/>
                    <a:pt x="857" y="125"/>
                  </a:cubicBezTo>
                  <a:lnTo>
                    <a:pt x="705" y="72"/>
                  </a:lnTo>
                  <a:lnTo>
                    <a:pt x="661" y="54"/>
                  </a:lnTo>
                  <a:lnTo>
                    <a:pt x="553" y="9"/>
                  </a:lnTo>
                  <a:cubicBezTo>
                    <a:pt x="536" y="0"/>
                    <a:pt x="518" y="0"/>
                    <a:pt x="500" y="0"/>
                  </a:cubicBezTo>
                  <a:close/>
                </a:path>
              </a:pathLst>
            </a:custGeom>
            <a:solidFill>
              <a:srgbClr val="FEBE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6996876" y="2597923"/>
              <a:ext cx="307586" cy="444448"/>
            </a:xfrm>
            <a:custGeom>
              <a:avLst/>
              <a:gdLst/>
              <a:ahLst/>
              <a:cxnLst/>
              <a:rect l="l" t="t" r="r" b="b"/>
              <a:pathLst>
                <a:path w="1308" h="1890" extrusionOk="0">
                  <a:moveTo>
                    <a:pt x="450" y="1"/>
                  </a:moveTo>
                  <a:cubicBezTo>
                    <a:pt x="216" y="1"/>
                    <a:pt x="1" y="232"/>
                    <a:pt x="166" y="578"/>
                  </a:cubicBezTo>
                  <a:lnTo>
                    <a:pt x="888" y="1890"/>
                  </a:lnTo>
                  <a:lnTo>
                    <a:pt x="1307" y="1800"/>
                  </a:lnTo>
                  <a:lnTo>
                    <a:pt x="835" y="355"/>
                  </a:lnTo>
                  <a:cubicBezTo>
                    <a:pt x="773" y="107"/>
                    <a:pt x="608" y="1"/>
                    <a:pt x="450" y="1"/>
                  </a:cubicBezTo>
                  <a:close/>
                </a:path>
              </a:pathLst>
            </a:custGeom>
            <a:solidFill>
              <a:srgbClr val="AE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6903520" y="2153958"/>
              <a:ext cx="262436" cy="535924"/>
            </a:xfrm>
            <a:custGeom>
              <a:avLst/>
              <a:gdLst/>
              <a:ahLst/>
              <a:cxnLst/>
              <a:rect l="l" t="t" r="r" b="b"/>
              <a:pathLst>
                <a:path w="1116" h="2279" extrusionOk="0">
                  <a:moveTo>
                    <a:pt x="408" y="1"/>
                  </a:moveTo>
                  <a:cubicBezTo>
                    <a:pt x="196" y="1"/>
                    <a:pt x="1" y="177"/>
                    <a:pt x="63" y="539"/>
                  </a:cubicBezTo>
                  <a:lnTo>
                    <a:pt x="241" y="1387"/>
                  </a:lnTo>
                  <a:lnTo>
                    <a:pt x="464" y="2279"/>
                  </a:lnTo>
                  <a:lnTo>
                    <a:pt x="1116" y="1967"/>
                  </a:lnTo>
                  <a:lnTo>
                    <a:pt x="1000" y="1253"/>
                  </a:lnTo>
                  <a:lnTo>
                    <a:pt x="839" y="397"/>
                  </a:lnTo>
                  <a:cubicBezTo>
                    <a:pt x="789" y="135"/>
                    <a:pt x="592"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6989586" y="2586636"/>
              <a:ext cx="211642" cy="161788"/>
            </a:xfrm>
            <a:custGeom>
              <a:avLst/>
              <a:gdLst/>
              <a:ahLst/>
              <a:cxnLst/>
              <a:rect l="l" t="t" r="r" b="b"/>
              <a:pathLst>
                <a:path w="900" h="688" extrusionOk="0">
                  <a:moveTo>
                    <a:pt x="740" y="0"/>
                  </a:moveTo>
                  <a:cubicBezTo>
                    <a:pt x="737" y="0"/>
                    <a:pt x="735" y="1"/>
                    <a:pt x="732" y="2"/>
                  </a:cubicBezTo>
                  <a:lnTo>
                    <a:pt x="45" y="269"/>
                  </a:lnTo>
                  <a:cubicBezTo>
                    <a:pt x="0" y="296"/>
                    <a:pt x="45" y="377"/>
                    <a:pt x="72" y="510"/>
                  </a:cubicBezTo>
                  <a:cubicBezTo>
                    <a:pt x="102" y="602"/>
                    <a:pt x="159" y="687"/>
                    <a:pt x="214" y="687"/>
                  </a:cubicBezTo>
                  <a:cubicBezTo>
                    <a:pt x="223" y="687"/>
                    <a:pt x="232" y="685"/>
                    <a:pt x="241" y="680"/>
                  </a:cubicBezTo>
                  <a:lnTo>
                    <a:pt x="857" y="269"/>
                  </a:lnTo>
                  <a:cubicBezTo>
                    <a:pt x="899" y="261"/>
                    <a:pt x="804" y="0"/>
                    <a:pt x="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7014747" y="1894587"/>
              <a:ext cx="241507" cy="283600"/>
            </a:xfrm>
            <a:custGeom>
              <a:avLst/>
              <a:gdLst/>
              <a:ahLst/>
              <a:cxnLst/>
              <a:rect l="l" t="t" r="r" b="b"/>
              <a:pathLst>
                <a:path w="1027" h="1206" extrusionOk="0">
                  <a:moveTo>
                    <a:pt x="571" y="1"/>
                  </a:moveTo>
                  <a:lnTo>
                    <a:pt x="143" y="447"/>
                  </a:lnTo>
                  <a:lnTo>
                    <a:pt x="90" y="509"/>
                  </a:lnTo>
                  <a:cubicBezTo>
                    <a:pt x="81" y="509"/>
                    <a:pt x="81" y="509"/>
                    <a:pt x="72" y="518"/>
                  </a:cubicBezTo>
                  <a:cubicBezTo>
                    <a:pt x="0" y="527"/>
                    <a:pt x="107" y="866"/>
                    <a:pt x="205" y="991"/>
                  </a:cubicBezTo>
                  <a:cubicBezTo>
                    <a:pt x="339" y="1161"/>
                    <a:pt x="482" y="1205"/>
                    <a:pt x="482" y="1205"/>
                  </a:cubicBezTo>
                  <a:lnTo>
                    <a:pt x="1026" y="456"/>
                  </a:lnTo>
                  <a:cubicBezTo>
                    <a:pt x="982" y="420"/>
                    <a:pt x="741" y="179"/>
                    <a:pt x="571" y="1"/>
                  </a:cubicBezTo>
                  <a:close/>
                </a:path>
              </a:pathLst>
            </a:custGeom>
            <a:solidFill>
              <a:srgbClr val="AE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7088115" y="1755612"/>
              <a:ext cx="331807" cy="418580"/>
            </a:xfrm>
            <a:custGeom>
              <a:avLst/>
              <a:gdLst/>
              <a:ahLst/>
              <a:cxnLst/>
              <a:rect l="l" t="t" r="r" b="b"/>
              <a:pathLst>
                <a:path w="1411" h="1780" extrusionOk="0">
                  <a:moveTo>
                    <a:pt x="704" y="1"/>
                  </a:moveTo>
                  <a:cubicBezTo>
                    <a:pt x="554" y="1"/>
                    <a:pt x="383" y="82"/>
                    <a:pt x="197" y="324"/>
                  </a:cubicBezTo>
                  <a:cubicBezTo>
                    <a:pt x="117" y="458"/>
                    <a:pt x="117" y="672"/>
                    <a:pt x="54" y="779"/>
                  </a:cubicBezTo>
                  <a:cubicBezTo>
                    <a:pt x="1" y="868"/>
                    <a:pt x="206" y="886"/>
                    <a:pt x="295" y="949"/>
                  </a:cubicBezTo>
                  <a:cubicBezTo>
                    <a:pt x="295" y="958"/>
                    <a:pt x="295" y="958"/>
                    <a:pt x="304" y="958"/>
                  </a:cubicBezTo>
                  <a:cubicBezTo>
                    <a:pt x="117" y="1190"/>
                    <a:pt x="197" y="1511"/>
                    <a:pt x="331" y="1645"/>
                  </a:cubicBezTo>
                  <a:cubicBezTo>
                    <a:pt x="331" y="1645"/>
                    <a:pt x="340" y="1654"/>
                    <a:pt x="340" y="1654"/>
                  </a:cubicBezTo>
                  <a:lnTo>
                    <a:pt x="456" y="1743"/>
                  </a:lnTo>
                  <a:cubicBezTo>
                    <a:pt x="489" y="1769"/>
                    <a:pt x="525" y="1779"/>
                    <a:pt x="561" y="1779"/>
                  </a:cubicBezTo>
                  <a:cubicBezTo>
                    <a:pt x="648" y="1779"/>
                    <a:pt x="735" y="1714"/>
                    <a:pt x="786" y="1645"/>
                  </a:cubicBezTo>
                  <a:cubicBezTo>
                    <a:pt x="786" y="1645"/>
                    <a:pt x="795" y="1636"/>
                    <a:pt x="803" y="1618"/>
                  </a:cubicBezTo>
                  <a:cubicBezTo>
                    <a:pt x="821" y="1591"/>
                    <a:pt x="857" y="1546"/>
                    <a:pt x="884" y="1502"/>
                  </a:cubicBezTo>
                  <a:cubicBezTo>
                    <a:pt x="902" y="1466"/>
                    <a:pt x="928" y="1430"/>
                    <a:pt x="946" y="1404"/>
                  </a:cubicBezTo>
                  <a:cubicBezTo>
                    <a:pt x="946" y="1404"/>
                    <a:pt x="946" y="1395"/>
                    <a:pt x="955" y="1395"/>
                  </a:cubicBezTo>
                  <a:lnTo>
                    <a:pt x="1018" y="1413"/>
                  </a:lnTo>
                  <a:cubicBezTo>
                    <a:pt x="1029" y="1417"/>
                    <a:pt x="1041" y="1419"/>
                    <a:pt x="1051" y="1419"/>
                  </a:cubicBezTo>
                  <a:cubicBezTo>
                    <a:pt x="1083" y="1419"/>
                    <a:pt x="1109" y="1401"/>
                    <a:pt x="1116" y="1368"/>
                  </a:cubicBezTo>
                  <a:lnTo>
                    <a:pt x="1151" y="1199"/>
                  </a:lnTo>
                  <a:lnTo>
                    <a:pt x="1160" y="1154"/>
                  </a:lnTo>
                  <a:cubicBezTo>
                    <a:pt x="1160" y="1154"/>
                    <a:pt x="1196" y="1136"/>
                    <a:pt x="1241" y="1109"/>
                  </a:cubicBezTo>
                  <a:cubicBezTo>
                    <a:pt x="1267" y="1065"/>
                    <a:pt x="1285" y="1029"/>
                    <a:pt x="1312" y="993"/>
                  </a:cubicBezTo>
                  <a:cubicBezTo>
                    <a:pt x="1348" y="913"/>
                    <a:pt x="1365" y="842"/>
                    <a:pt x="1374" y="770"/>
                  </a:cubicBezTo>
                  <a:cubicBezTo>
                    <a:pt x="1410" y="538"/>
                    <a:pt x="1312" y="342"/>
                    <a:pt x="1151" y="208"/>
                  </a:cubicBezTo>
                  <a:cubicBezTo>
                    <a:pt x="1053" y="137"/>
                    <a:pt x="928" y="39"/>
                    <a:pt x="786" y="12"/>
                  </a:cubicBezTo>
                  <a:cubicBezTo>
                    <a:pt x="768" y="12"/>
                    <a:pt x="759" y="3"/>
                    <a:pt x="750" y="3"/>
                  </a:cubicBezTo>
                  <a:cubicBezTo>
                    <a:pt x="735" y="1"/>
                    <a:pt x="719" y="1"/>
                    <a:pt x="704" y="1"/>
                  </a:cubicBezTo>
                  <a:close/>
                </a:path>
              </a:pathLst>
            </a:custGeom>
            <a:solidFill>
              <a:srgbClr val="AE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7081766" y="1740092"/>
              <a:ext cx="413642" cy="257262"/>
            </a:xfrm>
            <a:custGeom>
              <a:avLst/>
              <a:gdLst/>
              <a:ahLst/>
              <a:cxnLst/>
              <a:rect l="l" t="t" r="r" b="b"/>
              <a:pathLst>
                <a:path w="1759" h="1094" extrusionOk="0">
                  <a:moveTo>
                    <a:pt x="771" y="1"/>
                  </a:moveTo>
                  <a:cubicBezTo>
                    <a:pt x="594" y="1"/>
                    <a:pt x="426" y="70"/>
                    <a:pt x="304" y="212"/>
                  </a:cubicBezTo>
                  <a:cubicBezTo>
                    <a:pt x="170" y="364"/>
                    <a:pt x="90" y="444"/>
                    <a:pt x="1" y="979"/>
                  </a:cubicBezTo>
                  <a:cubicBezTo>
                    <a:pt x="75" y="1062"/>
                    <a:pt x="138" y="1094"/>
                    <a:pt x="190" y="1094"/>
                  </a:cubicBezTo>
                  <a:cubicBezTo>
                    <a:pt x="362" y="1094"/>
                    <a:pt x="420" y="747"/>
                    <a:pt x="420" y="747"/>
                  </a:cubicBezTo>
                  <a:cubicBezTo>
                    <a:pt x="420" y="747"/>
                    <a:pt x="509" y="818"/>
                    <a:pt x="518" y="872"/>
                  </a:cubicBezTo>
                  <a:cubicBezTo>
                    <a:pt x="563" y="917"/>
                    <a:pt x="590" y="934"/>
                    <a:pt x="625" y="970"/>
                  </a:cubicBezTo>
                  <a:cubicBezTo>
                    <a:pt x="836" y="703"/>
                    <a:pt x="916" y="537"/>
                    <a:pt x="1030" y="537"/>
                  </a:cubicBezTo>
                  <a:cubicBezTo>
                    <a:pt x="1114" y="537"/>
                    <a:pt x="1216" y="628"/>
                    <a:pt x="1401" y="836"/>
                  </a:cubicBezTo>
                  <a:cubicBezTo>
                    <a:pt x="1758" y="703"/>
                    <a:pt x="1375" y="265"/>
                    <a:pt x="1205" y="140"/>
                  </a:cubicBezTo>
                  <a:cubicBezTo>
                    <a:pt x="1068" y="48"/>
                    <a:pt x="916" y="1"/>
                    <a:pt x="771" y="1"/>
                  </a:cubicBezTo>
                  <a:close/>
                </a:path>
              </a:pathLst>
            </a:custGeom>
            <a:solidFill>
              <a:srgbClr val="694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7144787" y="1894587"/>
              <a:ext cx="79954" cy="89360"/>
            </a:xfrm>
            <a:custGeom>
              <a:avLst/>
              <a:gdLst/>
              <a:ahLst/>
              <a:cxnLst/>
              <a:rect l="l" t="t" r="r" b="b"/>
              <a:pathLst>
                <a:path w="340" h="380" extrusionOk="0">
                  <a:moveTo>
                    <a:pt x="189" y="1"/>
                  </a:moveTo>
                  <a:cubicBezTo>
                    <a:pt x="150" y="1"/>
                    <a:pt x="105" y="22"/>
                    <a:pt x="63" y="81"/>
                  </a:cubicBezTo>
                  <a:cubicBezTo>
                    <a:pt x="0" y="170"/>
                    <a:pt x="0" y="331"/>
                    <a:pt x="63" y="367"/>
                  </a:cubicBezTo>
                  <a:cubicBezTo>
                    <a:pt x="73" y="376"/>
                    <a:pt x="84" y="379"/>
                    <a:pt x="94" y="379"/>
                  </a:cubicBezTo>
                  <a:cubicBezTo>
                    <a:pt x="135" y="379"/>
                    <a:pt x="173" y="315"/>
                    <a:pt x="223" y="251"/>
                  </a:cubicBezTo>
                  <a:cubicBezTo>
                    <a:pt x="268" y="188"/>
                    <a:pt x="339" y="117"/>
                    <a:pt x="295" y="54"/>
                  </a:cubicBezTo>
                  <a:cubicBezTo>
                    <a:pt x="271" y="26"/>
                    <a:pt x="233" y="1"/>
                    <a:pt x="189" y="1"/>
                  </a:cubicBezTo>
                  <a:close/>
                </a:path>
              </a:pathLst>
            </a:custGeom>
            <a:solidFill>
              <a:srgbClr val="AE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6441914" y="2014278"/>
              <a:ext cx="686425" cy="856914"/>
            </a:xfrm>
            <a:custGeom>
              <a:avLst/>
              <a:gdLst/>
              <a:ahLst/>
              <a:cxnLst/>
              <a:rect l="l" t="t" r="r" b="b"/>
              <a:pathLst>
                <a:path w="2919" h="3644" extrusionOk="0">
                  <a:moveTo>
                    <a:pt x="2517" y="0"/>
                  </a:moveTo>
                  <a:cubicBezTo>
                    <a:pt x="2517" y="5"/>
                    <a:pt x="2517" y="5"/>
                    <a:pt x="2517" y="5"/>
                  </a:cubicBezTo>
                  <a:cubicBezTo>
                    <a:pt x="2517" y="5"/>
                    <a:pt x="2517" y="5"/>
                    <a:pt x="2517" y="9"/>
                  </a:cubicBezTo>
                  <a:lnTo>
                    <a:pt x="2508" y="9"/>
                  </a:lnTo>
                  <a:cubicBezTo>
                    <a:pt x="2490" y="9"/>
                    <a:pt x="2427" y="9"/>
                    <a:pt x="2401" y="18"/>
                  </a:cubicBezTo>
                  <a:cubicBezTo>
                    <a:pt x="2231" y="45"/>
                    <a:pt x="2062" y="116"/>
                    <a:pt x="1892" y="223"/>
                  </a:cubicBezTo>
                  <a:cubicBezTo>
                    <a:pt x="1892" y="232"/>
                    <a:pt x="1883" y="232"/>
                    <a:pt x="1883" y="232"/>
                  </a:cubicBezTo>
                  <a:cubicBezTo>
                    <a:pt x="1624" y="393"/>
                    <a:pt x="1116" y="1089"/>
                    <a:pt x="715" y="1669"/>
                  </a:cubicBezTo>
                  <a:cubicBezTo>
                    <a:pt x="563" y="1892"/>
                    <a:pt x="420" y="2106"/>
                    <a:pt x="313" y="2257"/>
                  </a:cubicBezTo>
                  <a:cubicBezTo>
                    <a:pt x="286" y="2293"/>
                    <a:pt x="170" y="2543"/>
                    <a:pt x="10" y="2828"/>
                  </a:cubicBezTo>
                  <a:cubicBezTo>
                    <a:pt x="1" y="2846"/>
                    <a:pt x="1" y="2864"/>
                    <a:pt x="1" y="2891"/>
                  </a:cubicBezTo>
                  <a:cubicBezTo>
                    <a:pt x="1" y="2944"/>
                    <a:pt x="37" y="3007"/>
                    <a:pt x="90" y="3078"/>
                  </a:cubicBezTo>
                  <a:cubicBezTo>
                    <a:pt x="144" y="3150"/>
                    <a:pt x="224" y="3212"/>
                    <a:pt x="313" y="3283"/>
                  </a:cubicBezTo>
                  <a:cubicBezTo>
                    <a:pt x="322" y="3283"/>
                    <a:pt x="322" y="3292"/>
                    <a:pt x="331" y="3292"/>
                  </a:cubicBezTo>
                  <a:cubicBezTo>
                    <a:pt x="393" y="3337"/>
                    <a:pt x="465" y="3390"/>
                    <a:pt x="545" y="3426"/>
                  </a:cubicBezTo>
                  <a:cubicBezTo>
                    <a:pt x="634" y="3480"/>
                    <a:pt x="741" y="3524"/>
                    <a:pt x="839" y="3560"/>
                  </a:cubicBezTo>
                  <a:cubicBezTo>
                    <a:pt x="971" y="3612"/>
                    <a:pt x="1102" y="3644"/>
                    <a:pt x="1218" y="3644"/>
                  </a:cubicBezTo>
                  <a:cubicBezTo>
                    <a:pt x="1338" y="3644"/>
                    <a:pt x="1440" y="3610"/>
                    <a:pt x="1509" y="3533"/>
                  </a:cubicBezTo>
                  <a:cubicBezTo>
                    <a:pt x="1669" y="3364"/>
                    <a:pt x="1955" y="2944"/>
                    <a:pt x="2169" y="2623"/>
                  </a:cubicBezTo>
                  <a:cubicBezTo>
                    <a:pt x="2222" y="2543"/>
                    <a:pt x="2267" y="2472"/>
                    <a:pt x="2311" y="2409"/>
                  </a:cubicBezTo>
                  <a:cubicBezTo>
                    <a:pt x="2338" y="2373"/>
                    <a:pt x="2356" y="2338"/>
                    <a:pt x="2374" y="2311"/>
                  </a:cubicBezTo>
                  <a:cubicBezTo>
                    <a:pt x="2517" y="2079"/>
                    <a:pt x="2633" y="1865"/>
                    <a:pt x="2704" y="1713"/>
                  </a:cubicBezTo>
                  <a:cubicBezTo>
                    <a:pt x="2722" y="1686"/>
                    <a:pt x="2731" y="1660"/>
                    <a:pt x="2740" y="1633"/>
                  </a:cubicBezTo>
                  <a:cubicBezTo>
                    <a:pt x="2740" y="1633"/>
                    <a:pt x="2740" y="1633"/>
                    <a:pt x="2740" y="1624"/>
                  </a:cubicBezTo>
                  <a:cubicBezTo>
                    <a:pt x="2793" y="1517"/>
                    <a:pt x="2838" y="1410"/>
                    <a:pt x="2856" y="1303"/>
                  </a:cubicBezTo>
                  <a:cubicBezTo>
                    <a:pt x="2909" y="1116"/>
                    <a:pt x="2918" y="937"/>
                    <a:pt x="2918" y="821"/>
                  </a:cubicBezTo>
                  <a:cubicBezTo>
                    <a:pt x="2918" y="741"/>
                    <a:pt x="2918" y="696"/>
                    <a:pt x="2918" y="696"/>
                  </a:cubicBezTo>
                  <a:cubicBezTo>
                    <a:pt x="2865" y="669"/>
                    <a:pt x="2793" y="571"/>
                    <a:pt x="2713" y="446"/>
                  </a:cubicBezTo>
                  <a:cubicBezTo>
                    <a:pt x="2633" y="313"/>
                    <a:pt x="2552" y="143"/>
                    <a:pt x="25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7165716" y="2063190"/>
              <a:ext cx="149090" cy="129572"/>
            </a:xfrm>
            <a:custGeom>
              <a:avLst/>
              <a:gdLst/>
              <a:ahLst/>
              <a:cxnLst/>
              <a:rect l="l" t="t" r="r" b="b"/>
              <a:pathLst>
                <a:path w="634" h="551" extrusionOk="0">
                  <a:moveTo>
                    <a:pt x="372" y="1"/>
                  </a:moveTo>
                  <a:cubicBezTo>
                    <a:pt x="341" y="1"/>
                    <a:pt x="312" y="5"/>
                    <a:pt x="286" y="15"/>
                  </a:cubicBezTo>
                  <a:cubicBezTo>
                    <a:pt x="224" y="42"/>
                    <a:pt x="179" y="87"/>
                    <a:pt x="134" y="140"/>
                  </a:cubicBezTo>
                  <a:cubicBezTo>
                    <a:pt x="90" y="194"/>
                    <a:pt x="45" y="247"/>
                    <a:pt x="10" y="310"/>
                  </a:cubicBezTo>
                  <a:cubicBezTo>
                    <a:pt x="1" y="319"/>
                    <a:pt x="1" y="328"/>
                    <a:pt x="1" y="337"/>
                  </a:cubicBezTo>
                  <a:cubicBezTo>
                    <a:pt x="5" y="475"/>
                    <a:pt x="123" y="551"/>
                    <a:pt x="240" y="551"/>
                  </a:cubicBezTo>
                  <a:cubicBezTo>
                    <a:pt x="357" y="551"/>
                    <a:pt x="473" y="475"/>
                    <a:pt x="473" y="310"/>
                  </a:cubicBezTo>
                  <a:cubicBezTo>
                    <a:pt x="473" y="274"/>
                    <a:pt x="527" y="238"/>
                    <a:pt x="554" y="194"/>
                  </a:cubicBezTo>
                  <a:cubicBezTo>
                    <a:pt x="555" y="194"/>
                    <a:pt x="557" y="195"/>
                    <a:pt x="558" y="195"/>
                  </a:cubicBezTo>
                  <a:cubicBezTo>
                    <a:pt x="586" y="195"/>
                    <a:pt x="633" y="121"/>
                    <a:pt x="616" y="96"/>
                  </a:cubicBezTo>
                  <a:cubicBezTo>
                    <a:pt x="607" y="87"/>
                    <a:pt x="589" y="78"/>
                    <a:pt x="580" y="69"/>
                  </a:cubicBezTo>
                  <a:cubicBezTo>
                    <a:pt x="536" y="42"/>
                    <a:pt x="491" y="24"/>
                    <a:pt x="438" y="7"/>
                  </a:cubicBezTo>
                  <a:cubicBezTo>
                    <a:pt x="416" y="3"/>
                    <a:pt x="393" y="1"/>
                    <a:pt x="372" y="1"/>
                  </a:cubicBezTo>
                  <a:close/>
                </a:path>
              </a:pathLst>
            </a:custGeom>
            <a:solidFill>
              <a:srgbClr val="694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7224504" y="2092584"/>
              <a:ext cx="71488" cy="48913"/>
            </a:xfrm>
            <a:custGeom>
              <a:avLst/>
              <a:gdLst/>
              <a:ahLst/>
              <a:cxnLst/>
              <a:rect l="l" t="t" r="r" b="b"/>
              <a:pathLst>
                <a:path w="304" h="208" extrusionOk="0">
                  <a:moveTo>
                    <a:pt x="126" y="1"/>
                  </a:moveTo>
                  <a:cubicBezTo>
                    <a:pt x="105" y="1"/>
                    <a:pt x="84" y="5"/>
                    <a:pt x="63" y="15"/>
                  </a:cubicBezTo>
                  <a:cubicBezTo>
                    <a:pt x="27" y="24"/>
                    <a:pt x="18" y="51"/>
                    <a:pt x="9" y="78"/>
                  </a:cubicBezTo>
                  <a:cubicBezTo>
                    <a:pt x="0" y="113"/>
                    <a:pt x="9" y="158"/>
                    <a:pt x="45" y="185"/>
                  </a:cubicBezTo>
                  <a:cubicBezTo>
                    <a:pt x="62" y="196"/>
                    <a:pt x="86" y="207"/>
                    <a:pt x="108" y="207"/>
                  </a:cubicBezTo>
                  <a:cubicBezTo>
                    <a:pt x="121" y="207"/>
                    <a:pt x="133" y="204"/>
                    <a:pt x="143" y="194"/>
                  </a:cubicBezTo>
                  <a:cubicBezTo>
                    <a:pt x="161" y="185"/>
                    <a:pt x="170" y="158"/>
                    <a:pt x="188" y="158"/>
                  </a:cubicBezTo>
                  <a:cubicBezTo>
                    <a:pt x="197" y="158"/>
                    <a:pt x="215" y="176"/>
                    <a:pt x="223" y="185"/>
                  </a:cubicBezTo>
                  <a:cubicBezTo>
                    <a:pt x="241" y="158"/>
                    <a:pt x="277" y="113"/>
                    <a:pt x="304" y="69"/>
                  </a:cubicBezTo>
                  <a:cubicBezTo>
                    <a:pt x="295" y="60"/>
                    <a:pt x="286" y="60"/>
                    <a:pt x="277" y="51"/>
                  </a:cubicBezTo>
                  <a:cubicBezTo>
                    <a:pt x="241" y="33"/>
                    <a:pt x="206" y="15"/>
                    <a:pt x="170" y="6"/>
                  </a:cubicBezTo>
                  <a:cubicBezTo>
                    <a:pt x="155" y="3"/>
                    <a:pt x="140" y="1"/>
                    <a:pt x="126" y="1"/>
                  </a:cubicBezTo>
                  <a:close/>
                </a:path>
              </a:pathLst>
            </a:custGeom>
            <a:solidFill>
              <a:srgbClr val="AE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5541984" y="3465866"/>
              <a:ext cx="54792" cy="696772"/>
            </a:xfrm>
            <a:custGeom>
              <a:avLst/>
              <a:gdLst/>
              <a:ahLst/>
              <a:cxnLst/>
              <a:rect l="l" t="t" r="r" b="b"/>
              <a:pathLst>
                <a:path w="233" h="2963" extrusionOk="0">
                  <a:moveTo>
                    <a:pt x="1" y="1"/>
                  </a:moveTo>
                  <a:lnTo>
                    <a:pt x="1" y="2963"/>
                  </a:lnTo>
                  <a:lnTo>
                    <a:pt x="233" y="2963"/>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5776902" y="3465866"/>
              <a:ext cx="54792" cy="696772"/>
            </a:xfrm>
            <a:custGeom>
              <a:avLst/>
              <a:gdLst/>
              <a:ahLst/>
              <a:cxnLst/>
              <a:rect l="l" t="t" r="r" b="b"/>
              <a:pathLst>
                <a:path w="233" h="2963" extrusionOk="0">
                  <a:moveTo>
                    <a:pt x="1" y="1"/>
                  </a:moveTo>
                  <a:lnTo>
                    <a:pt x="1" y="2963"/>
                  </a:lnTo>
                  <a:lnTo>
                    <a:pt x="233" y="2963"/>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8252358" y="3465866"/>
              <a:ext cx="54792" cy="696772"/>
            </a:xfrm>
            <a:custGeom>
              <a:avLst/>
              <a:gdLst/>
              <a:ahLst/>
              <a:cxnLst/>
              <a:rect l="l" t="t" r="r" b="b"/>
              <a:pathLst>
                <a:path w="233" h="2963" extrusionOk="0">
                  <a:moveTo>
                    <a:pt x="1" y="1"/>
                  </a:moveTo>
                  <a:lnTo>
                    <a:pt x="1" y="2963"/>
                  </a:lnTo>
                  <a:lnTo>
                    <a:pt x="233" y="2963"/>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5405595" y="3293971"/>
              <a:ext cx="3025301" cy="172135"/>
            </a:xfrm>
            <a:custGeom>
              <a:avLst/>
              <a:gdLst/>
              <a:ahLst/>
              <a:cxnLst/>
              <a:rect l="l" t="t" r="r" b="b"/>
              <a:pathLst>
                <a:path w="12865" h="732" extrusionOk="0">
                  <a:moveTo>
                    <a:pt x="322" y="0"/>
                  </a:moveTo>
                  <a:cubicBezTo>
                    <a:pt x="144" y="0"/>
                    <a:pt x="1" y="143"/>
                    <a:pt x="1" y="321"/>
                  </a:cubicBezTo>
                  <a:lnTo>
                    <a:pt x="1" y="732"/>
                  </a:lnTo>
                  <a:lnTo>
                    <a:pt x="12865" y="732"/>
                  </a:lnTo>
                  <a:lnTo>
                    <a:pt x="12865" y="321"/>
                  </a:lnTo>
                  <a:cubicBezTo>
                    <a:pt x="12865" y="143"/>
                    <a:pt x="12722" y="0"/>
                    <a:pt x="12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5405595" y="3434356"/>
              <a:ext cx="3025301" cy="48678"/>
            </a:xfrm>
            <a:custGeom>
              <a:avLst/>
              <a:gdLst/>
              <a:ahLst/>
              <a:cxnLst/>
              <a:rect l="l" t="t" r="r" b="b"/>
              <a:pathLst>
                <a:path w="12865" h="207" extrusionOk="0">
                  <a:moveTo>
                    <a:pt x="1" y="1"/>
                  </a:moveTo>
                  <a:lnTo>
                    <a:pt x="1" y="206"/>
                  </a:lnTo>
                  <a:lnTo>
                    <a:pt x="12865" y="206"/>
                  </a:lnTo>
                  <a:lnTo>
                    <a:pt x="128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8004977" y="3465866"/>
              <a:ext cx="54557" cy="696772"/>
            </a:xfrm>
            <a:custGeom>
              <a:avLst/>
              <a:gdLst/>
              <a:ahLst/>
              <a:cxnLst/>
              <a:rect l="l" t="t" r="r" b="b"/>
              <a:pathLst>
                <a:path w="232" h="2963" extrusionOk="0">
                  <a:moveTo>
                    <a:pt x="0" y="1"/>
                  </a:moveTo>
                  <a:lnTo>
                    <a:pt x="0" y="2963"/>
                  </a:lnTo>
                  <a:lnTo>
                    <a:pt x="232" y="2963"/>
                  </a:lnTo>
                  <a:lnTo>
                    <a:pt x="2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5586192" y="3866564"/>
              <a:ext cx="2693729" cy="54792"/>
            </a:xfrm>
            <a:custGeom>
              <a:avLst/>
              <a:gdLst/>
              <a:ahLst/>
              <a:cxnLst/>
              <a:rect l="l" t="t" r="r" b="b"/>
              <a:pathLst>
                <a:path w="11455" h="233" extrusionOk="0">
                  <a:moveTo>
                    <a:pt x="0" y="1"/>
                  </a:moveTo>
                  <a:lnTo>
                    <a:pt x="0" y="233"/>
                  </a:lnTo>
                  <a:lnTo>
                    <a:pt x="11455" y="233"/>
                  </a:lnTo>
                  <a:lnTo>
                    <a:pt x="114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8061414" y="3317016"/>
              <a:ext cx="107232" cy="23751"/>
            </a:xfrm>
            <a:custGeom>
              <a:avLst/>
              <a:gdLst/>
              <a:ahLst/>
              <a:cxnLst/>
              <a:rect l="l" t="t" r="r" b="b"/>
              <a:pathLst>
                <a:path w="456" h="101" extrusionOk="0">
                  <a:moveTo>
                    <a:pt x="161" y="0"/>
                  </a:moveTo>
                  <a:cubicBezTo>
                    <a:pt x="153" y="5"/>
                    <a:pt x="144" y="5"/>
                    <a:pt x="135" y="5"/>
                  </a:cubicBezTo>
                  <a:cubicBezTo>
                    <a:pt x="126" y="5"/>
                    <a:pt x="117" y="5"/>
                    <a:pt x="108" y="9"/>
                  </a:cubicBezTo>
                  <a:cubicBezTo>
                    <a:pt x="90" y="9"/>
                    <a:pt x="72" y="9"/>
                    <a:pt x="54" y="18"/>
                  </a:cubicBezTo>
                  <a:cubicBezTo>
                    <a:pt x="37" y="27"/>
                    <a:pt x="19" y="36"/>
                    <a:pt x="1" y="54"/>
                  </a:cubicBezTo>
                  <a:cubicBezTo>
                    <a:pt x="97" y="83"/>
                    <a:pt x="230" y="101"/>
                    <a:pt x="303" y="101"/>
                  </a:cubicBezTo>
                  <a:cubicBezTo>
                    <a:pt x="318" y="101"/>
                    <a:pt x="331" y="100"/>
                    <a:pt x="340" y="98"/>
                  </a:cubicBezTo>
                  <a:cubicBezTo>
                    <a:pt x="376" y="98"/>
                    <a:pt x="447" y="90"/>
                    <a:pt x="447" y="54"/>
                  </a:cubicBezTo>
                  <a:cubicBezTo>
                    <a:pt x="456" y="18"/>
                    <a:pt x="411" y="9"/>
                    <a:pt x="385" y="9"/>
                  </a:cubicBezTo>
                  <a:cubicBezTo>
                    <a:pt x="369" y="12"/>
                    <a:pt x="351" y="13"/>
                    <a:pt x="331" y="13"/>
                  </a:cubicBezTo>
                  <a:cubicBezTo>
                    <a:pt x="283" y="13"/>
                    <a:pt x="225" y="7"/>
                    <a:pt x="161" y="0"/>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8053184" y="3277040"/>
              <a:ext cx="201530" cy="67490"/>
            </a:xfrm>
            <a:custGeom>
              <a:avLst/>
              <a:gdLst/>
              <a:ahLst/>
              <a:cxnLst/>
              <a:rect l="l" t="t" r="r" b="b"/>
              <a:pathLst>
                <a:path w="857" h="287" extrusionOk="0">
                  <a:moveTo>
                    <a:pt x="357" y="1"/>
                  </a:moveTo>
                  <a:cubicBezTo>
                    <a:pt x="312" y="10"/>
                    <a:pt x="196" y="37"/>
                    <a:pt x="116" y="45"/>
                  </a:cubicBezTo>
                  <a:cubicBezTo>
                    <a:pt x="81" y="54"/>
                    <a:pt x="54" y="63"/>
                    <a:pt x="36" y="63"/>
                  </a:cubicBezTo>
                  <a:cubicBezTo>
                    <a:pt x="27" y="63"/>
                    <a:pt x="18" y="63"/>
                    <a:pt x="18" y="54"/>
                  </a:cubicBezTo>
                  <a:lnTo>
                    <a:pt x="9" y="153"/>
                  </a:lnTo>
                  <a:lnTo>
                    <a:pt x="9" y="206"/>
                  </a:lnTo>
                  <a:lnTo>
                    <a:pt x="0" y="286"/>
                  </a:lnTo>
                  <a:lnTo>
                    <a:pt x="830" y="286"/>
                  </a:lnTo>
                  <a:cubicBezTo>
                    <a:pt x="848" y="286"/>
                    <a:pt x="857" y="268"/>
                    <a:pt x="857" y="260"/>
                  </a:cubicBezTo>
                  <a:cubicBezTo>
                    <a:pt x="857" y="251"/>
                    <a:pt x="848" y="242"/>
                    <a:pt x="848" y="233"/>
                  </a:cubicBezTo>
                  <a:lnTo>
                    <a:pt x="812" y="215"/>
                  </a:lnTo>
                  <a:lnTo>
                    <a:pt x="767" y="188"/>
                  </a:lnTo>
                  <a:lnTo>
                    <a:pt x="651" y="108"/>
                  </a:lnTo>
                  <a:cubicBezTo>
                    <a:pt x="643" y="99"/>
                    <a:pt x="634" y="99"/>
                    <a:pt x="625" y="90"/>
                  </a:cubicBezTo>
                  <a:lnTo>
                    <a:pt x="518" y="54"/>
                  </a:lnTo>
                  <a:lnTo>
                    <a:pt x="482" y="37"/>
                  </a:lnTo>
                  <a:lnTo>
                    <a:pt x="411" y="10"/>
                  </a:lnTo>
                  <a:cubicBezTo>
                    <a:pt x="393" y="1"/>
                    <a:pt x="384" y="1"/>
                    <a:pt x="375" y="1"/>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7694340" y="3246941"/>
              <a:ext cx="367316" cy="97590"/>
            </a:xfrm>
            <a:custGeom>
              <a:avLst/>
              <a:gdLst/>
              <a:ahLst/>
              <a:cxnLst/>
              <a:rect l="l" t="t" r="r" b="b"/>
              <a:pathLst>
                <a:path w="1562" h="415" extrusionOk="0">
                  <a:moveTo>
                    <a:pt x="617" y="0"/>
                  </a:moveTo>
                  <a:cubicBezTo>
                    <a:pt x="511" y="0"/>
                    <a:pt x="375" y="41"/>
                    <a:pt x="259" y="102"/>
                  </a:cubicBezTo>
                  <a:cubicBezTo>
                    <a:pt x="215" y="129"/>
                    <a:pt x="179" y="147"/>
                    <a:pt x="143" y="173"/>
                  </a:cubicBezTo>
                  <a:cubicBezTo>
                    <a:pt x="126" y="191"/>
                    <a:pt x="108" y="200"/>
                    <a:pt x="90" y="218"/>
                  </a:cubicBezTo>
                  <a:cubicBezTo>
                    <a:pt x="72" y="236"/>
                    <a:pt x="54" y="254"/>
                    <a:pt x="36" y="281"/>
                  </a:cubicBezTo>
                  <a:cubicBezTo>
                    <a:pt x="36" y="281"/>
                    <a:pt x="27" y="289"/>
                    <a:pt x="27" y="289"/>
                  </a:cubicBezTo>
                  <a:cubicBezTo>
                    <a:pt x="27" y="298"/>
                    <a:pt x="27" y="298"/>
                    <a:pt x="19" y="307"/>
                  </a:cubicBezTo>
                  <a:cubicBezTo>
                    <a:pt x="10" y="334"/>
                    <a:pt x="1" y="370"/>
                    <a:pt x="19" y="396"/>
                  </a:cubicBezTo>
                  <a:cubicBezTo>
                    <a:pt x="19" y="396"/>
                    <a:pt x="19" y="405"/>
                    <a:pt x="19" y="414"/>
                  </a:cubicBezTo>
                  <a:lnTo>
                    <a:pt x="1544" y="414"/>
                  </a:lnTo>
                  <a:lnTo>
                    <a:pt x="1544" y="334"/>
                  </a:lnTo>
                  <a:lnTo>
                    <a:pt x="1562" y="191"/>
                  </a:lnTo>
                  <a:lnTo>
                    <a:pt x="1375" y="147"/>
                  </a:lnTo>
                  <a:lnTo>
                    <a:pt x="1259" y="129"/>
                  </a:lnTo>
                  <a:lnTo>
                    <a:pt x="1160" y="102"/>
                  </a:lnTo>
                  <a:lnTo>
                    <a:pt x="1080" y="84"/>
                  </a:lnTo>
                  <a:lnTo>
                    <a:pt x="1027" y="75"/>
                  </a:lnTo>
                  <a:lnTo>
                    <a:pt x="946" y="57"/>
                  </a:lnTo>
                  <a:lnTo>
                    <a:pt x="920" y="57"/>
                  </a:lnTo>
                  <a:lnTo>
                    <a:pt x="902" y="49"/>
                  </a:lnTo>
                  <a:lnTo>
                    <a:pt x="848" y="40"/>
                  </a:lnTo>
                  <a:lnTo>
                    <a:pt x="705" y="13"/>
                  </a:lnTo>
                  <a:cubicBezTo>
                    <a:pt x="680" y="4"/>
                    <a:pt x="650" y="0"/>
                    <a:pt x="617" y="0"/>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7618856" y="3153350"/>
              <a:ext cx="136627" cy="166021"/>
            </a:xfrm>
            <a:custGeom>
              <a:avLst/>
              <a:gdLst/>
              <a:ahLst/>
              <a:cxnLst/>
              <a:rect l="l" t="t" r="r" b="b"/>
              <a:pathLst>
                <a:path w="581" h="706" extrusionOk="0">
                  <a:moveTo>
                    <a:pt x="90" y="1"/>
                  </a:moveTo>
                  <a:lnTo>
                    <a:pt x="1" y="705"/>
                  </a:lnTo>
                  <a:lnTo>
                    <a:pt x="580" y="705"/>
                  </a:lnTo>
                  <a:lnTo>
                    <a:pt x="580" y="72"/>
                  </a:lnTo>
                  <a:lnTo>
                    <a:pt x="90" y="1"/>
                  </a:lnTo>
                  <a:close/>
                </a:path>
              </a:pathLst>
            </a:custGeom>
            <a:solidFill>
              <a:srgbClr val="F5B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7683993" y="3102323"/>
              <a:ext cx="308527" cy="242212"/>
            </a:xfrm>
            <a:custGeom>
              <a:avLst/>
              <a:gdLst/>
              <a:ahLst/>
              <a:cxnLst/>
              <a:rect l="l" t="t" r="r" b="b"/>
              <a:pathLst>
                <a:path w="1312" h="1030" extrusionOk="0">
                  <a:moveTo>
                    <a:pt x="660" y="0"/>
                  </a:moveTo>
                  <a:cubicBezTo>
                    <a:pt x="643" y="0"/>
                    <a:pt x="625" y="1"/>
                    <a:pt x="607" y="3"/>
                  </a:cubicBezTo>
                  <a:cubicBezTo>
                    <a:pt x="535" y="21"/>
                    <a:pt x="482" y="30"/>
                    <a:pt x="464" y="75"/>
                  </a:cubicBezTo>
                  <a:cubicBezTo>
                    <a:pt x="464" y="84"/>
                    <a:pt x="464" y="93"/>
                    <a:pt x="464" y="102"/>
                  </a:cubicBezTo>
                  <a:cubicBezTo>
                    <a:pt x="464" y="102"/>
                    <a:pt x="464" y="102"/>
                    <a:pt x="464" y="110"/>
                  </a:cubicBezTo>
                  <a:cubicBezTo>
                    <a:pt x="366" y="128"/>
                    <a:pt x="295" y="155"/>
                    <a:pt x="241" y="191"/>
                  </a:cubicBezTo>
                  <a:cubicBezTo>
                    <a:pt x="196" y="218"/>
                    <a:pt x="161" y="244"/>
                    <a:pt x="134" y="271"/>
                  </a:cubicBezTo>
                  <a:cubicBezTo>
                    <a:pt x="125" y="280"/>
                    <a:pt x="107" y="289"/>
                    <a:pt x="98" y="298"/>
                  </a:cubicBezTo>
                  <a:cubicBezTo>
                    <a:pt x="18" y="369"/>
                    <a:pt x="0" y="423"/>
                    <a:pt x="0" y="548"/>
                  </a:cubicBezTo>
                  <a:cubicBezTo>
                    <a:pt x="0" y="548"/>
                    <a:pt x="0" y="557"/>
                    <a:pt x="0" y="557"/>
                  </a:cubicBezTo>
                  <a:cubicBezTo>
                    <a:pt x="0" y="637"/>
                    <a:pt x="9" y="690"/>
                    <a:pt x="45" y="744"/>
                  </a:cubicBezTo>
                  <a:cubicBezTo>
                    <a:pt x="54" y="762"/>
                    <a:pt x="80" y="788"/>
                    <a:pt x="107" y="806"/>
                  </a:cubicBezTo>
                  <a:cubicBezTo>
                    <a:pt x="116" y="815"/>
                    <a:pt x="125" y="824"/>
                    <a:pt x="143" y="833"/>
                  </a:cubicBezTo>
                  <a:cubicBezTo>
                    <a:pt x="170" y="860"/>
                    <a:pt x="205" y="878"/>
                    <a:pt x="250" y="913"/>
                  </a:cubicBezTo>
                  <a:cubicBezTo>
                    <a:pt x="295" y="949"/>
                    <a:pt x="375" y="976"/>
                    <a:pt x="473" y="994"/>
                  </a:cubicBezTo>
                  <a:cubicBezTo>
                    <a:pt x="473" y="994"/>
                    <a:pt x="473" y="994"/>
                    <a:pt x="473" y="1003"/>
                  </a:cubicBezTo>
                  <a:cubicBezTo>
                    <a:pt x="473" y="1011"/>
                    <a:pt x="473" y="1020"/>
                    <a:pt x="473" y="1029"/>
                  </a:cubicBezTo>
                  <a:lnTo>
                    <a:pt x="776" y="1029"/>
                  </a:lnTo>
                  <a:cubicBezTo>
                    <a:pt x="776" y="1020"/>
                    <a:pt x="776" y="1020"/>
                    <a:pt x="776" y="1020"/>
                  </a:cubicBezTo>
                  <a:lnTo>
                    <a:pt x="990" y="1020"/>
                  </a:lnTo>
                  <a:cubicBezTo>
                    <a:pt x="1151" y="1011"/>
                    <a:pt x="1285" y="896"/>
                    <a:pt x="1303" y="744"/>
                  </a:cubicBezTo>
                  <a:cubicBezTo>
                    <a:pt x="1312" y="726"/>
                    <a:pt x="1312" y="708"/>
                    <a:pt x="1312" y="690"/>
                  </a:cubicBezTo>
                  <a:lnTo>
                    <a:pt x="1312" y="387"/>
                  </a:lnTo>
                  <a:cubicBezTo>
                    <a:pt x="1303" y="214"/>
                    <a:pt x="1168" y="74"/>
                    <a:pt x="997" y="74"/>
                  </a:cubicBezTo>
                  <a:cubicBezTo>
                    <a:pt x="992" y="74"/>
                    <a:pt x="987" y="75"/>
                    <a:pt x="981" y="75"/>
                  </a:cubicBezTo>
                  <a:lnTo>
                    <a:pt x="767" y="75"/>
                  </a:lnTo>
                  <a:cubicBezTo>
                    <a:pt x="776" y="66"/>
                    <a:pt x="776" y="57"/>
                    <a:pt x="767" y="48"/>
                  </a:cubicBezTo>
                  <a:cubicBezTo>
                    <a:pt x="767" y="13"/>
                    <a:pt x="719" y="0"/>
                    <a:pt x="660" y="0"/>
                  </a:cubicBezTo>
                  <a:close/>
                </a:path>
              </a:pathLst>
            </a:custGeom>
            <a:solidFill>
              <a:srgbClr val="FEBE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7847425" y="3108907"/>
              <a:ext cx="186950" cy="235628"/>
            </a:xfrm>
            <a:custGeom>
              <a:avLst/>
              <a:gdLst/>
              <a:ahLst/>
              <a:cxnLst/>
              <a:rect l="l" t="t" r="r" b="b"/>
              <a:pathLst>
                <a:path w="795" h="1002" extrusionOk="0">
                  <a:moveTo>
                    <a:pt x="360" y="1"/>
                  </a:moveTo>
                  <a:cubicBezTo>
                    <a:pt x="308" y="1"/>
                    <a:pt x="257" y="12"/>
                    <a:pt x="206" y="20"/>
                  </a:cubicBezTo>
                  <a:cubicBezTo>
                    <a:pt x="108" y="38"/>
                    <a:pt x="72" y="47"/>
                    <a:pt x="72" y="47"/>
                  </a:cubicBezTo>
                  <a:cubicBezTo>
                    <a:pt x="81" y="65"/>
                    <a:pt x="54" y="82"/>
                    <a:pt x="1" y="100"/>
                  </a:cubicBezTo>
                  <a:lnTo>
                    <a:pt x="1" y="145"/>
                  </a:lnTo>
                  <a:cubicBezTo>
                    <a:pt x="102" y="125"/>
                    <a:pt x="178" y="117"/>
                    <a:pt x="235" y="117"/>
                  </a:cubicBezTo>
                  <a:cubicBezTo>
                    <a:pt x="410" y="117"/>
                    <a:pt x="405" y="196"/>
                    <a:pt x="385" y="270"/>
                  </a:cubicBezTo>
                  <a:cubicBezTo>
                    <a:pt x="385" y="288"/>
                    <a:pt x="385" y="297"/>
                    <a:pt x="376" y="314"/>
                  </a:cubicBezTo>
                  <a:cubicBezTo>
                    <a:pt x="367" y="377"/>
                    <a:pt x="358" y="421"/>
                    <a:pt x="358" y="493"/>
                  </a:cubicBezTo>
                  <a:cubicBezTo>
                    <a:pt x="358" y="502"/>
                    <a:pt x="358" y="511"/>
                    <a:pt x="358" y="520"/>
                  </a:cubicBezTo>
                  <a:cubicBezTo>
                    <a:pt x="358" y="537"/>
                    <a:pt x="358" y="555"/>
                    <a:pt x="358" y="573"/>
                  </a:cubicBezTo>
                  <a:cubicBezTo>
                    <a:pt x="367" y="618"/>
                    <a:pt x="367" y="644"/>
                    <a:pt x="376" y="680"/>
                  </a:cubicBezTo>
                  <a:cubicBezTo>
                    <a:pt x="376" y="698"/>
                    <a:pt x="385" y="707"/>
                    <a:pt x="385" y="716"/>
                  </a:cubicBezTo>
                  <a:cubicBezTo>
                    <a:pt x="393" y="734"/>
                    <a:pt x="393" y="743"/>
                    <a:pt x="393" y="760"/>
                  </a:cubicBezTo>
                  <a:cubicBezTo>
                    <a:pt x="402" y="769"/>
                    <a:pt x="402" y="778"/>
                    <a:pt x="402" y="796"/>
                  </a:cubicBezTo>
                  <a:cubicBezTo>
                    <a:pt x="411" y="814"/>
                    <a:pt x="411" y="841"/>
                    <a:pt x="393" y="859"/>
                  </a:cubicBezTo>
                  <a:cubicBezTo>
                    <a:pt x="376" y="893"/>
                    <a:pt x="329" y="917"/>
                    <a:pt x="227" y="917"/>
                  </a:cubicBezTo>
                  <a:cubicBezTo>
                    <a:pt x="172" y="917"/>
                    <a:pt x="101" y="910"/>
                    <a:pt x="10" y="894"/>
                  </a:cubicBezTo>
                  <a:lnTo>
                    <a:pt x="10" y="939"/>
                  </a:lnTo>
                  <a:cubicBezTo>
                    <a:pt x="54" y="957"/>
                    <a:pt x="72" y="975"/>
                    <a:pt x="81" y="992"/>
                  </a:cubicBezTo>
                  <a:cubicBezTo>
                    <a:pt x="81" y="992"/>
                    <a:pt x="81" y="992"/>
                    <a:pt x="81" y="1001"/>
                  </a:cubicBezTo>
                  <a:lnTo>
                    <a:pt x="322" y="1001"/>
                  </a:lnTo>
                  <a:cubicBezTo>
                    <a:pt x="509" y="1001"/>
                    <a:pt x="536" y="983"/>
                    <a:pt x="554" y="966"/>
                  </a:cubicBezTo>
                  <a:cubicBezTo>
                    <a:pt x="661" y="885"/>
                    <a:pt x="732" y="769"/>
                    <a:pt x="759" y="636"/>
                  </a:cubicBezTo>
                  <a:cubicBezTo>
                    <a:pt x="795" y="421"/>
                    <a:pt x="724" y="190"/>
                    <a:pt x="536" y="56"/>
                  </a:cubicBezTo>
                  <a:cubicBezTo>
                    <a:pt x="476" y="14"/>
                    <a:pt x="417" y="1"/>
                    <a:pt x="360" y="1"/>
                  </a:cubicBezTo>
                  <a:close/>
                </a:path>
              </a:pathLst>
            </a:custGeom>
            <a:solidFill>
              <a:srgbClr val="694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7901980" y="3184861"/>
              <a:ext cx="82070" cy="113581"/>
            </a:xfrm>
            <a:custGeom>
              <a:avLst/>
              <a:gdLst/>
              <a:ahLst/>
              <a:cxnLst/>
              <a:rect l="l" t="t" r="r" b="b"/>
              <a:pathLst>
                <a:path w="349" h="483" extrusionOk="0">
                  <a:moveTo>
                    <a:pt x="260" y="0"/>
                  </a:moveTo>
                  <a:cubicBezTo>
                    <a:pt x="215" y="0"/>
                    <a:pt x="188" y="27"/>
                    <a:pt x="161" y="63"/>
                  </a:cubicBezTo>
                  <a:cubicBezTo>
                    <a:pt x="81" y="188"/>
                    <a:pt x="28" y="330"/>
                    <a:pt x="1" y="482"/>
                  </a:cubicBezTo>
                  <a:cubicBezTo>
                    <a:pt x="54" y="420"/>
                    <a:pt x="153" y="393"/>
                    <a:pt x="215" y="339"/>
                  </a:cubicBezTo>
                  <a:cubicBezTo>
                    <a:pt x="260" y="307"/>
                    <a:pt x="301" y="260"/>
                    <a:pt x="323" y="210"/>
                  </a:cubicBezTo>
                  <a:lnTo>
                    <a:pt x="323" y="210"/>
                  </a:lnTo>
                  <a:lnTo>
                    <a:pt x="322" y="214"/>
                  </a:lnTo>
                  <a:cubicBezTo>
                    <a:pt x="324" y="209"/>
                    <a:pt x="326" y="203"/>
                    <a:pt x="328" y="198"/>
                  </a:cubicBezTo>
                  <a:lnTo>
                    <a:pt x="328" y="198"/>
                  </a:lnTo>
                  <a:cubicBezTo>
                    <a:pt x="331" y="190"/>
                    <a:pt x="334" y="182"/>
                    <a:pt x="336" y="175"/>
                  </a:cubicBezTo>
                  <a:lnTo>
                    <a:pt x="336" y="175"/>
                  </a:lnTo>
                  <a:cubicBezTo>
                    <a:pt x="344" y="143"/>
                    <a:pt x="349" y="112"/>
                    <a:pt x="349" y="81"/>
                  </a:cubicBezTo>
                  <a:cubicBezTo>
                    <a:pt x="340" y="36"/>
                    <a:pt x="304" y="0"/>
                    <a:pt x="260" y="0"/>
                  </a:cubicBezTo>
                  <a:close/>
                </a:path>
              </a:pathLst>
            </a:custGeom>
            <a:solidFill>
              <a:srgbClr val="694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7891633" y="3140652"/>
              <a:ext cx="90300" cy="136627"/>
            </a:xfrm>
            <a:custGeom>
              <a:avLst/>
              <a:gdLst/>
              <a:ahLst/>
              <a:cxnLst/>
              <a:rect l="l" t="t" r="r" b="b"/>
              <a:pathLst>
                <a:path w="384" h="581" extrusionOk="0">
                  <a:moveTo>
                    <a:pt x="259" y="1"/>
                  </a:moveTo>
                  <a:cubicBezTo>
                    <a:pt x="241" y="10"/>
                    <a:pt x="232" y="19"/>
                    <a:pt x="232" y="37"/>
                  </a:cubicBezTo>
                  <a:cubicBezTo>
                    <a:pt x="223" y="46"/>
                    <a:pt x="223" y="63"/>
                    <a:pt x="223" y="72"/>
                  </a:cubicBezTo>
                  <a:cubicBezTo>
                    <a:pt x="214" y="135"/>
                    <a:pt x="170" y="179"/>
                    <a:pt x="134" y="224"/>
                  </a:cubicBezTo>
                  <a:cubicBezTo>
                    <a:pt x="45" y="322"/>
                    <a:pt x="0" y="456"/>
                    <a:pt x="9" y="581"/>
                  </a:cubicBezTo>
                  <a:cubicBezTo>
                    <a:pt x="36" y="527"/>
                    <a:pt x="81" y="483"/>
                    <a:pt x="134" y="447"/>
                  </a:cubicBezTo>
                  <a:cubicBezTo>
                    <a:pt x="179" y="411"/>
                    <a:pt x="232" y="385"/>
                    <a:pt x="286" y="340"/>
                  </a:cubicBezTo>
                  <a:cubicBezTo>
                    <a:pt x="330" y="305"/>
                    <a:pt x="365" y="244"/>
                    <a:pt x="366" y="191"/>
                  </a:cubicBezTo>
                  <a:lnTo>
                    <a:pt x="366" y="191"/>
                  </a:lnTo>
                  <a:cubicBezTo>
                    <a:pt x="372" y="205"/>
                    <a:pt x="378" y="219"/>
                    <a:pt x="384" y="233"/>
                  </a:cubicBezTo>
                  <a:lnTo>
                    <a:pt x="366" y="188"/>
                  </a:lnTo>
                  <a:cubicBezTo>
                    <a:pt x="366" y="189"/>
                    <a:pt x="366" y="190"/>
                    <a:pt x="366" y="191"/>
                  </a:cubicBezTo>
                  <a:lnTo>
                    <a:pt x="366" y="191"/>
                  </a:lnTo>
                  <a:cubicBezTo>
                    <a:pt x="345" y="143"/>
                    <a:pt x="324" y="94"/>
                    <a:pt x="304" y="46"/>
                  </a:cubicBezTo>
                  <a:cubicBezTo>
                    <a:pt x="295" y="28"/>
                    <a:pt x="277" y="1"/>
                    <a:pt x="259" y="1"/>
                  </a:cubicBezTo>
                  <a:close/>
                </a:path>
              </a:pathLst>
            </a:custGeom>
            <a:solidFill>
              <a:srgbClr val="694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5672023" y="3084686"/>
              <a:ext cx="249972" cy="255616"/>
            </a:xfrm>
            <a:custGeom>
              <a:avLst/>
              <a:gdLst/>
              <a:ahLst/>
              <a:cxnLst/>
              <a:rect l="l" t="t" r="r" b="b"/>
              <a:pathLst>
                <a:path w="1063" h="1087" extrusionOk="0">
                  <a:moveTo>
                    <a:pt x="620" y="0"/>
                  </a:moveTo>
                  <a:cubicBezTo>
                    <a:pt x="553" y="0"/>
                    <a:pt x="495" y="66"/>
                    <a:pt x="465" y="168"/>
                  </a:cubicBezTo>
                  <a:lnTo>
                    <a:pt x="518" y="230"/>
                  </a:lnTo>
                  <a:lnTo>
                    <a:pt x="376" y="319"/>
                  </a:lnTo>
                  <a:lnTo>
                    <a:pt x="117" y="801"/>
                  </a:lnTo>
                  <a:lnTo>
                    <a:pt x="1" y="1015"/>
                  </a:lnTo>
                  <a:cubicBezTo>
                    <a:pt x="1" y="1015"/>
                    <a:pt x="10" y="1024"/>
                    <a:pt x="28" y="1042"/>
                  </a:cubicBezTo>
                  <a:cubicBezTo>
                    <a:pt x="54" y="1051"/>
                    <a:pt x="99" y="1078"/>
                    <a:pt x="152" y="1086"/>
                  </a:cubicBezTo>
                  <a:cubicBezTo>
                    <a:pt x="179" y="1086"/>
                    <a:pt x="215" y="1086"/>
                    <a:pt x="242" y="1078"/>
                  </a:cubicBezTo>
                  <a:cubicBezTo>
                    <a:pt x="295" y="1051"/>
                    <a:pt x="420" y="926"/>
                    <a:pt x="545" y="846"/>
                  </a:cubicBezTo>
                  <a:cubicBezTo>
                    <a:pt x="590" y="819"/>
                    <a:pt x="625" y="792"/>
                    <a:pt x="670" y="774"/>
                  </a:cubicBezTo>
                  <a:cubicBezTo>
                    <a:pt x="679" y="765"/>
                    <a:pt x="697" y="765"/>
                    <a:pt x="715" y="756"/>
                  </a:cubicBezTo>
                  <a:cubicBezTo>
                    <a:pt x="732" y="747"/>
                    <a:pt x="741" y="730"/>
                    <a:pt x="759" y="721"/>
                  </a:cubicBezTo>
                  <a:cubicBezTo>
                    <a:pt x="893" y="632"/>
                    <a:pt x="1000" y="480"/>
                    <a:pt x="1045" y="364"/>
                  </a:cubicBezTo>
                  <a:cubicBezTo>
                    <a:pt x="1054" y="337"/>
                    <a:pt x="1062" y="310"/>
                    <a:pt x="1062" y="284"/>
                  </a:cubicBezTo>
                  <a:cubicBezTo>
                    <a:pt x="1062" y="275"/>
                    <a:pt x="1054" y="257"/>
                    <a:pt x="1027" y="230"/>
                  </a:cubicBezTo>
                  <a:cubicBezTo>
                    <a:pt x="1009" y="221"/>
                    <a:pt x="982" y="203"/>
                    <a:pt x="955" y="185"/>
                  </a:cubicBezTo>
                  <a:cubicBezTo>
                    <a:pt x="938" y="168"/>
                    <a:pt x="902" y="150"/>
                    <a:pt x="866" y="123"/>
                  </a:cubicBezTo>
                  <a:cubicBezTo>
                    <a:pt x="830" y="105"/>
                    <a:pt x="777" y="78"/>
                    <a:pt x="723" y="52"/>
                  </a:cubicBezTo>
                  <a:cubicBezTo>
                    <a:pt x="688" y="16"/>
                    <a:pt x="653" y="0"/>
                    <a:pt x="620" y="0"/>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6337036" y="3090330"/>
              <a:ext cx="499475" cy="226927"/>
            </a:xfrm>
            <a:custGeom>
              <a:avLst/>
              <a:gdLst/>
              <a:ahLst/>
              <a:cxnLst/>
              <a:rect l="l" t="t" r="r" b="b"/>
              <a:pathLst>
                <a:path w="2124" h="965" extrusionOk="0">
                  <a:moveTo>
                    <a:pt x="1915" y="0"/>
                  </a:moveTo>
                  <a:cubicBezTo>
                    <a:pt x="1744" y="0"/>
                    <a:pt x="72" y="117"/>
                    <a:pt x="54" y="117"/>
                  </a:cubicBezTo>
                  <a:lnTo>
                    <a:pt x="1" y="955"/>
                  </a:lnTo>
                  <a:cubicBezTo>
                    <a:pt x="393" y="947"/>
                    <a:pt x="982" y="964"/>
                    <a:pt x="1624" y="893"/>
                  </a:cubicBezTo>
                  <a:cubicBezTo>
                    <a:pt x="1776" y="875"/>
                    <a:pt x="1946" y="884"/>
                    <a:pt x="2124" y="857"/>
                  </a:cubicBezTo>
                  <a:lnTo>
                    <a:pt x="1928" y="1"/>
                  </a:lnTo>
                  <a:cubicBezTo>
                    <a:pt x="1926" y="1"/>
                    <a:pt x="1921" y="0"/>
                    <a:pt x="1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5798065" y="3096679"/>
              <a:ext cx="572844" cy="218461"/>
            </a:xfrm>
            <a:custGeom>
              <a:avLst/>
              <a:gdLst/>
              <a:ahLst/>
              <a:cxnLst/>
              <a:rect l="l" t="t" r="r" b="b"/>
              <a:pathLst>
                <a:path w="2436" h="929" extrusionOk="0">
                  <a:moveTo>
                    <a:pt x="161" y="1"/>
                  </a:moveTo>
                  <a:cubicBezTo>
                    <a:pt x="161" y="1"/>
                    <a:pt x="0" y="447"/>
                    <a:pt x="71" y="661"/>
                  </a:cubicBezTo>
                  <a:cubicBezTo>
                    <a:pt x="98" y="661"/>
                    <a:pt x="1659" y="795"/>
                    <a:pt x="2293" y="928"/>
                  </a:cubicBezTo>
                  <a:lnTo>
                    <a:pt x="2436" y="277"/>
                  </a:lnTo>
                  <a:lnTo>
                    <a:pt x="2346" y="90"/>
                  </a:lnTo>
                  <a:cubicBezTo>
                    <a:pt x="1704" y="54"/>
                    <a:pt x="1160" y="18"/>
                    <a:pt x="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7872821" y="3235183"/>
              <a:ext cx="98766" cy="71488"/>
            </a:xfrm>
            <a:custGeom>
              <a:avLst/>
              <a:gdLst/>
              <a:ahLst/>
              <a:cxnLst/>
              <a:rect l="l" t="t" r="r" b="b"/>
              <a:pathLst>
                <a:path w="420" h="304" extrusionOk="0">
                  <a:moveTo>
                    <a:pt x="321" y="0"/>
                  </a:moveTo>
                  <a:cubicBezTo>
                    <a:pt x="285" y="0"/>
                    <a:pt x="250" y="18"/>
                    <a:pt x="232" y="45"/>
                  </a:cubicBezTo>
                  <a:cubicBezTo>
                    <a:pt x="205" y="72"/>
                    <a:pt x="187" y="99"/>
                    <a:pt x="170" y="125"/>
                  </a:cubicBezTo>
                  <a:cubicBezTo>
                    <a:pt x="134" y="197"/>
                    <a:pt x="71" y="250"/>
                    <a:pt x="0" y="286"/>
                  </a:cubicBezTo>
                  <a:cubicBezTo>
                    <a:pt x="62" y="295"/>
                    <a:pt x="125" y="304"/>
                    <a:pt x="187" y="304"/>
                  </a:cubicBezTo>
                  <a:cubicBezTo>
                    <a:pt x="250" y="295"/>
                    <a:pt x="312" y="277"/>
                    <a:pt x="357" y="232"/>
                  </a:cubicBezTo>
                  <a:cubicBezTo>
                    <a:pt x="393" y="188"/>
                    <a:pt x="419" y="116"/>
                    <a:pt x="393" y="63"/>
                  </a:cubicBezTo>
                  <a:cubicBezTo>
                    <a:pt x="384" y="36"/>
                    <a:pt x="348" y="9"/>
                    <a:pt x="321" y="0"/>
                  </a:cubicBezTo>
                  <a:close/>
                </a:path>
              </a:pathLst>
            </a:custGeom>
            <a:solidFill>
              <a:srgbClr val="694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6670718" y="3070107"/>
              <a:ext cx="285481" cy="268080"/>
            </a:xfrm>
            <a:custGeom>
              <a:avLst/>
              <a:gdLst/>
              <a:ahLst/>
              <a:cxnLst/>
              <a:rect l="l" t="t" r="r" b="b"/>
              <a:pathLst>
                <a:path w="1214" h="1140" extrusionOk="0">
                  <a:moveTo>
                    <a:pt x="625" y="1"/>
                  </a:moveTo>
                  <a:cubicBezTo>
                    <a:pt x="467" y="1"/>
                    <a:pt x="301" y="30"/>
                    <a:pt x="161" y="96"/>
                  </a:cubicBezTo>
                  <a:cubicBezTo>
                    <a:pt x="125" y="114"/>
                    <a:pt x="98" y="131"/>
                    <a:pt x="81" y="149"/>
                  </a:cubicBezTo>
                  <a:cubicBezTo>
                    <a:pt x="45" y="167"/>
                    <a:pt x="27" y="185"/>
                    <a:pt x="0" y="203"/>
                  </a:cubicBezTo>
                  <a:lnTo>
                    <a:pt x="0" y="997"/>
                  </a:lnTo>
                  <a:lnTo>
                    <a:pt x="9" y="997"/>
                  </a:lnTo>
                  <a:cubicBezTo>
                    <a:pt x="54" y="1006"/>
                    <a:pt x="98" y="1015"/>
                    <a:pt x="152" y="1024"/>
                  </a:cubicBezTo>
                  <a:cubicBezTo>
                    <a:pt x="357" y="1059"/>
                    <a:pt x="634" y="1113"/>
                    <a:pt x="892" y="1131"/>
                  </a:cubicBezTo>
                  <a:cubicBezTo>
                    <a:pt x="901" y="1131"/>
                    <a:pt x="910" y="1140"/>
                    <a:pt x="919" y="1140"/>
                  </a:cubicBezTo>
                  <a:lnTo>
                    <a:pt x="1187" y="1140"/>
                  </a:lnTo>
                  <a:cubicBezTo>
                    <a:pt x="1205" y="1059"/>
                    <a:pt x="1214" y="970"/>
                    <a:pt x="1205" y="881"/>
                  </a:cubicBezTo>
                  <a:cubicBezTo>
                    <a:pt x="1196" y="774"/>
                    <a:pt x="1169" y="676"/>
                    <a:pt x="1151" y="560"/>
                  </a:cubicBezTo>
                  <a:cubicBezTo>
                    <a:pt x="1142" y="515"/>
                    <a:pt x="1124" y="462"/>
                    <a:pt x="1115" y="417"/>
                  </a:cubicBezTo>
                  <a:cubicBezTo>
                    <a:pt x="1089" y="301"/>
                    <a:pt x="1071" y="194"/>
                    <a:pt x="1053" y="87"/>
                  </a:cubicBezTo>
                  <a:cubicBezTo>
                    <a:pt x="944" y="32"/>
                    <a:pt x="78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5617468" y="3113845"/>
              <a:ext cx="264552" cy="229514"/>
            </a:xfrm>
            <a:custGeom>
              <a:avLst/>
              <a:gdLst/>
              <a:ahLst/>
              <a:cxnLst/>
              <a:rect l="l" t="t" r="r" b="b"/>
              <a:pathLst>
                <a:path w="1125" h="976" extrusionOk="0">
                  <a:moveTo>
                    <a:pt x="694" y="1"/>
                  </a:moveTo>
                  <a:cubicBezTo>
                    <a:pt x="548" y="1"/>
                    <a:pt x="527" y="204"/>
                    <a:pt x="527" y="204"/>
                  </a:cubicBezTo>
                  <a:cubicBezTo>
                    <a:pt x="527" y="204"/>
                    <a:pt x="376" y="293"/>
                    <a:pt x="313" y="374"/>
                  </a:cubicBezTo>
                  <a:cubicBezTo>
                    <a:pt x="224" y="490"/>
                    <a:pt x="153" y="606"/>
                    <a:pt x="90" y="722"/>
                  </a:cubicBezTo>
                  <a:cubicBezTo>
                    <a:pt x="90" y="722"/>
                    <a:pt x="81" y="731"/>
                    <a:pt x="81" y="739"/>
                  </a:cubicBezTo>
                  <a:cubicBezTo>
                    <a:pt x="54" y="784"/>
                    <a:pt x="54" y="775"/>
                    <a:pt x="37" y="820"/>
                  </a:cubicBezTo>
                  <a:cubicBezTo>
                    <a:pt x="37" y="829"/>
                    <a:pt x="28" y="838"/>
                    <a:pt x="28" y="847"/>
                  </a:cubicBezTo>
                  <a:cubicBezTo>
                    <a:pt x="19" y="873"/>
                    <a:pt x="1" y="945"/>
                    <a:pt x="63" y="962"/>
                  </a:cubicBezTo>
                  <a:cubicBezTo>
                    <a:pt x="82" y="969"/>
                    <a:pt x="101" y="975"/>
                    <a:pt x="123" y="975"/>
                  </a:cubicBezTo>
                  <a:cubicBezTo>
                    <a:pt x="132" y="975"/>
                    <a:pt x="142" y="974"/>
                    <a:pt x="153" y="971"/>
                  </a:cubicBezTo>
                  <a:cubicBezTo>
                    <a:pt x="170" y="962"/>
                    <a:pt x="215" y="945"/>
                    <a:pt x="260" y="909"/>
                  </a:cubicBezTo>
                  <a:cubicBezTo>
                    <a:pt x="402" y="829"/>
                    <a:pt x="634" y="677"/>
                    <a:pt x="777" y="632"/>
                  </a:cubicBezTo>
                  <a:lnTo>
                    <a:pt x="795" y="632"/>
                  </a:lnTo>
                  <a:cubicBezTo>
                    <a:pt x="822" y="623"/>
                    <a:pt x="848" y="615"/>
                    <a:pt x="866" y="606"/>
                  </a:cubicBezTo>
                  <a:cubicBezTo>
                    <a:pt x="884" y="606"/>
                    <a:pt x="902" y="597"/>
                    <a:pt x="911" y="588"/>
                  </a:cubicBezTo>
                  <a:cubicBezTo>
                    <a:pt x="991" y="552"/>
                    <a:pt x="1000" y="508"/>
                    <a:pt x="1062" y="409"/>
                  </a:cubicBezTo>
                  <a:cubicBezTo>
                    <a:pt x="1080" y="383"/>
                    <a:pt x="1080" y="347"/>
                    <a:pt x="1098" y="329"/>
                  </a:cubicBezTo>
                  <a:cubicBezTo>
                    <a:pt x="1125" y="302"/>
                    <a:pt x="1018" y="186"/>
                    <a:pt x="884" y="79"/>
                  </a:cubicBezTo>
                  <a:cubicBezTo>
                    <a:pt x="875" y="79"/>
                    <a:pt x="866" y="70"/>
                    <a:pt x="866" y="70"/>
                  </a:cubicBezTo>
                  <a:cubicBezTo>
                    <a:pt x="795" y="20"/>
                    <a:pt x="738" y="1"/>
                    <a:pt x="694" y="1"/>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6918100" y="3040008"/>
              <a:ext cx="742863" cy="302883"/>
            </a:xfrm>
            <a:custGeom>
              <a:avLst/>
              <a:gdLst/>
              <a:ahLst/>
              <a:cxnLst/>
              <a:rect l="l" t="t" r="r" b="b"/>
              <a:pathLst>
                <a:path w="3159" h="1288" extrusionOk="0">
                  <a:moveTo>
                    <a:pt x="1616" y="1"/>
                  </a:moveTo>
                  <a:cubicBezTo>
                    <a:pt x="1196" y="10"/>
                    <a:pt x="581" y="215"/>
                    <a:pt x="162" y="215"/>
                  </a:cubicBezTo>
                  <a:cubicBezTo>
                    <a:pt x="126" y="295"/>
                    <a:pt x="90" y="411"/>
                    <a:pt x="63" y="545"/>
                  </a:cubicBezTo>
                  <a:cubicBezTo>
                    <a:pt x="37" y="688"/>
                    <a:pt x="10" y="848"/>
                    <a:pt x="1" y="1009"/>
                  </a:cubicBezTo>
                  <a:cubicBezTo>
                    <a:pt x="1" y="1098"/>
                    <a:pt x="1" y="1187"/>
                    <a:pt x="10" y="1268"/>
                  </a:cubicBezTo>
                  <a:cubicBezTo>
                    <a:pt x="10" y="1268"/>
                    <a:pt x="10" y="1276"/>
                    <a:pt x="10" y="1276"/>
                  </a:cubicBezTo>
                  <a:cubicBezTo>
                    <a:pt x="17" y="1276"/>
                    <a:pt x="612" y="1288"/>
                    <a:pt x="1270" y="1288"/>
                  </a:cubicBezTo>
                  <a:cubicBezTo>
                    <a:pt x="1435" y="1288"/>
                    <a:pt x="1603" y="1287"/>
                    <a:pt x="1767" y="1285"/>
                  </a:cubicBezTo>
                  <a:lnTo>
                    <a:pt x="1803" y="1285"/>
                  </a:lnTo>
                  <a:cubicBezTo>
                    <a:pt x="1928" y="1285"/>
                    <a:pt x="2044" y="1276"/>
                    <a:pt x="2160" y="1276"/>
                  </a:cubicBezTo>
                  <a:cubicBezTo>
                    <a:pt x="2472" y="1268"/>
                    <a:pt x="2740" y="1250"/>
                    <a:pt x="2865" y="1232"/>
                  </a:cubicBezTo>
                  <a:cubicBezTo>
                    <a:pt x="2900" y="1223"/>
                    <a:pt x="2936" y="1196"/>
                    <a:pt x="2972" y="1161"/>
                  </a:cubicBezTo>
                  <a:cubicBezTo>
                    <a:pt x="2981" y="1152"/>
                    <a:pt x="2981" y="1152"/>
                    <a:pt x="2981" y="1152"/>
                  </a:cubicBezTo>
                  <a:cubicBezTo>
                    <a:pt x="2981" y="1152"/>
                    <a:pt x="2981" y="1152"/>
                    <a:pt x="2989" y="1143"/>
                  </a:cubicBezTo>
                  <a:cubicBezTo>
                    <a:pt x="3016" y="1107"/>
                    <a:pt x="3043" y="1062"/>
                    <a:pt x="3070" y="1009"/>
                  </a:cubicBezTo>
                  <a:cubicBezTo>
                    <a:pt x="3132" y="866"/>
                    <a:pt x="3159" y="670"/>
                    <a:pt x="3070" y="491"/>
                  </a:cubicBezTo>
                  <a:cubicBezTo>
                    <a:pt x="3052" y="465"/>
                    <a:pt x="3043" y="438"/>
                    <a:pt x="3025" y="411"/>
                  </a:cubicBezTo>
                  <a:cubicBezTo>
                    <a:pt x="2865" y="188"/>
                    <a:pt x="2499" y="1"/>
                    <a:pt x="1758" y="1"/>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6324573" y="3099971"/>
              <a:ext cx="499475" cy="227632"/>
            </a:xfrm>
            <a:custGeom>
              <a:avLst/>
              <a:gdLst/>
              <a:ahLst/>
              <a:cxnLst/>
              <a:rect l="l" t="t" r="r" b="b"/>
              <a:pathLst>
                <a:path w="2124" h="968" extrusionOk="0">
                  <a:moveTo>
                    <a:pt x="1853" y="1"/>
                  </a:moveTo>
                  <a:cubicBezTo>
                    <a:pt x="1798" y="1"/>
                    <a:pt x="1690" y="9"/>
                    <a:pt x="1553" y="22"/>
                  </a:cubicBezTo>
                  <a:cubicBezTo>
                    <a:pt x="1106" y="40"/>
                    <a:pt x="357" y="94"/>
                    <a:pt x="125" y="112"/>
                  </a:cubicBezTo>
                  <a:lnTo>
                    <a:pt x="107" y="112"/>
                  </a:lnTo>
                  <a:cubicBezTo>
                    <a:pt x="72" y="112"/>
                    <a:pt x="54" y="120"/>
                    <a:pt x="54" y="120"/>
                  </a:cubicBezTo>
                  <a:lnTo>
                    <a:pt x="54" y="138"/>
                  </a:lnTo>
                  <a:lnTo>
                    <a:pt x="18" y="674"/>
                  </a:lnTo>
                  <a:lnTo>
                    <a:pt x="0" y="906"/>
                  </a:lnTo>
                  <a:lnTo>
                    <a:pt x="0" y="959"/>
                  </a:lnTo>
                  <a:cubicBezTo>
                    <a:pt x="384" y="950"/>
                    <a:pt x="982" y="968"/>
                    <a:pt x="1624" y="897"/>
                  </a:cubicBezTo>
                  <a:cubicBezTo>
                    <a:pt x="1776" y="879"/>
                    <a:pt x="1945" y="888"/>
                    <a:pt x="2123" y="861"/>
                  </a:cubicBezTo>
                  <a:lnTo>
                    <a:pt x="2115" y="825"/>
                  </a:lnTo>
                  <a:lnTo>
                    <a:pt x="2097" y="781"/>
                  </a:lnTo>
                  <a:lnTo>
                    <a:pt x="1892" y="4"/>
                  </a:lnTo>
                  <a:cubicBezTo>
                    <a:pt x="1887" y="2"/>
                    <a:pt x="1874" y="1"/>
                    <a:pt x="1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5800182" y="3125838"/>
              <a:ext cx="556147" cy="199884"/>
            </a:xfrm>
            <a:custGeom>
              <a:avLst/>
              <a:gdLst/>
              <a:ahLst/>
              <a:cxnLst/>
              <a:rect l="l" t="t" r="r" b="b"/>
              <a:pathLst>
                <a:path w="2365" h="850" extrusionOk="0">
                  <a:moveTo>
                    <a:pt x="1291" y="0"/>
                  </a:moveTo>
                  <a:cubicBezTo>
                    <a:pt x="1033" y="0"/>
                    <a:pt x="750" y="3"/>
                    <a:pt x="410" y="10"/>
                  </a:cubicBezTo>
                  <a:lnTo>
                    <a:pt x="89" y="10"/>
                  </a:lnTo>
                  <a:cubicBezTo>
                    <a:pt x="89" y="10"/>
                    <a:pt x="89" y="10"/>
                    <a:pt x="89" y="19"/>
                  </a:cubicBezTo>
                  <a:cubicBezTo>
                    <a:pt x="80" y="46"/>
                    <a:pt x="18" y="296"/>
                    <a:pt x="9" y="528"/>
                  </a:cubicBezTo>
                  <a:cubicBezTo>
                    <a:pt x="0" y="546"/>
                    <a:pt x="0" y="564"/>
                    <a:pt x="0" y="581"/>
                  </a:cubicBezTo>
                  <a:cubicBezTo>
                    <a:pt x="0" y="608"/>
                    <a:pt x="0" y="644"/>
                    <a:pt x="0" y="671"/>
                  </a:cubicBezTo>
                  <a:cubicBezTo>
                    <a:pt x="9" y="715"/>
                    <a:pt x="9" y="751"/>
                    <a:pt x="27" y="787"/>
                  </a:cubicBezTo>
                  <a:cubicBezTo>
                    <a:pt x="39" y="787"/>
                    <a:pt x="363" y="777"/>
                    <a:pt x="772" y="777"/>
                  </a:cubicBezTo>
                  <a:cubicBezTo>
                    <a:pt x="1264" y="777"/>
                    <a:pt x="1880" y="791"/>
                    <a:pt x="2230" y="849"/>
                  </a:cubicBezTo>
                  <a:lnTo>
                    <a:pt x="2239" y="796"/>
                  </a:lnTo>
                  <a:lnTo>
                    <a:pt x="2284" y="572"/>
                  </a:lnTo>
                  <a:lnTo>
                    <a:pt x="2302" y="492"/>
                  </a:lnTo>
                  <a:lnTo>
                    <a:pt x="2364" y="198"/>
                  </a:lnTo>
                  <a:lnTo>
                    <a:pt x="2328" y="126"/>
                  </a:lnTo>
                  <a:lnTo>
                    <a:pt x="2284" y="28"/>
                  </a:lnTo>
                  <a:lnTo>
                    <a:pt x="2275" y="10"/>
                  </a:lnTo>
                  <a:cubicBezTo>
                    <a:pt x="1945" y="5"/>
                    <a:pt x="1642" y="0"/>
                    <a:pt x="1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6878359" y="3090330"/>
              <a:ext cx="92417" cy="249972"/>
            </a:xfrm>
            <a:custGeom>
              <a:avLst/>
              <a:gdLst/>
              <a:ahLst/>
              <a:cxnLst/>
              <a:rect l="l" t="t" r="r" b="b"/>
              <a:pathLst>
                <a:path w="393" h="1063" extrusionOk="0">
                  <a:moveTo>
                    <a:pt x="170" y="1"/>
                  </a:moveTo>
                  <a:cubicBezTo>
                    <a:pt x="161" y="1"/>
                    <a:pt x="152" y="10"/>
                    <a:pt x="143" y="45"/>
                  </a:cubicBezTo>
                  <a:cubicBezTo>
                    <a:pt x="143" y="63"/>
                    <a:pt x="134" y="81"/>
                    <a:pt x="125" y="108"/>
                  </a:cubicBezTo>
                  <a:cubicBezTo>
                    <a:pt x="116" y="161"/>
                    <a:pt x="107" y="215"/>
                    <a:pt x="99" y="277"/>
                  </a:cubicBezTo>
                  <a:cubicBezTo>
                    <a:pt x="63" y="447"/>
                    <a:pt x="36" y="661"/>
                    <a:pt x="18" y="813"/>
                  </a:cubicBezTo>
                  <a:cubicBezTo>
                    <a:pt x="9" y="911"/>
                    <a:pt x="0" y="991"/>
                    <a:pt x="0" y="1027"/>
                  </a:cubicBezTo>
                  <a:cubicBezTo>
                    <a:pt x="0" y="1036"/>
                    <a:pt x="9" y="1045"/>
                    <a:pt x="9" y="1045"/>
                  </a:cubicBezTo>
                  <a:lnTo>
                    <a:pt x="36" y="1054"/>
                  </a:lnTo>
                  <a:lnTo>
                    <a:pt x="179" y="1062"/>
                  </a:lnTo>
                  <a:cubicBezTo>
                    <a:pt x="179" y="1062"/>
                    <a:pt x="179" y="1054"/>
                    <a:pt x="179" y="1054"/>
                  </a:cubicBezTo>
                  <a:cubicBezTo>
                    <a:pt x="179" y="1054"/>
                    <a:pt x="179" y="1045"/>
                    <a:pt x="179" y="1036"/>
                  </a:cubicBezTo>
                  <a:cubicBezTo>
                    <a:pt x="197" y="955"/>
                    <a:pt x="206" y="875"/>
                    <a:pt x="215" y="795"/>
                  </a:cubicBezTo>
                  <a:cubicBezTo>
                    <a:pt x="232" y="688"/>
                    <a:pt x="250" y="581"/>
                    <a:pt x="268" y="474"/>
                  </a:cubicBezTo>
                  <a:cubicBezTo>
                    <a:pt x="277" y="420"/>
                    <a:pt x="286" y="367"/>
                    <a:pt x="304" y="313"/>
                  </a:cubicBezTo>
                  <a:cubicBezTo>
                    <a:pt x="313" y="251"/>
                    <a:pt x="331" y="197"/>
                    <a:pt x="348" y="135"/>
                  </a:cubicBezTo>
                  <a:cubicBezTo>
                    <a:pt x="348" y="126"/>
                    <a:pt x="348" y="117"/>
                    <a:pt x="357" y="99"/>
                  </a:cubicBezTo>
                  <a:cubicBezTo>
                    <a:pt x="366" y="72"/>
                    <a:pt x="375" y="37"/>
                    <a:pt x="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7604276" y="3136655"/>
              <a:ext cx="86068" cy="189067"/>
            </a:xfrm>
            <a:custGeom>
              <a:avLst/>
              <a:gdLst/>
              <a:ahLst/>
              <a:cxnLst/>
              <a:rect l="l" t="t" r="r" b="b"/>
              <a:pathLst>
                <a:path w="366" h="804" extrusionOk="0">
                  <a:moveTo>
                    <a:pt x="107" y="0"/>
                  </a:moveTo>
                  <a:cubicBezTo>
                    <a:pt x="9" y="241"/>
                    <a:pt x="0" y="509"/>
                    <a:pt x="71" y="794"/>
                  </a:cubicBezTo>
                  <a:lnTo>
                    <a:pt x="205" y="803"/>
                  </a:lnTo>
                  <a:cubicBezTo>
                    <a:pt x="179" y="544"/>
                    <a:pt x="214" y="241"/>
                    <a:pt x="366" y="98"/>
                  </a:cubicBezTo>
                  <a:lnTo>
                    <a:pt x="107" y="0"/>
                  </a:ln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7308454" y="3117137"/>
              <a:ext cx="321225" cy="227397"/>
            </a:xfrm>
            <a:custGeom>
              <a:avLst/>
              <a:gdLst/>
              <a:ahLst/>
              <a:cxnLst/>
              <a:rect l="l" t="t" r="r" b="b"/>
              <a:pathLst>
                <a:path w="1366" h="967" extrusionOk="0">
                  <a:moveTo>
                    <a:pt x="1034" y="1"/>
                  </a:moveTo>
                  <a:cubicBezTo>
                    <a:pt x="925" y="1"/>
                    <a:pt x="805" y="53"/>
                    <a:pt x="687" y="128"/>
                  </a:cubicBezTo>
                  <a:cubicBezTo>
                    <a:pt x="518" y="235"/>
                    <a:pt x="348" y="386"/>
                    <a:pt x="223" y="485"/>
                  </a:cubicBezTo>
                  <a:cubicBezTo>
                    <a:pt x="9" y="645"/>
                    <a:pt x="0" y="895"/>
                    <a:pt x="107" y="957"/>
                  </a:cubicBezTo>
                  <a:cubicBezTo>
                    <a:pt x="116" y="957"/>
                    <a:pt x="125" y="966"/>
                    <a:pt x="134" y="966"/>
                  </a:cubicBezTo>
                  <a:lnTo>
                    <a:pt x="205" y="966"/>
                  </a:lnTo>
                  <a:lnTo>
                    <a:pt x="473" y="957"/>
                  </a:lnTo>
                  <a:cubicBezTo>
                    <a:pt x="473" y="957"/>
                    <a:pt x="482" y="957"/>
                    <a:pt x="500" y="948"/>
                  </a:cubicBezTo>
                  <a:cubicBezTo>
                    <a:pt x="553" y="922"/>
                    <a:pt x="678" y="868"/>
                    <a:pt x="812" y="797"/>
                  </a:cubicBezTo>
                  <a:cubicBezTo>
                    <a:pt x="875" y="761"/>
                    <a:pt x="937" y="725"/>
                    <a:pt x="999" y="690"/>
                  </a:cubicBezTo>
                  <a:cubicBezTo>
                    <a:pt x="1035" y="672"/>
                    <a:pt x="1071" y="645"/>
                    <a:pt x="1106" y="618"/>
                  </a:cubicBezTo>
                  <a:cubicBezTo>
                    <a:pt x="1169" y="574"/>
                    <a:pt x="1240" y="511"/>
                    <a:pt x="1285" y="449"/>
                  </a:cubicBezTo>
                  <a:cubicBezTo>
                    <a:pt x="1338" y="378"/>
                    <a:pt x="1365" y="288"/>
                    <a:pt x="1329" y="208"/>
                  </a:cubicBezTo>
                  <a:lnTo>
                    <a:pt x="1321" y="208"/>
                  </a:lnTo>
                  <a:cubicBezTo>
                    <a:pt x="1248" y="58"/>
                    <a:pt x="1147" y="1"/>
                    <a:pt x="1034" y="1"/>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7725850" y="3269750"/>
              <a:ext cx="105115" cy="33157"/>
            </a:xfrm>
            <a:custGeom>
              <a:avLst/>
              <a:gdLst/>
              <a:ahLst/>
              <a:cxnLst/>
              <a:rect l="l" t="t" r="r" b="b"/>
              <a:pathLst>
                <a:path w="447" h="141" extrusionOk="0">
                  <a:moveTo>
                    <a:pt x="386" y="0"/>
                  </a:moveTo>
                  <a:cubicBezTo>
                    <a:pt x="376" y="0"/>
                    <a:pt x="366" y="2"/>
                    <a:pt x="357" y="5"/>
                  </a:cubicBezTo>
                  <a:cubicBezTo>
                    <a:pt x="313" y="23"/>
                    <a:pt x="232" y="32"/>
                    <a:pt x="152" y="50"/>
                  </a:cubicBezTo>
                  <a:cubicBezTo>
                    <a:pt x="134" y="59"/>
                    <a:pt x="117" y="59"/>
                    <a:pt x="90" y="68"/>
                  </a:cubicBezTo>
                  <a:cubicBezTo>
                    <a:pt x="81" y="68"/>
                    <a:pt x="54" y="76"/>
                    <a:pt x="45" y="85"/>
                  </a:cubicBezTo>
                  <a:cubicBezTo>
                    <a:pt x="27" y="103"/>
                    <a:pt x="18" y="121"/>
                    <a:pt x="1" y="139"/>
                  </a:cubicBezTo>
                  <a:cubicBezTo>
                    <a:pt x="16" y="140"/>
                    <a:pt x="33" y="141"/>
                    <a:pt x="51" y="141"/>
                  </a:cubicBezTo>
                  <a:cubicBezTo>
                    <a:pt x="161" y="141"/>
                    <a:pt x="295" y="119"/>
                    <a:pt x="348" y="103"/>
                  </a:cubicBezTo>
                  <a:cubicBezTo>
                    <a:pt x="375" y="94"/>
                    <a:pt x="447" y="76"/>
                    <a:pt x="438" y="41"/>
                  </a:cubicBezTo>
                  <a:cubicBezTo>
                    <a:pt x="432" y="10"/>
                    <a:pt x="408" y="0"/>
                    <a:pt x="386" y="0"/>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7696456" y="3277040"/>
              <a:ext cx="201765" cy="67490"/>
            </a:xfrm>
            <a:custGeom>
              <a:avLst/>
              <a:gdLst/>
              <a:ahLst/>
              <a:cxnLst/>
              <a:rect l="l" t="t" r="r" b="b"/>
              <a:pathLst>
                <a:path w="858" h="287" extrusionOk="0">
                  <a:moveTo>
                    <a:pt x="357" y="1"/>
                  </a:moveTo>
                  <a:cubicBezTo>
                    <a:pt x="313" y="10"/>
                    <a:pt x="197" y="37"/>
                    <a:pt x="117" y="45"/>
                  </a:cubicBezTo>
                  <a:cubicBezTo>
                    <a:pt x="81" y="54"/>
                    <a:pt x="54" y="63"/>
                    <a:pt x="36" y="63"/>
                  </a:cubicBezTo>
                  <a:cubicBezTo>
                    <a:pt x="27" y="63"/>
                    <a:pt x="18" y="63"/>
                    <a:pt x="18" y="54"/>
                  </a:cubicBezTo>
                  <a:lnTo>
                    <a:pt x="10" y="153"/>
                  </a:lnTo>
                  <a:lnTo>
                    <a:pt x="1" y="286"/>
                  </a:lnTo>
                  <a:lnTo>
                    <a:pt x="830" y="286"/>
                  </a:lnTo>
                  <a:cubicBezTo>
                    <a:pt x="848" y="286"/>
                    <a:pt x="857" y="268"/>
                    <a:pt x="857" y="260"/>
                  </a:cubicBezTo>
                  <a:cubicBezTo>
                    <a:pt x="857" y="251"/>
                    <a:pt x="848" y="242"/>
                    <a:pt x="839" y="233"/>
                  </a:cubicBezTo>
                  <a:lnTo>
                    <a:pt x="768" y="188"/>
                  </a:lnTo>
                  <a:lnTo>
                    <a:pt x="643" y="108"/>
                  </a:lnTo>
                  <a:cubicBezTo>
                    <a:pt x="643" y="99"/>
                    <a:pt x="634" y="99"/>
                    <a:pt x="625" y="90"/>
                  </a:cubicBezTo>
                  <a:lnTo>
                    <a:pt x="518" y="54"/>
                  </a:lnTo>
                  <a:lnTo>
                    <a:pt x="482" y="37"/>
                  </a:lnTo>
                  <a:lnTo>
                    <a:pt x="411" y="10"/>
                  </a:lnTo>
                  <a:cubicBezTo>
                    <a:pt x="393" y="1"/>
                    <a:pt x="384" y="1"/>
                    <a:pt x="375" y="1"/>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7331499" y="3246941"/>
              <a:ext cx="373665" cy="97590"/>
            </a:xfrm>
            <a:custGeom>
              <a:avLst/>
              <a:gdLst/>
              <a:ahLst/>
              <a:cxnLst/>
              <a:rect l="l" t="t" r="r" b="b"/>
              <a:pathLst>
                <a:path w="1589" h="415" extrusionOk="0">
                  <a:moveTo>
                    <a:pt x="644" y="1"/>
                  </a:moveTo>
                  <a:cubicBezTo>
                    <a:pt x="535" y="1"/>
                    <a:pt x="393" y="43"/>
                    <a:pt x="277" y="111"/>
                  </a:cubicBezTo>
                  <a:cubicBezTo>
                    <a:pt x="116" y="191"/>
                    <a:pt x="0" y="307"/>
                    <a:pt x="45" y="405"/>
                  </a:cubicBezTo>
                  <a:cubicBezTo>
                    <a:pt x="45" y="405"/>
                    <a:pt x="45" y="405"/>
                    <a:pt x="45" y="414"/>
                  </a:cubicBezTo>
                  <a:lnTo>
                    <a:pt x="1570" y="414"/>
                  </a:lnTo>
                  <a:lnTo>
                    <a:pt x="1579" y="307"/>
                  </a:lnTo>
                  <a:lnTo>
                    <a:pt x="1579" y="289"/>
                  </a:lnTo>
                  <a:lnTo>
                    <a:pt x="1579" y="281"/>
                  </a:lnTo>
                  <a:lnTo>
                    <a:pt x="1588" y="191"/>
                  </a:lnTo>
                  <a:lnTo>
                    <a:pt x="1356" y="138"/>
                  </a:lnTo>
                  <a:lnTo>
                    <a:pt x="1312" y="129"/>
                  </a:lnTo>
                  <a:lnTo>
                    <a:pt x="1249" y="120"/>
                  </a:lnTo>
                  <a:lnTo>
                    <a:pt x="1196" y="102"/>
                  </a:lnTo>
                  <a:lnTo>
                    <a:pt x="1008" y="66"/>
                  </a:lnTo>
                  <a:lnTo>
                    <a:pt x="732" y="13"/>
                  </a:lnTo>
                  <a:cubicBezTo>
                    <a:pt x="707" y="5"/>
                    <a:pt x="677" y="1"/>
                    <a:pt x="644" y="1"/>
                  </a:cubicBezTo>
                  <a:close/>
                </a:path>
              </a:pathLst>
            </a:custGeom>
            <a:solidFill>
              <a:srgbClr val="FE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7211806" y="2996975"/>
              <a:ext cx="142976" cy="44445"/>
            </a:xfrm>
            <a:custGeom>
              <a:avLst/>
              <a:gdLst/>
              <a:ahLst/>
              <a:cxnLst/>
              <a:rect l="l" t="t" r="r" b="b"/>
              <a:pathLst>
                <a:path w="608" h="189" extrusionOk="0">
                  <a:moveTo>
                    <a:pt x="536" y="1"/>
                  </a:moveTo>
                  <a:cubicBezTo>
                    <a:pt x="523" y="1"/>
                    <a:pt x="511" y="3"/>
                    <a:pt x="500" y="5"/>
                  </a:cubicBezTo>
                  <a:cubicBezTo>
                    <a:pt x="438" y="23"/>
                    <a:pt x="322" y="41"/>
                    <a:pt x="206" y="59"/>
                  </a:cubicBezTo>
                  <a:cubicBezTo>
                    <a:pt x="179" y="77"/>
                    <a:pt x="153" y="77"/>
                    <a:pt x="126" y="86"/>
                  </a:cubicBezTo>
                  <a:cubicBezTo>
                    <a:pt x="108" y="95"/>
                    <a:pt x="81" y="103"/>
                    <a:pt x="54" y="112"/>
                  </a:cubicBezTo>
                  <a:cubicBezTo>
                    <a:pt x="37" y="139"/>
                    <a:pt x="28" y="157"/>
                    <a:pt x="1" y="184"/>
                  </a:cubicBezTo>
                  <a:cubicBezTo>
                    <a:pt x="31" y="187"/>
                    <a:pt x="64" y="189"/>
                    <a:pt x="98" y="189"/>
                  </a:cubicBezTo>
                  <a:cubicBezTo>
                    <a:pt x="246" y="189"/>
                    <a:pt x="416" y="161"/>
                    <a:pt x="474" y="139"/>
                  </a:cubicBezTo>
                  <a:cubicBezTo>
                    <a:pt x="518" y="121"/>
                    <a:pt x="608" y="95"/>
                    <a:pt x="608" y="50"/>
                  </a:cubicBezTo>
                  <a:cubicBezTo>
                    <a:pt x="601" y="12"/>
                    <a:pt x="568" y="1"/>
                    <a:pt x="536" y="1"/>
                  </a:cubicBezTo>
                  <a:close/>
                </a:path>
              </a:pathLst>
            </a:custGeom>
            <a:solidFill>
              <a:srgbClr val="AE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7174181" y="3006616"/>
              <a:ext cx="289714" cy="92417"/>
            </a:xfrm>
            <a:custGeom>
              <a:avLst/>
              <a:gdLst/>
              <a:ahLst/>
              <a:cxnLst/>
              <a:rect l="l" t="t" r="r" b="b"/>
              <a:pathLst>
                <a:path w="1232" h="393" extrusionOk="0">
                  <a:moveTo>
                    <a:pt x="482" y="0"/>
                  </a:moveTo>
                  <a:cubicBezTo>
                    <a:pt x="420" y="9"/>
                    <a:pt x="259" y="45"/>
                    <a:pt x="152" y="62"/>
                  </a:cubicBezTo>
                  <a:cubicBezTo>
                    <a:pt x="98" y="71"/>
                    <a:pt x="63" y="80"/>
                    <a:pt x="36" y="80"/>
                  </a:cubicBezTo>
                  <a:lnTo>
                    <a:pt x="9" y="80"/>
                  </a:lnTo>
                  <a:cubicBezTo>
                    <a:pt x="0" y="250"/>
                    <a:pt x="179" y="339"/>
                    <a:pt x="348" y="339"/>
                  </a:cubicBezTo>
                  <a:lnTo>
                    <a:pt x="589" y="312"/>
                  </a:lnTo>
                  <a:lnTo>
                    <a:pt x="1187" y="393"/>
                  </a:lnTo>
                  <a:lnTo>
                    <a:pt x="1196" y="393"/>
                  </a:lnTo>
                  <a:cubicBezTo>
                    <a:pt x="1222" y="393"/>
                    <a:pt x="1231" y="375"/>
                    <a:pt x="1231" y="348"/>
                  </a:cubicBezTo>
                  <a:cubicBezTo>
                    <a:pt x="1231" y="339"/>
                    <a:pt x="1222" y="321"/>
                    <a:pt x="1214" y="312"/>
                  </a:cubicBezTo>
                  <a:lnTo>
                    <a:pt x="1115" y="250"/>
                  </a:lnTo>
                  <a:lnTo>
                    <a:pt x="883" y="143"/>
                  </a:lnTo>
                  <a:cubicBezTo>
                    <a:pt x="875" y="134"/>
                    <a:pt x="866" y="134"/>
                    <a:pt x="857" y="125"/>
                  </a:cubicBezTo>
                  <a:lnTo>
                    <a:pt x="705" y="71"/>
                  </a:lnTo>
                  <a:lnTo>
                    <a:pt x="660" y="54"/>
                  </a:lnTo>
                  <a:lnTo>
                    <a:pt x="553" y="9"/>
                  </a:lnTo>
                  <a:cubicBezTo>
                    <a:pt x="536" y="0"/>
                    <a:pt x="518" y="0"/>
                    <a:pt x="500" y="0"/>
                  </a:cubicBezTo>
                  <a:close/>
                </a:path>
              </a:pathLst>
            </a:custGeom>
            <a:solidFill>
              <a:srgbClr val="AE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6951491" y="2598629"/>
              <a:ext cx="323577" cy="439509"/>
            </a:xfrm>
            <a:custGeom>
              <a:avLst/>
              <a:gdLst/>
              <a:ahLst/>
              <a:cxnLst/>
              <a:rect l="l" t="t" r="r" b="b"/>
              <a:pathLst>
                <a:path w="1376" h="1869" extrusionOk="0">
                  <a:moveTo>
                    <a:pt x="462" y="1"/>
                  </a:moveTo>
                  <a:cubicBezTo>
                    <a:pt x="221" y="1"/>
                    <a:pt x="1" y="246"/>
                    <a:pt x="180" y="593"/>
                  </a:cubicBezTo>
                  <a:lnTo>
                    <a:pt x="956" y="1869"/>
                  </a:lnTo>
                  <a:lnTo>
                    <a:pt x="1376" y="1762"/>
                  </a:lnTo>
                  <a:lnTo>
                    <a:pt x="849" y="343"/>
                  </a:lnTo>
                  <a:cubicBezTo>
                    <a:pt x="779" y="102"/>
                    <a:pt x="616" y="1"/>
                    <a:pt x="462" y="1"/>
                  </a:cubicBezTo>
                  <a:close/>
                </a:path>
              </a:pathLst>
            </a:custGeom>
            <a:solidFill>
              <a:srgbClr val="AE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6838853" y="2159367"/>
              <a:ext cx="283130" cy="534748"/>
            </a:xfrm>
            <a:custGeom>
              <a:avLst/>
              <a:gdLst/>
              <a:ahLst/>
              <a:cxnLst/>
              <a:rect l="l" t="t" r="r" b="b"/>
              <a:pathLst>
                <a:path w="1204" h="2274" extrusionOk="0">
                  <a:moveTo>
                    <a:pt x="421" y="0"/>
                  </a:moveTo>
                  <a:cubicBezTo>
                    <a:pt x="202" y="0"/>
                    <a:pt x="1" y="185"/>
                    <a:pt x="79" y="552"/>
                  </a:cubicBezTo>
                  <a:lnTo>
                    <a:pt x="302" y="1391"/>
                  </a:lnTo>
                  <a:lnTo>
                    <a:pt x="552" y="2274"/>
                  </a:lnTo>
                  <a:lnTo>
                    <a:pt x="1203" y="1926"/>
                  </a:lnTo>
                  <a:lnTo>
                    <a:pt x="1052" y="1221"/>
                  </a:lnTo>
                  <a:lnTo>
                    <a:pt x="846" y="374"/>
                  </a:lnTo>
                  <a:cubicBezTo>
                    <a:pt x="790" y="124"/>
                    <a:pt x="600" y="0"/>
                    <a:pt x="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6945377" y="2584050"/>
              <a:ext cx="211642" cy="167197"/>
            </a:xfrm>
            <a:custGeom>
              <a:avLst/>
              <a:gdLst/>
              <a:ahLst/>
              <a:cxnLst/>
              <a:rect l="l" t="t" r="r" b="b"/>
              <a:pathLst>
                <a:path w="900" h="711" extrusionOk="0">
                  <a:moveTo>
                    <a:pt x="728" y="1"/>
                  </a:moveTo>
                  <a:cubicBezTo>
                    <a:pt x="723" y="1"/>
                    <a:pt x="719" y="2"/>
                    <a:pt x="715" y="4"/>
                  </a:cubicBezTo>
                  <a:lnTo>
                    <a:pt x="46" y="307"/>
                  </a:lnTo>
                  <a:cubicBezTo>
                    <a:pt x="1" y="325"/>
                    <a:pt x="54" y="405"/>
                    <a:pt x="81" y="539"/>
                  </a:cubicBezTo>
                  <a:cubicBezTo>
                    <a:pt x="118" y="628"/>
                    <a:pt x="174" y="711"/>
                    <a:pt x="227" y="711"/>
                  </a:cubicBezTo>
                  <a:cubicBezTo>
                    <a:pt x="238" y="711"/>
                    <a:pt x="249" y="707"/>
                    <a:pt x="260" y="700"/>
                  </a:cubicBezTo>
                  <a:lnTo>
                    <a:pt x="857" y="263"/>
                  </a:lnTo>
                  <a:cubicBezTo>
                    <a:pt x="899" y="254"/>
                    <a:pt x="799" y="1"/>
                    <a:pt x="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878;p40">
            <a:extLst>
              <a:ext uri="{FF2B5EF4-FFF2-40B4-BE49-F238E27FC236}">
                <a16:creationId xmlns:a16="http://schemas.microsoft.com/office/drawing/2014/main" id="{C0A590B0-F8C3-DD73-5839-971915F12D93}"/>
              </a:ext>
            </a:extLst>
          </p:cNvPr>
          <p:cNvSpPr txBox="1">
            <a:spLocks noGrp="1"/>
          </p:cNvSpPr>
          <p:nvPr>
            <p:ph type="title"/>
          </p:nvPr>
        </p:nvSpPr>
        <p:spPr>
          <a:xfrm>
            <a:off x="257751" y="51835"/>
            <a:ext cx="7780968" cy="663300"/>
          </a:xfrm>
          <a:prstGeom prst="rect">
            <a:avLst/>
          </a:prstGeom>
        </p:spPr>
        <p:txBody>
          <a:bodyPr spcFirstLastPara="1" wrap="square" lIns="91425" tIns="91425" rIns="91425" bIns="91425" anchor="b" anchorCtr="0">
            <a:noAutofit/>
          </a:bodyPr>
          <a:lstStyle/>
          <a:p>
            <a:r>
              <a:rPr lang="en" sz="2400" u="sng">
                <a:solidFill>
                  <a:schemeClr val="accent1"/>
                </a:solidFill>
              </a:rPr>
              <a:t>Assumptions</a:t>
            </a:r>
          </a:p>
        </p:txBody>
      </p:sp>
      <p:cxnSp>
        <p:nvCxnSpPr>
          <p:cNvPr id="15" name="Google Shape;898;p40">
            <a:extLst>
              <a:ext uri="{FF2B5EF4-FFF2-40B4-BE49-F238E27FC236}">
                <a16:creationId xmlns:a16="http://schemas.microsoft.com/office/drawing/2014/main" id="{C9366FB6-98FF-D156-DEA0-0C6FFA2C203D}"/>
              </a:ext>
            </a:extLst>
          </p:cNvPr>
          <p:cNvCxnSpPr/>
          <p:nvPr/>
        </p:nvCxnSpPr>
        <p:spPr>
          <a:xfrm>
            <a:off x="2436181" y="673780"/>
            <a:ext cx="3426000" cy="0"/>
          </a:xfrm>
          <a:prstGeom prst="straightConnector1">
            <a:avLst/>
          </a:prstGeom>
          <a:noFill/>
          <a:ln w="9525" cap="flat" cmpd="sng">
            <a:solidFill>
              <a:schemeClr val="accent6"/>
            </a:solidFill>
            <a:prstDash val="solid"/>
            <a:round/>
            <a:headEnd type="none" w="med" len="med"/>
            <a:tailEnd type="none" w="med" len="med"/>
          </a:ln>
        </p:spPr>
      </p:cxnSp>
      <p:sp>
        <p:nvSpPr>
          <p:cNvPr id="2" name="TextBox 1">
            <a:extLst>
              <a:ext uri="{FF2B5EF4-FFF2-40B4-BE49-F238E27FC236}">
                <a16:creationId xmlns:a16="http://schemas.microsoft.com/office/drawing/2014/main" id="{95029935-2319-DCD5-EC35-71D9E09E6057}"/>
              </a:ext>
            </a:extLst>
          </p:cNvPr>
          <p:cNvSpPr txBox="1"/>
          <p:nvPr/>
        </p:nvSpPr>
        <p:spPr>
          <a:xfrm>
            <a:off x="1231315" y="783140"/>
            <a:ext cx="544530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t>The complaints about waiting times were directed towards the wait for the X-Ray Print/Visual Check as this is the only queue that experienced significant traffic in the model.</a:t>
            </a:r>
          </a:p>
          <a:p>
            <a:pPr marL="285750" indent="-285750">
              <a:buChar char="•"/>
            </a:pPr>
            <a:endParaRPr lang="en-GB"/>
          </a:p>
          <a:p>
            <a:pPr marL="285750" indent="-285750">
              <a:buChar char="•"/>
            </a:pPr>
            <a:r>
              <a:rPr lang="en-GB"/>
              <a:t>The X-Ray Print Machine would possess the same working/waiting percentages throughout its lifespan</a:t>
            </a:r>
          </a:p>
          <a:p>
            <a:pPr marL="285750" indent="-285750">
              <a:buChar char="•"/>
            </a:pPr>
            <a:endParaRPr lang="en-GB"/>
          </a:p>
          <a:p>
            <a:pPr marL="285750" indent="-285750">
              <a:buChar char="•"/>
            </a:pPr>
            <a:r>
              <a:rPr lang="en-GB"/>
              <a:t>The rate of arrival for casualty and hospital patients would stay unchanged</a:t>
            </a:r>
          </a:p>
          <a:p>
            <a:pPr marL="285750" indent="-285750">
              <a:buChar char="•"/>
            </a:pPr>
            <a:endParaRPr lang="en-GB"/>
          </a:p>
          <a:p>
            <a:pPr marL="285750" indent="-285750">
              <a:buChar char="•"/>
            </a:pPr>
            <a:r>
              <a:rPr lang="en-GB"/>
              <a:t>The 4 X-Ray rooms will always be available to be utilised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3" name="Google Shape;878;p40">
            <a:extLst>
              <a:ext uri="{FF2B5EF4-FFF2-40B4-BE49-F238E27FC236}">
                <a16:creationId xmlns:a16="http://schemas.microsoft.com/office/drawing/2014/main" id="{20EB16CB-55F3-50EE-FE60-9EA2A7BA9746}"/>
              </a:ext>
            </a:extLst>
          </p:cNvPr>
          <p:cNvSpPr txBox="1">
            <a:spLocks noGrp="1"/>
          </p:cNvSpPr>
          <p:nvPr>
            <p:ph type="title"/>
          </p:nvPr>
        </p:nvSpPr>
        <p:spPr>
          <a:xfrm>
            <a:off x="664945" y="1830"/>
            <a:ext cx="3687600" cy="663300"/>
          </a:xfrm>
          <a:prstGeom prst="rect">
            <a:avLst/>
          </a:prstGeom>
        </p:spPr>
        <p:txBody>
          <a:bodyPr spcFirstLastPara="1" wrap="square" lIns="91425" tIns="91425" rIns="91425" bIns="91425" anchor="b" anchorCtr="0">
            <a:noAutofit/>
          </a:bodyPr>
          <a:lstStyle/>
          <a:p>
            <a:r>
              <a:rPr lang="en" u="sng">
                <a:solidFill>
                  <a:schemeClr val="accent1"/>
                </a:solidFill>
              </a:rPr>
              <a:t>Activity Cycle Diagram</a:t>
            </a:r>
          </a:p>
        </p:txBody>
      </p:sp>
      <p:pic>
        <p:nvPicPr>
          <p:cNvPr id="4" name="Picture 4" descr="Diagram&#10;&#10;Description automatically generated">
            <a:extLst>
              <a:ext uri="{FF2B5EF4-FFF2-40B4-BE49-F238E27FC236}">
                <a16:creationId xmlns:a16="http://schemas.microsoft.com/office/drawing/2014/main" id="{5A60692E-88E1-8B1E-32B3-DBAE9C9AD6FE}"/>
              </a:ext>
            </a:extLst>
          </p:cNvPr>
          <p:cNvPicPr>
            <a:picLocks noChangeAspect="1"/>
          </p:cNvPicPr>
          <p:nvPr/>
        </p:nvPicPr>
        <p:blipFill>
          <a:blip r:embed="rId3"/>
          <a:stretch>
            <a:fillRect/>
          </a:stretch>
        </p:blipFill>
        <p:spPr>
          <a:xfrm>
            <a:off x="4998027" y="-54266"/>
            <a:ext cx="4145972" cy="5231246"/>
          </a:xfrm>
          <a:prstGeom prst="rect">
            <a:avLst/>
          </a:prstGeom>
        </p:spPr>
      </p:pic>
      <p:sp>
        <p:nvSpPr>
          <p:cNvPr id="2" name="TextBox 1">
            <a:extLst>
              <a:ext uri="{FF2B5EF4-FFF2-40B4-BE49-F238E27FC236}">
                <a16:creationId xmlns:a16="http://schemas.microsoft.com/office/drawing/2014/main" id="{F027809D-3EB1-BCF1-5725-049D83D3CA60}"/>
              </a:ext>
            </a:extLst>
          </p:cNvPr>
          <p:cNvSpPr txBox="1"/>
          <p:nvPr/>
        </p:nvSpPr>
        <p:spPr>
          <a:xfrm>
            <a:off x="322117" y="789709"/>
            <a:ext cx="433300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GB"/>
              <a:t>Before preparing the structure of a DES, we have created an Activity Cycle Diagram (ACD) as it describes the interactions among the objects in a system.</a:t>
            </a:r>
          </a:p>
          <a:p>
            <a:pPr marL="285750" indent="-285750">
              <a:buFont typeface="Wingdings"/>
              <a:buChar char="v"/>
            </a:pPr>
            <a:endParaRPr lang="en-GB"/>
          </a:p>
          <a:p>
            <a:pPr marL="285750" indent="-285750">
              <a:buFont typeface="Wingdings"/>
              <a:buChar char="v"/>
            </a:pPr>
            <a:endParaRPr lang="en-GB"/>
          </a:p>
        </p:txBody>
      </p:sp>
      <p:sp>
        <p:nvSpPr>
          <p:cNvPr id="5" name="Rectangle 4">
            <a:extLst>
              <a:ext uri="{FF2B5EF4-FFF2-40B4-BE49-F238E27FC236}">
                <a16:creationId xmlns:a16="http://schemas.microsoft.com/office/drawing/2014/main" id="{DD0EAA53-6BCA-2A5D-AE81-015DBFC4859A}"/>
              </a:ext>
            </a:extLst>
          </p:cNvPr>
          <p:cNvSpPr/>
          <p:nvPr/>
        </p:nvSpPr>
        <p:spPr>
          <a:xfrm>
            <a:off x="3678382" y="2171700"/>
            <a:ext cx="1091045"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6AB859A3-C360-F690-11B3-7682C7C25970}"/>
              </a:ext>
            </a:extLst>
          </p:cNvPr>
          <p:cNvSpPr/>
          <p:nvPr/>
        </p:nvSpPr>
        <p:spPr>
          <a:xfrm>
            <a:off x="3751117" y="3054927"/>
            <a:ext cx="955963" cy="696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iamond 6">
            <a:extLst>
              <a:ext uri="{FF2B5EF4-FFF2-40B4-BE49-F238E27FC236}">
                <a16:creationId xmlns:a16="http://schemas.microsoft.com/office/drawing/2014/main" id="{4F7D8029-49EA-09ED-78B5-9811854AC0B3}"/>
              </a:ext>
            </a:extLst>
          </p:cNvPr>
          <p:cNvSpPr/>
          <p:nvPr/>
        </p:nvSpPr>
        <p:spPr>
          <a:xfrm>
            <a:off x="3574472" y="4094017"/>
            <a:ext cx="1298863" cy="7481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2A872E60-35FE-EEB4-1BE3-195A1F3482D7}"/>
              </a:ext>
            </a:extLst>
          </p:cNvPr>
          <p:cNvSpPr txBox="1"/>
          <p:nvPr/>
        </p:nvSpPr>
        <p:spPr>
          <a:xfrm>
            <a:off x="415637" y="2265218"/>
            <a:ext cx="30964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rectangle represents the Activity</a:t>
            </a:r>
          </a:p>
        </p:txBody>
      </p:sp>
      <p:sp>
        <p:nvSpPr>
          <p:cNvPr id="11" name="TextBox 10">
            <a:extLst>
              <a:ext uri="{FF2B5EF4-FFF2-40B4-BE49-F238E27FC236}">
                <a16:creationId xmlns:a16="http://schemas.microsoft.com/office/drawing/2014/main" id="{F2B6B3EA-6CF6-4CA8-1E92-6D88118B7B3A}"/>
              </a:ext>
            </a:extLst>
          </p:cNvPr>
          <p:cNvSpPr txBox="1"/>
          <p:nvPr/>
        </p:nvSpPr>
        <p:spPr>
          <a:xfrm>
            <a:off x="415637" y="3252354"/>
            <a:ext cx="30964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oval represents the Queue</a:t>
            </a:r>
          </a:p>
        </p:txBody>
      </p:sp>
      <p:sp>
        <p:nvSpPr>
          <p:cNvPr id="12" name="TextBox 11">
            <a:extLst>
              <a:ext uri="{FF2B5EF4-FFF2-40B4-BE49-F238E27FC236}">
                <a16:creationId xmlns:a16="http://schemas.microsoft.com/office/drawing/2014/main" id="{142C29B7-5464-38C2-0A70-2DCC7854BBB7}"/>
              </a:ext>
            </a:extLst>
          </p:cNvPr>
          <p:cNvSpPr txBox="1"/>
          <p:nvPr/>
        </p:nvSpPr>
        <p:spPr>
          <a:xfrm>
            <a:off x="415636" y="4312227"/>
            <a:ext cx="32107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diamond represents the Decision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BC273D7B-0E86-4705-2595-F162B1072CB3}"/>
              </a:ext>
            </a:extLst>
          </p:cNvPr>
          <p:cNvPicPr>
            <a:picLocks noChangeAspect="1"/>
          </p:cNvPicPr>
          <p:nvPr/>
        </p:nvPicPr>
        <p:blipFill>
          <a:blip r:embed="rId3"/>
          <a:stretch>
            <a:fillRect/>
          </a:stretch>
        </p:blipFill>
        <p:spPr>
          <a:xfrm>
            <a:off x="2721" y="-2501"/>
            <a:ext cx="9138557" cy="5149120"/>
          </a:xfrm>
          <a:prstGeom prst="rect">
            <a:avLst/>
          </a:prstGeom>
        </p:spPr>
      </p:pic>
      <p:sp>
        <p:nvSpPr>
          <p:cNvPr id="5" name="Google Shape;878;p40">
            <a:extLst>
              <a:ext uri="{FF2B5EF4-FFF2-40B4-BE49-F238E27FC236}">
                <a16:creationId xmlns:a16="http://schemas.microsoft.com/office/drawing/2014/main" id="{AE056073-9EA7-95DD-C162-393D51B66BE8}"/>
              </a:ext>
            </a:extLst>
          </p:cNvPr>
          <p:cNvSpPr txBox="1">
            <a:spLocks noGrp="1"/>
          </p:cNvSpPr>
          <p:nvPr>
            <p:ph type="title"/>
          </p:nvPr>
        </p:nvSpPr>
        <p:spPr>
          <a:xfrm>
            <a:off x="4530393" y="-2593"/>
            <a:ext cx="4610504" cy="663300"/>
          </a:xfrm>
          <a:prstGeom prst="rect">
            <a:avLst/>
          </a:prstGeom>
        </p:spPr>
        <p:txBody>
          <a:bodyPr spcFirstLastPara="1" wrap="square" lIns="91425" tIns="91425" rIns="91425" bIns="91425" anchor="b" anchorCtr="0">
            <a:noAutofit/>
          </a:bodyPr>
          <a:lstStyle/>
          <a:p>
            <a:r>
              <a:rPr lang="en" sz="2400" u="sng"/>
              <a:t>SIMUL8 Base Model</a:t>
            </a:r>
            <a:endParaRPr lang="en" sz="2400" u="sng">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3" name="Title 2">
            <a:extLst>
              <a:ext uri="{FF2B5EF4-FFF2-40B4-BE49-F238E27FC236}">
                <a16:creationId xmlns:a16="http://schemas.microsoft.com/office/drawing/2014/main" id="{52F17AEC-6EA6-3B8A-D52A-8F04F5717333}"/>
              </a:ext>
            </a:extLst>
          </p:cNvPr>
          <p:cNvSpPr>
            <a:spLocks noGrp="1"/>
          </p:cNvSpPr>
          <p:nvPr>
            <p:ph type="title"/>
          </p:nvPr>
        </p:nvSpPr>
        <p:spPr>
          <a:xfrm>
            <a:off x="697700" y="1174"/>
            <a:ext cx="7704000" cy="572700"/>
          </a:xfrm>
        </p:spPr>
        <p:txBody>
          <a:bodyPr/>
          <a:lstStyle/>
          <a:p>
            <a:r>
              <a:rPr lang="en-US"/>
              <a:t>Warm-up Period</a:t>
            </a:r>
          </a:p>
        </p:txBody>
      </p:sp>
      <p:cxnSp>
        <p:nvCxnSpPr>
          <p:cNvPr id="4" name="Google Shape;971;p43">
            <a:extLst>
              <a:ext uri="{FF2B5EF4-FFF2-40B4-BE49-F238E27FC236}">
                <a16:creationId xmlns:a16="http://schemas.microsoft.com/office/drawing/2014/main" id="{DC8B1DA9-2315-72B1-E257-D8ECAFF025A3}"/>
              </a:ext>
            </a:extLst>
          </p:cNvPr>
          <p:cNvCxnSpPr/>
          <p:nvPr/>
        </p:nvCxnSpPr>
        <p:spPr>
          <a:xfrm>
            <a:off x="2911675" y="603174"/>
            <a:ext cx="3272700" cy="0"/>
          </a:xfrm>
          <a:prstGeom prst="straightConnector1">
            <a:avLst/>
          </a:prstGeom>
          <a:noFill/>
          <a:ln w="9525" cap="flat" cmpd="sng">
            <a:solidFill>
              <a:schemeClr val="accent6"/>
            </a:solidFill>
            <a:prstDash val="solid"/>
            <a:round/>
            <a:headEnd type="none" w="med" len="med"/>
            <a:tailEnd type="none" w="med" len="med"/>
          </a:ln>
        </p:spPr>
      </p:cxnSp>
      <p:pic>
        <p:nvPicPr>
          <p:cNvPr id="5" name="Picture 5" descr="Chart, timeline&#10;&#10;Description automatically generated">
            <a:extLst>
              <a:ext uri="{FF2B5EF4-FFF2-40B4-BE49-F238E27FC236}">
                <a16:creationId xmlns:a16="http://schemas.microsoft.com/office/drawing/2014/main" id="{0A8ED881-0935-382A-C34A-1F544391338A}"/>
              </a:ext>
            </a:extLst>
          </p:cNvPr>
          <p:cNvPicPr>
            <a:picLocks noChangeAspect="1"/>
          </p:cNvPicPr>
          <p:nvPr/>
        </p:nvPicPr>
        <p:blipFill>
          <a:blip r:embed="rId3"/>
          <a:stretch>
            <a:fillRect/>
          </a:stretch>
        </p:blipFill>
        <p:spPr>
          <a:xfrm>
            <a:off x="175945" y="723255"/>
            <a:ext cx="4130211" cy="10192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4D86B33-A7E4-AAD3-7956-27A43D9B8255}"/>
              </a:ext>
            </a:extLst>
          </p:cNvPr>
          <p:cNvSpPr txBox="1"/>
          <p:nvPr/>
        </p:nvSpPr>
        <p:spPr>
          <a:xfrm>
            <a:off x="96319" y="1778713"/>
            <a:ext cx="50967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Time Graph of 'Waiting Area' </a:t>
            </a:r>
            <a:r>
              <a:rPr lang="en-US" b="1" u="sng"/>
              <a:t>before</a:t>
            </a:r>
            <a:r>
              <a:rPr lang="en-US"/>
              <a:t> Warm-up period</a:t>
            </a:r>
          </a:p>
        </p:txBody>
      </p:sp>
      <p:pic>
        <p:nvPicPr>
          <p:cNvPr id="7" name="Picture 7" descr="Chart, bar chart&#10;&#10;Description automatically generated">
            <a:extLst>
              <a:ext uri="{FF2B5EF4-FFF2-40B4-BE49-F238E27FC236}">
                <a16:creationId xmlns:a16="http://schemas.microsoft.com/office/drawing/2014/main" id="{EE5714F1-C0C5-A0F3-61D6-9000F150FA93}"/>
              </a:ext>
            </a:extLst>
          </p:cNvPr>
          <p:cNvPicPr>
            <a:picLocks noChangeAspect="1"/>
          </p:cNvPicPr>
          <p:nvPr/>
        </p:nvPicPr>
        <p:blipFill>
          <a:blip r:embed="rId4"/>
          <a:stretch>
            <a:fillRect/>
          </a:stretch>
        </p:blipFill>
        <p:spPr>
          <a:xfrm>
            <a:off x="175945" y="2089156"/>
            <a:ext cx="4059577" cy="12798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A5AB5D2B-942D-8BFD-9AAD-3E722D8DC1D9}"/>
              </a:ext>
            </a:extLst>
          </p:cNvPr>
          <p:cNvSpPr txBox="1"/>
          <p:nvPr/>
        </p:nvSpPr>
        <p:spPr>
          <a:xfrm>
            <a:off x="96318" y="3435420"/>
            <a:ext cx="42894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Time Graph of 'Waiting Area' </a:t>
            </a:r>
            <a:r>
              <a:rPr lang="en-US" b="1" u="sng"/>
              <a:t>after</a:t>
            </a:r>
            <a:r>
              <a:rPr lang="en-US"/>
              <a:t> Warm-up period</a:t>
            </a:r>
          </a:p>
        </p:txBody>
      </p:sp>
      <p:pic>
        <p:nvPicPr>
          <p:cNvPr id="9" name="Picture 9">
            <a:extLst>
              <a:ext uri="{FF2B5EF4-FFF2-40B4-BE49-F238E27FC236}">
                <a16:creationId xmlns:a16="http://schemas.microsoft.com/office/drawing/2014/main" id="{0F470A3B-6774-5F9D-57D7-AEE4C92BE4B7}"/>
              </a:ext>
            </a:extLst>
          </p:cNvPr>
          <p:cNvPicPr>
            <a:picLocks noChangeAspect="1"/>
          </p:cNvPicPr>
          <p:nvPr/>
        </p:nvPicPr>
        <p:blipFill>
          <a:blip r:embed="rId5"/>
          <a:stretch>
            <a:fillRect/>
          </a:stretch>
        </p:blipFill>
        <p:spPr>
          <a:xfrm>
            <a:off x="4780052" y="744253"/>
            <a:ext cx="3956835" cy="1054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10" descr="A picture containing chart&#10;&#10;Description automatically generated">
            <a:extLst>
              <a:ext uri="{FF2B5EF4-FFF2-40B4-BE49-F238E27FC236}">
                <a16:creationId xmlns:a16="http://schemas.microsoft.com/office/drawing/2014/main" id="{D4E1AF57-9169-6543-7EFD-091889F85E47}"/>
              </a:ext>
            </a:extLst>
          </p:cNvPr>
          <p:cNvPicPr>
            <a:picLocks noChangeAspect="1"/>
          </p:cNvPicPr>
          <p:nvPr/>
        </p:nvPicPr>
        <p:blipFill>
          <a:blip r:embed="rId6"/>
          <a:stretch>
            <a:fillRect/>
          </a:stretch>
        </p:blipFill>
        <p:spPr>
          <a:xfrm>
            <a:off x="4529620" y="2219003"/>
            <a:ext cx="4541177" cy="1142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C63164B9-BD65-8CC6-03EB-279E91223878}"/>
              </a:ext>
            </a:extLst>
          </p:cNvPr>
          <p:cNvSpPr txBox="1"/>
          <p:nvPr/>
        </p:nvSpPr>
        <p:spPr>
          <a:xfrm>
            <a:off x="4655476" y="1868611"/>
            <a:ext cx="42894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Time Graph of 'X-Ray Scan' </a:t>
            </a:r>
            <a:r>
              <a:rPr lang="en-US" b="1" u="sng"/>
              <a:t>before</a:t>
            </a:r>
            <a:r>
              <a:rPr lang="en-US"/>
              <a:t> Warm-up period</a:t>
            </a:r>
          </a:p>
        </p:txBody>
      </p:sp>
      <p:sp>
        <p:nvSpPr>
          <p:cNvPr id="12" name="TextBox 11">
            <a:extLst>
              <a:ext uri="{FF2B5EF4-FFF2-40B4-BE49-F238E27FC236}">
                <a16:creationId xmlns:a16="http://schemas.microsoft.com/office/drawing/2014/main" id="{3C90381F-6B33-4800-508A-DA35CE691061}"/>
              </a:ext>
            </a:extLst>
          </p:cNvPr>
          <p:cNvSpPr txBox="1"/>
          <p:nvPr/>
        </p:nvSpPr>
        <p:spPr>
          <a:xfrm>
            <a:off x="4655475" y="3435420"/>
            <a:ext cx="42894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Time Graph of 'X-Ray Scan' </a:t>
            </a:r>
            <a:r>
              <a:rPr lang="en-US" b="1" u="sng"/>
              <a:t>after</a:t>
            </a:r>
            <a:r>
              <a:rPr lang="en-US"/>
              <a:t> Warm-up period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3"/>
          <p:cNvSpPr txBox="1">
            <a:spLocks noGrp="1"/>
          </p:cNvSpPr>
          <p:nvPr>
            <p:ph type="title"/>
          </p:nvPr>
        </p:nvSpPr>
        <p:spPr>
          <a:xfrm>
            <a:off x="720075" y="187105"/>
            <a:ext cx="7704000" cy="572700"/>
          </a:xfrm>
          <a:prstGeom prst="rect">
            <a:avLst/>
          </a:prstGeom>
        </p:spPr>
        <p:txBody>
          <a:bodyPr spcFirstLastPara="1" wrap="square" lIns="91425" tIns="91425" rIns="91425" bIns="91425" anchor="t" anchorCtr="0">
            <a:noAutofit/>
          </a:bodyPr>
          <a:lstStyle/>
          <a:p>
            <a:r>
              <a:rPr lang="en"/>
              <a:t>Key </a:t>
            </a:r>
            <a:r>
              <a:rPr lang="en-GB"/>
              <a:t>Results of Base Model</a:t>
            </a:r>
          </a:p>
        </p:txBody>
      </p:sp>
      <p:cxnSp>
        <p:nvCxnSpPr>
          <p:cNvPr id="971" name="Google Shape;971;p43"/>
          <p:cNvCxnSpPr/>
          <p:nvPr/>
        </p:nvCxnSpPr>
        <p:spPr>
          <a:xfrm>
            <a:off x="2933975" y="911282"/>
            <a:ext cx="3272700" cy="0"/>
          </a:xfrm>
          <a:prstGeom prst="straightConnector1">
            <a:avLst/>
          </a:prstGeom>
          <a:noFill/>
          <a:ln w="9525" cap="flat" cmpd="sng">
            <a:solidFill>
              <a:schemeClr val="accent6"/>
            </a:solidFill>
            <a:prstDash val="solid"/>
            <a:round/>
            <a:headEnd type="none" w="med" len="med"/>
            <a:tailEnd type="none" w="med" len="med"/>
          </a:ln>
        </p:spPr>
      </p:cxnSp>
      <p:sp>
        <p:nvSpPr>
          <p:cNvPr id="973" name="Google Shape;973;p43"/>
          <p:cNvSpPr/>
          <p:nvPr/>
        </p:nvSpPr>
        <p:spPr>
          <a:xfrm>
            <a:off x="7628658" y="545916"/>
            <a:ext cx="738900" cy="738900"/>
          </a:xfrm>
          <a:prstGeom prst="mathPlus">
            <a:avLst>
              <a:gd name="adj1" fmla="val 235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2A34B585-7660-D72C-9BFF-5088BE590E29}"/>
              </a:ext>
            </a:extLst>
          </p:cNvPr>
          <p:cNvSpPr txBox="1"/>
          <p:nvPr/>
        </p:nvSpPr>
        <p:spPr>
          <a:xfrm>
            <a:off x="5990225" y="1327206"/>
            <a:ext cx="2750820" cy="22929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Char char="•"/>
            </a:pPr>
            <a:r>
              <a:rPr lang="en-GB" sz="1100" dirty="0"/>
              <a:t>These are the results that we had agreed were most important to look at for both the base and new model.</a:t>
            </a:r>
          </a:p>
          <a:p>
            <a:pPr marL="171450" indent="-171450">
              <a:buChar char="•"/>
            </a:pPr>
            <a:endParaRPr lang="en-GB" sz="1100" dirty="0"/>
          </a:p>
          <a:p>
            <a:pPr marL="171450" indent="-171450">
              <a:buChar char="•"/>
            </a:pPr>
            <a:r>
              <a:rPr lang="en-GB" sz="1100" dirty="0"/>
              <a:t>To obtain these results we have run 5000 trials for one month to ensure that the results we have are accurate.</a:t>
            </a:r>
          </a:p>
          <a:p>
            <a:pPr marL="171450" indent="-171450">
              <a:buChar char="•"/>
            </a:pPr>
            <a:endParaRPr lang="en-GB" sz="1100" dirty="0"/>
          </a:p>
          <a:p>
            <a:pPr marL="171450" indent="-171450">
              <a:buChar char="•"/>
            </a:pPr>
            <a:r>
              <a:rPr lang="en-GB" sz="1100" dirty="0"/>
              <a:t>These results display times that are based on the on the use of the base time taken for the X-Ray film processing times of 5 minutes.</a:t>
            </a:r>
            <a:endParaRPr lang="en-US" dirty="0"/>
          </a:p>
          <a:p>
            <a:endParaRPr lang="en-GB" sz="1100" dirty="0"/>
          </a:p>
        </p:txBody>
      </p:sp>
      <p:pic>
        <p:nvPicPr>
          <p:cNvPr id="6" name="Picture 7">
            <a:extLst>
              <a:ext uri="{FF2B5EF4-FFF2-40B4-BE49-F238E27FC236}">
                <a16:creationId xmlns:a16="http://schemas.microsoft.com/office/drawing/2014/main" id="{3C5B4A5C-182D-B5B5-8B53-6E8DCCB7DD9A}"/>
              </a:ext>
            </a:extLst>
          </p:cNvPr>
          <p:cNvPicPr>
            <a:picLocks noChangeAspect="1"/>
          </p:cNvPicPr>
          <p:nvPr/>
        </p:nvPicPr>
        <p:blipFill>
          <a:blip r:embed="rId3"/>
          <a:stretch>
            <a:fillRect/>
          </a:stretch>
        </p:blipFill>
        <p:spPr>
          <a:xfrm>
            <a:off x="774221" y="1126083"/>
            <a:ext cx="5277208" cy="31177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3" name="Title 2">
            <a:extLst>
              <a:ext uri="{FF2B5EF4-FFF2-40B4-BE49-F238E27FC236}">
                <a16:creationId xmlns:a16="http://schemas.microsoft.com/office/drawing/2014/main" id="{52F17AEC-6EA6-3B8A-D52A-8F04F5717333}"/>
              </a:ext>
            </a:extLst>
          </p:cNvPr>
          <p:cNvSpPr>
            <a:spLocks noGrp="1"/>
          </p:cNvSpPr>
          <p:nvPr>
            <p:ph type="title"/>
          </p:nvPr>
        </p:nvSpPr>
        <p:spPr>
          <a:xfrm>
            <a:off x="720000" y="264233"/>
            <a:ext cx="7704000" cy="572700"/>
          </a:xfrm>
        </p:spPr>
        <p:txBody>
          <a:bodyPr/>
          <a:lstStyle/>
          <a:p>
            <a:r>
              <a:rPr lang="en"/>
              <a:t>Key </a:t>
            </a:r>
            <a:r>
              <a:rPr lang="en-GB"/>
              <a:t>Results of New Model</a:t>
            </a:r>
            <a:endParaRPr lang="en-US" b="0"/>
          </a:p>
          <a:p>
            <a:endParaRPr lang="en-US"/>
          </a:p>
        </p:txBody>
      </p:sp>
      <p:sp>
        <p:nvSpPr>
          <p:cNvPr id="7" name="TextBox 6">
            <a:extLst>
              <a:ext uri="{FF2B5EF4-FFF2-40B4-BE49-F238E27FC236}">
                <a16:creationId xmlns:a16="http://schemas.microsoft.com/office/drawing/2014/main" id="{319DF6F9-A174-75D4-C72E-48336577981C}"/>
              </a:ext>
            </a:extLst>
          </p:cNvPr>
          <p:cNvSpPr txBox="1"/>
          <p:nvPr/>
        </p:nvSpPr>
        <p:spPr>
          <a:xfrm>
            <a:off x="5792610" y="1178277"/>
            <a:ext cx="296333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sz="1100"/>
              <a:t>These results display times are based on the on the use of the base time taken for the X-Ray film processing times of 3 minutes.</a:t>
            </a:r>
          </a:p>
          <a:p>
            <a:pPr marL="285750" indent="-285750">
              <a:buChar char="•"/>
            </a:pPr>
            <a:endParaRPr lang="en-GB" sz="1100"/>
          </a:p>
          <a:p>
            <a:pPr marL="285750" indent="-285750">
              <a:buChar char="•"/>
            </a:pPr>
            <a:r>
              <a:rPr lang="en-GB" sz="1100"/>
              <a:t>To obtain these results we have run 5000 trials for one month to with the new updated time for the X-Ray film processing machine ensure that the results we have are accurate.</a:t>
            </a:r>
          </a:p>
          <a:p>
            <a:pPr marL="285750" indent="-285750">
              <a:buChar char="•"/>
            </a:pPr>
            <a:endParaRPr lang="en-GB" sz="1100"/>
          </a:p>
          <a:p>
            <a:pPr marL="285750" indent="-285750">
              <a:buChar char="•"/>
            </a:pPr>
            <a:r>
              <a:rPr lang="en-GB" sz="1100"/>
              <a:t>X-Ray scan waiting % is a lot higher than the base model meaning that it was used less giving it a better life expectancy</a:t>
            </a:r>
          </a:p>
          <a:p>
            <a:pPr marL="285750" indent="-285750">
              <a:buChar char="•"/>
            </a:pPr>
            <a:endParaRPr lang="en-GB" sz="1100"/>
          </a:p>
        </p:txBody>
      </p:sp>
      <p:pic>
        <p:nvPicPr>
          <p:cNvPr id="9" name="Picture 9" descr="Text&#10;&#10;Description automatically generated">
            <a:extLst>
              <a:ext uri="{FF2B5EF4-FFF2-40B4-BE49-F238E27FC236}">
                <a16:creationId xmlns:a16="http://schemas.microsoft.com/office/drawing/2014/main" id="{83C14FAC-7ADA-F57E-1500-70B00732B644}"/>
              </a:ext>
            </a:extLst>
          </p:cNvPr>
          <p:cNvPicPr>
            <a:picLocks noChangeAspect="1"/>
          </p:cNvPicPr>
          <p:nvPr/>
        </p:nvPicPr>
        <p:blipFill rotWithShape="1">
          <a:blip r:embed="rId3"/>
          <a:srcRect t="9559" r="152" b="245"/>
          <a:stretch/>
        </p:blipFill>
        <p:spPr>
          <a:xfrm>
            <a:off x="1126066" y="1156312"/>
            <a:ext cx="4627036" cy="2591523"/>
          </a:xfrm>
          <a:prstGeom prst="rect">
            <a:avLst/>
          </a:prstGeom>
        </p:spPr>
      </p:pic>
    </p:spTree>
    <p:extLst>
      <p:ext uri="{BB962C8B-B14F-4D97-AF65-F5344CB8AC3E}">
        <p14:creationId xmlns:p14="http://schemas.microsoft.com/office/powerpoint/2010/main" val="450314104"/>
      </p:ext>
    </p:extLst>
  </p:cSld>
  <p:clrMapOvr>
    <a:masterClrMapping/>
  </p:clrMapOvr>
</p:sld>
</file>

<file path=ppt/theme/theme1.xml><?xml version="1.0" encoding="utf-8"?>
<a:theme xmlns:a="http://schemas.openxmlformats.org/drawingml/2006/main" name="Traumatology Healthcare Center by Slidesgo">
  <a:themeElements>
    <a:clrScheme name="Simple Light">
      <a:dk1>
        <a:srgbClr val="203866"/>
      </a:dk1>
      <a:lt1>
        <a:srgbClr val="FFFFFF"/>
      </a:lt1>
      <a:dk2>
        <a:srgbClr val="81C0FD"/>
      </a:dk2>
      <a:lt2>
        <a:srgbClr val="DCF3FF"/>
      </a:lt2>
      <a:accent1>
        <a:srgbClr val="2573B3"/>
      </a:accent1>
      <a:accent2>
        <a:srgbClr val="7C9BB4"/>
      </a:accent2>
      <a:accent3>
        <a:srgbClr val="FEF1E6"/>
      </a:accent3>
      <a:accent4>
        <a:srgbClr val="F5E6DB"/>
      </a:accent4>
      <a:accent5>
        <a:srgbClr val="FE823D"/>
      </a:accent5>
      <a:accent6>
        <a:srgbClr val="717070"/>
      </a:accent6>
      <a:hlink>
        <a:srgbClr val="2038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1328</Words>
  <Application>Microsoft Office PowerPoint</Application>
  <PresentationFormat>On-screen Show (16:9)</PresentationFormat>
  <Paragraphs>101</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Amaranth</vt:lpstr>
      <vt:lpstr>Arial</vt:lpstr>
      <vt:lpstr>Wingdings</vt:lpstr>
      <vt:lpstr>Oxygen</vt:lpstr>
      <vt:lpstr>Bebas Neue</vt:lpstr>
      <vt:lpstr>Traumatology Healthcare Center by Slidesgo</vt:lpstr>
      <vt:lpstr>X-Ray Simulation Study</vt:lpstr>
      <vt:lpstr>Table of contents</vt:lpstr>
      <vt:lpstr>Introduction</vt:lpstr>
      <vt:lpstr>Assumptions</vt:lpstr>
      <vt:lpstr>Activity Cycle Diagram</vt:lpstr>
      <vt:lpstr>SIMUL8 Base Model</vt:lpstr>
      <vt:lpstr>Warm-up Period</vt:lpstr>
      <vt:lpstr>Key Results of Base Model</vt:lpstr>
      <vt:lpstr>Key Results of New Model </vt:lpstr>
      <vt:lpstr>Comparison of results after Implementing the New Machine</vt:lpstr>
      <vt:lpstr>Real-world modelling</vt:lpstr>
      <vt:lpstr>References </vt:lpstr>
      <vt:lpstr>Affidavit %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Traumatology Healthcare Center</dc:title>
  <cp:lastModifiedBy>sebastian groapa</cp:lastModifiedBy>
  <cp:revision>3</cp:revision>
  <dcterms:modified xsi:type="dcterms:W3CDTF">2023-01-08T20:23:37Z</dcterms:modified>
</cp:coreProperties>
</file>