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7" r:id="rId2"/>
    <p:sldId id="256" r:id="rId3"/>
    <p:sldId id="258" r:id="rId4"/>
    <p:sldId id="305" r:id="rId5"/>
    <p:sldId id="284" r:id="rId6"/>
    <p:sldId id="306" r:id="rId7"/>
    <p:sldId id="280" r:id="rId8"/>
    <p:sldId id="298" r:id="rId9"/>
    <p:sldId id="301" r:id="rId10"/>
    <p:sldId id="295" r:id="rId11"/>
    <p:sldId id="278" r:id="rId12"/>
    <p:sldId id="285" r:id="rId13"/>
    <p:sldId id="294" r:id="rId14"/>
    <p:sldId id="286" r:id="rId15"/>
    <p:sldId id="292" r:id="rId16"/>
    <p:sldId id="289" r:id="rId17"/>
    <p:sldId id="299" r:id="rId18"/>
    <p:sldId id="302" r:id="rId19"/>
    <p:sldId id="303" r:id="rId20"/>
    <p:sldId id="304" r:id="rId21"/>
    <p:sldId id="307" r:id="rId22"/>
    <p:sldId id="308" r:id="rId23"/>
    <p:sldId id="275" r:id="rId24"/>
    <p:sldId id="267" r:id="rId25"/>
    <p:sldId id="296" r:id="rId26"/>
  </p:sldIdLst>
  <p:sldSz cx="12601575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AA2920"/>
    <a:srgbClr val="F1F1F1"/>
    <a:srgbClr val="F7E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5" autoAdjust="0"/>
    <p:restoredTop sz="94434" autoAdjust="0"/>
  </p:normalViewPr>
  <p:slideViewPr>
    <p:cSldViewPr>
      <p:cViewPr varScale="1">
        <p:scale>
          <a:sx n="76" d="100"/>
          <a:sy n="76" d="100"/>
        </p:scale>
        <p:origin x="102" y="660"/>
      </p:cViewPr>
      <p:guideLst>
        <p:guide orient="horz" pos="2160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1034D-FE10-474D-95A6-AB43748FC18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C17CE1-67A7-457A-AFB1-D9CDD47B0E4F}">
      <dgm:prSet phldrT="[Texte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fr-FR" sz="2000"/>
            <a:t>DIRECTION GENERALE:</a:t>
          </a:r>
        </a:p>
        <a:p>
          <a:r>
            <a:rPr lang="fr-FR" sz="2000"/>
            <a:t>Fondateur</a:t>
          </a:r>
        </a:p>
      </dgm:t>
    </dgm:pt>
    <dgm:pt modelId="{3800FC5F-A4C6-4996-83D4-6F009B70A27E}" type="parTrans" cxnId="{2FBA1034-30B5-498E-A324-E25223A958BB}">
      <dgm:prSet/>
      <dgm:spPr/>
      <dgm:t>
        <a:bodyPr/>
        <a:lstStyle/>
        <a:p>
          <a:endParaRPr lang="fr-FR"/>
        </a:p>
      </dgm:t>
    </dgm:pt>
    <dgm:pt modelId="{2D20418D-8E66-4310-8D82-9B1486D4CA08}" type="sibTrans" cxnId="{2FBA1034-30B5-498E-A324-E25223A958BB}">
      <dgm:prSet/>
      <dgm:spPr/>
      <dgm:t>
        <a:bodyPr/>
        <a:lstStyle/>
        <a:p>
          <a:endParaRPr lang="fr-FR"/>
        </a:p>
      </dgm:t>
    </dgm:pt>
    <dgm:pt modelId="{53FF4F71-E3EE-4779-AE40-D6E21467010F}" type="asst">
      <dgm:prSet custT="1"/>
      <dgm:spPr>
        <a:solidFill>
          <a:schemeClr val="accent6">
            <a:lumMod val="75000"/>
            <a:alpha val="90000"/>
          </a:schemeClr>
        </a:solidFill>
      </dgm:spPr>
      <dgm:t>
        <a:bodyPr/>
        <a:lstStyle/>
        <a:p>
          <a:r>
            <a:rPr lang="fr-FR" sz="1500" b="1"/>
            <a:t>GESTIONNAIRE</a:t>
          </a:r>
        </a:p>
      </dgm:t>
    </dgm:pt>
    <dgm:pt modelId="{617DA1A2-212C-4CD0-9C57-88781826522A}" type="parTrans" cxnId="{AB84A118-FE20-4A4C-9E33-429A18CEB74D}">
      <dgm:prSet/>
      <dgm:spPr/>
      <dgm:t>
        <a:bodyPr/>
        <a:lstStyle/>
        <a:p>
          <a:endParaRPr lang="fr-FR"/>
        </a:p>
      </dgm:t>
    </dgm:pt>
    <dgm:pt modelId="{FF49B63F-6105-413F-9FFE-D6161054A535}" type="sibTrans" cxnId="{AB84A118-FE20-4A4C-9E33-429A18CEB74D}">
      <dgm:prSet/>
      <dgm:spPr/>
      <dgm:t>
        <a:bodyPr/>
        <a:lstStyle/>
        <a:p>
          <a:endParaRPr lang="fr-FR"/>
        </a:p>
      </dgm:t>
    </dgm:pt>
    <dgm:pt modelId="{44272E08-6E00-41C5-904C-891CBAAA1D5B}" type="asst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fr-FR" sz="1500" b="1"/>
            <a:t>PROVISORAT</a:t>
          </a:r>
        </a:p>
      </dgm:t>
    </dgm:pt>
    <dgm:pt modelId="{A1D0E0A0-8456-44CA-8613-2068598F845A}" type="parTrans" cxnId="{DB21C5F4-6E24-4310-AE0B-15AFB6461330}">
      <dgm:prSet/>
      <dgm:spPr/>
      <dgm:t>
        <a:bodyPr/>
        <a:lstStyle/>
        <a:p>
          <a:endParaRPr lang="fr-FR"/>
        </a:p>
      </dgm:t>
    </dgm:pt>
    <dgm:pt modelId="{42F8B388-9D46-4057-8E9C-4C86CA0863D0}" type="sibTrans" cxnId="{DB21C5F4-6E24-4310-AE0B-15AFB6461330}">
      <dgm:prSet/>
      <dgm:spPr/>
      <dgm:t>
        <a:bodyPr/>
        <a:lstStyle/>
        <a:p>
          <a:endParaRPr lang="fr-FR"/>
        </a:p>
      </dgm:t>
    </dgm:pt>
    <dgm:pt modelId="{39860C2E-E266-4EE2-8715-7F09199A564E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fr-FR" b="0"/>
            <a:t>Service Comptabilité</a:t>
          </a:r>
        </a:p>
      </dgm:t>
    </dgm:pt>
    <dgm:pt modelId="{BFF0A06A-6915-4008-8863-13427D62BCFE}" type="parTrans" cxnId="{76E87F21-9422-48D3-B6E3-62AF142B4E89}">
      <dgm:prSet/>
      <dgm:spPr/>
      <dgm:t>
        <a:bodyPr/>
        <a:lstStyle/>
        <a:p>
          <a:endParaRPr lang="fr-FR"/>
        </a:p>
      </dgm:t>
    </dgm:pt>
    <dgm:pt modelId="{B7CCFFA5-A155-4B32-9C38-1112E4B439C3}" type="sibTrans" cxnId="{76E87F21-9422-48D3-B6E3-62AF142B4E89}">
      <dgm:prSet/>
      <dgm:spPr/>
      <dgm:t>
        <a:bodyPr/>
        <a:lstStyle/>
        <a:p>
          <a:endParaRPr lang="fr-FR"/>
        </a:p>
      </dgm:t>
    </dgm:pt>
    <dgm:pt modelId="{4053B993-318E-4E76-BA88-86D1F302F455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fr-FR"/>
            <a:t>Service Informatique</a:t>
          </a:r>
        </a:p>
      </dgm:t>
    </dgm:pt>
    <dgm:pt modelId="{8BAD4ACD-53C9-4CA2-993B-6658DB210DDB}" type="parTrans" cxnId="{ED243BA0-DF0D-4F07-90D9-3A8603728E8B}">
      <dgm:prSet/>
      <dgm:spPr/>
      <dgm:t>
        <a:bodyPr/>
        <a:lstStyle/>
        <a:p>
          <a:endParaRPr lang="fr-FR"/>
        </a:p>
      </dgm:t>
    </dgm:pt>
    <dgm:pt modelId="{525EE5F2-800F-4753-B698-456E683CA784}" type="sibTrans" cxnId="{ED243BA0-DF0D-4F07-90D9-3A8603728E8B}">
      <dgm:prSet/>
      <dgm:spPr/>
      <dgm:t>
        <a:bodyPr/>
        <a:lstStyle/>
        <a:p>
          <a:endParaRPr lang="fr-FR"/>
        </a:p>
      </dgm:t>
    </dgm:pt>
    <dgm:pt modelId="{9A4D300C-DC23-4660-B5D6-CDD3632E09D3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fr-FR"/>
            <a:t>CENSORAT</a:t>
          </a:r>
        </a:p>
      </dgm:t>
    </dgm:pt>
    <dgm:pt modelId="{F0BCF7A4-0FF0-494C-8988-59E68CDA4AA1}" type="parTrans" cxnId="{5BC45DF5-4595-48A3-A173-25491D69A369}">
      <dgm:prSet/>
      <dgm:spPr/>
      <dgm:t>
        <a:bodyPr/>
        <a:lstStyle/>
        <a:p>
          <a:endParaRPr lang="fr-FR"/>
        </a:p>
      </dgm:t>
    </dgm:pt>
    <dgm:pt modelId="{D52DBD21-79C2-45FD-9274-78B2EC9B337C}" type="sibTrans" cxnId="{5BC45DF5-4595-48A3-A173-25491D69A369}">
      <dgm:prSet/>
      <dgm:spPr/>
      <dgm:t>
        <a:bodyPr/>
        <a:lstStyle/>
        <a:p>
          <a:endParaRPr lang="fr-FR"/>
        </a:p>
      </dgm:t>
    </dgm:pt>
    <dgm:pt modelId="{A6A27CA2-9925-4082-945F-E624280A5990}">
      <dgm:prSet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fr-FR"/>
            <a:t>DIRECTION PRIMAIRE</a:t>
          </a:r>
        </a:p>
      </dgm:t>
    </dgm:pt>
    <dgm:pt modelId="{7F98148F-0577-41EF-8CB8-9D718773F7A4}" type="parTrans" cxnId="{345ABD83-0267-49BA-9BCC-AE7C02A6AC16}">
      <dgm:prSet/>
      <dgm:spPr/>
      <dgm:t>
        <a:bodyPr/>
        <a:lstStyle/>
        <a:p>
          <a:endParaRPr lang="fr-FR"/>
        </a:p>
      </dgm:t>
    </dgm:pt>
    <dgm:pt modelId="{B44B1ED6-5EE5-4C0A-9B93-B099084034A0}" type="sibTrans" cxnId="{345ABD83-0267-49BA-9BCC-AE7C02A6AC16}">
      <dgm:prSet/>
      <dgm:spPr/>
      <dgm:t>
        <a:bodyPr/>
        <a:lstStyle/>
        <a:p>
          <a:endParaRPr lang="fr-FR"/>
        </a:p>
      </dgm:t>
    </dgm:pt>
    <dgm:pt modelId="{C1095678-E6FA-45C5-B3AE-22FB2B881605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fr-FR"/>
            <a:t>Surveillance</a:t>
          </a:r>
        </a:p>
        <a:p>
          <a:r>
            <a:rPr lang="fr-FR"/>
            <a:t>Primaire</a:t>
          </a:r>
        </a:p>
      </dgm:t>
    </dgm:pt>
    <dgm:pt modelId="{D3FBF864-5C92-4719-AA56-17B2D47C9DBD}" type="parTrans" cxnId="{0E43B2A9-C265-44E6-A9B4-3AD4843089A5}">
      <dgm:prSet/>
      <dgm:spPr/>
      <dgm:t>
        <a:bodyPr/>
        <a:lstStyle/>
        <a:p>
          <a:endParaRPr lang="fr-FR"/>
        </a:p>
      </dgm:t>
    </dgm:pt>
    <dgm:pt modelId="{D82D94C3-30AB-4D39-9F65-7413423B735B}" type="sibTrans" cxnId="{0E43B2A9-C265-44E6-A9B4-3AD4843089A5}">
      <dgm:prSet/>
      <dgm:spPr/>
      <dgm:t>
        <a:bodyPr/>
        <a:lstStyle/>
        <a:p>
          <a:endParaRPr lang="fr-FR"/>
        </a:p>
      </dgm:t>
    </dgm:pt>
    <dgm:pt modelId="{7A199F1A-AEC2-497B-936D-66DF95B94B62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fr-FR"/>
            <a:t>Secretariat Primaire</a:t>
          </a:r>
        </a:p>
      </dgm:t>
    </dgm:pt>
    <dgm:pt modelId="{267DF964-DF7A-494B-B2D2-F24987E707D6}" type="parTrans" cxnId="{95CFE412-B7F7-465C-8CA8-BC13971F47CF}">
      <dgm:prSet/>
      <dgm:spPr/>
      <dgm:t>
        <a:bodyPr/>
        <a:lstStyle/>
        <a:p>
          <a:endParaRPr lang="fr-FR"/>
        </a:p>
      </dgm:t>
    </dgm:pt>
    <dgm:pt modelId="{27DB70CA-51F2-428F-943D-429BC5336345}" type="sibTrans" cxnId="{95CFE412-B7F7-465C-8CA8-BC13971F47CF}">
      <dgm:prSet/>
      <dgm:spPr/>
      <dgm:t>
        <a:bodyPr/>
        <a:lstStyle/>
        <a:p>
          <a:endParaRPr lang="fr-FR"/>
        </a:p>
      </dgm:t>
    </dgm:pt>
    <dgm:pt modelId="{EC23AB00-2D5F-41CC-9B14-E486288A9D22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/>
            <a:t>Surveillance Générale</a:t>
          </a:r>
        </a:p>
      </dgm:t>
    </dgm:pt>
    <dgm:pt modelId="{4FC30BD3-4BFB-48AE-859A-C98AD6FF1C8F}" type="parTrans" cxnId="{222B722E-4427-43CE-9178-33E1DA5E4BA1}">
      <dgm:prSet/>
      <dgm:spPr/>
      <dgm:t>
        <a:bodyPr/>
        <a:lstStyle/>
        <a:p>
          <a:endParaRPr lang="fr-FR"/>
        </a:p>
      </dgm:t>
    </dgm:pt>
    <dgm:pt modelId="{DB199A88-3B3A-42BC-BE77-5969CF47D31B}" type="sibTrans" cxnId="{222B722E-4427-43CE-9178-33E1DA5E4BA1}">
      <dgm:prSet/>
      <dgm:spPr/>
      <dgm:t>
        <a:bodyPr/>
        <a:lstStyle/>
        <a:p>
          <a:endParaRPr lang="fr-FR"/>
        </a:p>
      </dgm:t>
    </dgm:pt>
    <dgm:pt modelId="{FD60221D-1365-4D46-99E1-AA6C0129D5A6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/>
            <a:t>Sécretariat College/Lycée</a:t>
          </a:r>
        </a:p>
      </dgm:t>
    </dgm:pt>
    <dgm:pt modelId="{A1266AC0-3BE0-4635-B691-1890E1020C65}" type="parTrans" cxnId="{07D18147-E360-417E-A151-D9001AB92732}">
      <dgm:prSet/>
      <dgm:spPr/>
      <dgm:t>
        <a:bodyPr/>
        <a:lstStyle/>
        <a:p>
          <a:endParaRPr lang="fr-FR"/>
        </a:p>
      </dgm:t>
    </dgm:pt>
    <dgm:pt modelId="{A4AAE58C-D5DD-44E8-A581-B188F8B1F8F7}" type="sibTrans" cxnId="{07D18147-E360-417E-A151-D9001AB92732}">
      <dgm:prSet/>
      <dgm:spPr/>
      <dgm:t>
        <a:bodyPr/>
        <a:lstStyle/>
        <a:p>
          <a:endParaRPr lang="fr-FR"/>
        </a:p>
      </dgm:t>
    </dgm:pt>
    <dgm:pt modelId="{177DE031-A4FE-4B56-AC33-DF9AC09683E7}">
      <dgm:prSet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fr-FR"/>
            <a:t>Directeur Adjoint</a:t>
          </a:r>
        </a:p>
      </dgm:t>
    </dgm:pt>
    <dgm:pt modelId="{5C581EA6-833C-43A1-A13F-D0321691210D}" type="sibTrans" cxnId="{E7AEDAEA-B359-45A3-9931-E54ED7B5873A}">
      <dgm:prSet/>
      <dgm:spPr/>
      <dgm:t>
        <a:bodyPr/>
        <a:lstStyle/>
        <a:p>
          <a:endParaRPr lang="fr-FR"/>
        </a:p>
      </dgm:t>
    </dgm:pt>
    <dgm:pt modelId="{E6F2F090-2E4E-4871-A2DF-61AF81A11F89}" type="parTrans" cxnId="{E7AEDAEA-B359-45A3-9931-E54ED7B5873A}">
      <dgm:prSet/>
      <dgm:spPr/>
      <dgm:t>
        <a:bodyPr/>
        <a:lstStyle/>
        <a:p>
          <a:endParaRPr lang="fr-FR"/>
        </a:p>
      </dgm:t>
    </dgm:pt>
    <dgm:pt modelId="{B9FADA59-0A52-4319-8622-257DC14BCE44}" type="pres">
      <dgm:prSet presAssocID="{9E91034D-FE10-474D-95A6-AB43748FC1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D4657E-2E6A-426E-BE86-29955A71B501}" type="pres">
      <dgm:prSet presAssocID="{65C17CE1-67A7-457A-AFB1-D9CDD47B0E4F}" presName="hierRoot1" presStyleCnt="0"/>
      <dgm:spPr/>
    </dgm:pt>
    <dgm:pt modelId="{D5E0CDA8-A4E2-4CD7-B809-B1A294514838}" type="pres">
      <dgm:prSet presAssocID="{65C17CE1-67A7-457A-AFB1-D9CDD47B0E4F}" presName="composite" presStyleCnt="0"/>
      <dgm:spPr/>
    </dgm:pt>
    <dgm:pt modelId="{0F0210BE-99F9-407D-972E-B71CC5D5CC52}" type="pres">
      <dgm:prSet presAssocID="{65C17CE1-67A7-457A-AFB1-D9CDD47B0E4F}" presName="background" presStyleLbl="node0" presStyleIdx="0" presStyleCnt="1"/>
      <dgm:spPr/>
    </dgm:pt>
    <dgm:pt modelId="{DCE52615-FD24-4A27-B2CE-DEE819662C8D}" type="pres">
      <dgm:prSet presAssocID="{65C17CE1-67A7-457A-AFB1-D9CDD47B0E4F}" presName="text" presStyleLbl="fgAcc0" presStyleIdx="0" presStyleCnt="1" custScaleX="180139" custScaleY="74418" custLinFactNeighborX="5383" custLinFactNeighborY="-7948">
        <dgm:presLayoutVars>
          <dgm:chPref val="3"/>
        </dgm:presLayoutVars>
      </dgm:prSet>
      <dgm:spPr/>
    </dgm:pt>
    <dgm:pt modelId="{ACB8B06B-7F96-4F3B-B7E2-B96948D75617}" type="pres">
      <dgm:prSet presAssocID="{65C17CE1-67A7-457A-AFB1-D9CDD47B0E4F}" presName="hierChild2" presStyleCnt="0"/>
      <dgm:spPr/>
    </dgm:pt>
    <dgm:pt modelId="{8B65BC22-BFD8-47BE-B3C3-B033FB5296AD}" type="pres">
      <dgm:prSet presAssocID="{617DA1A2-212C-4CD0-9C57-88781826522A}" presName="Name10" presStyleLbl="parChTrans1D2" presStyleIdx="0" presStyleCnt="2"/>
      <dgm:spPr/>
    </dgm:pt>
    <dgm:pt modelId="{3876AE9C-4C48-41BC-A704-8F0D1195005E}" type="pres">
      <dgm:prSet presAssocID="{53FF4F71-E3EE-4779-AE40-D6E21467010F}" presName="hierRoot2" presStyleCnt="0"/>
      <dgm:spPr/>
    </dgm:pt>
    <dgm:pt modelId="{698554B2-B12B-48BD-942A-6B54EDAA8A9B}" type="pres">
      <dgm:prSet presAssocID="{53FF4F71-E3EE-4779-AE40-D6E21467010F}" presName="composite2" presStyleCnt="0"/>
      <dgm:spPr/>
    </dgm:pt>
    <dgm:pt modelId="{335B5A0E-7A84-48DB-804D-6D021F257C5C}" type="pres">
      <dgm:prSet presAssocID="{53FF4F71-E3EE-4779-AE40-D6E21467010F}" presName="background2" presStyleLbl="asst1" presStyleIdx="0" presStyleCnt="2"/>
      <dgm:spPr/>
    </dgm:pt>
    <dgm:pt modelId="{55A38E8B-FF69-4190-B5C3-CA6C6080D67D}" type="pres">
      <dgm:prSet presAssocID="{53FF4F71-E3EE-4779-AE40-D6E21467010F}" presName="text2" presStyleLbl="fgAcc2" presStyleIdx="0" presStyleCnt="2" custScaleY="74381" custLinFactNeighborX="-17666" custLinFactNeighborY="22055">
        <dgm:presLayoutVars>
          <dgm:chPref val="3"/>
        </dgm:presLayoutVars>
      </dgm:prSet>
      <dgm:spPr/>
    </dgm:pt>
    <dgm:pt modelId="{0C8219C3-1F5D-47B9-81AE-51D808E2241B}" type="pres">
      <dgm:prSet presAssocID="{53FF4F71-E3EE-4779-AE40-D6E21467010F}" presName="hierChild3" presStyleCnt="0"/>
      <dgm:spPr/>
    </dgm:pt>
    <dgm:pt modelId="{02E6CD57-0A27-4291-A5A0-8F35B1A18ED5}" type="pres">
      <dgm:prSet presAssocID="{BFF0A06A-6915-4008-8863-13427D62BCFE}" presName="Name17" presStyleLbl="parChTrans1D3" presStyleIdx="0" presStyleCnt="4"/>
      <dgm:spPr/>
    </dgm:pt>
    <dgm:pt modelId="{BFACB0F6-E9E4-4F14-B517-0657E29CAD04}" type="pres">
      <dgm:prSet presAssocID="{39860C2E-E266-4EE2-8715-7F09199A564E}" presName="hierRoot3" presStyleCnt="0"/>
      <dgm:spPr/>
    </dgm:pt>
    <dgm:pt modelId="{F4281261-F7C0-4224-A04A-84B070BAF007}" type="pres">
      <dgm:prSet presAssocID="{39860C2E-E266-4EE2-8715-7F09199A564E}" presName="composite3" presStyleCnt="0"/>
      <dgm:spPr/>
    </dgm:pt>
    <dgm:pt modelId="{F567471E-C937-4DDE-9CE6-FFD522F922F7}" type="pres">
      <dgm:prSet presAssocID="{39860C2E-E266-4EE2-8715-7F09199A564E}" presName="background3" presStyleLbl="node3" presStyleIdx="0" presStyleCnt="4"/>
      <dgm:spPr/>
    </dgm:pt>
    <dgm:pt modelId="{25A3C60B-5A76-4C68-B2AE-17133DC0E6E5}" type="pres">
      <dgm:prSet presAssocID="{39860C2E-E266-4EE2-8715-7F09199A564E}" presName="text3" presStyleLbl="fgAcc3" presStyleIdx="0" presStyleCnt="4" custScaleY="65336" custLinFactY="47459" custLinFactNeighborX="-715" custLinFactNeighborY="100000">
        <dgm:presLayoutVars>
          <dgm:chPref val="3"/>
        </dgm:presLayoutVars>
      </dgm:prSet>
      <dgm:spPr/>
    </dgm:pt>
    <dgm:pt modelId="{689E0CBF-B56E-4681-902A-6AA07171F241}" type="pres">
      <dgm:prSet presAssocID="{39860C2E-E266-4EE2-8715-7F09199A564E}" presName="hierChild4" presStyleCnt="0"/>
      <dgm:spPr/>
    </dgm:pt>
    <dgm:pt modelId="{75DE70D9-9C71-4607-B890-D7125BC0347F}" type="pres">
      <dgm:prSet presAssocID="{8BAD4ACD-53C9-4CA2-993B-6658DB210DDB}" presName="Name17" presStyleLbl="parChTrans1D3" presStyleIdx="1" presStyleCnt="4"/>
      <dgm:spPr/>
    </dgm:pt>
    <dgm:pt modelId="{2B53DC16-AE87-4A05-9EA4-71B7E3B68D81}" type="pres">
      <dgm:prSet presAssocID="{4053B993-318E-4E76-BA88-86D1F302F455}" presName="hierRoot3" presStyleCnt="0"/>
      <dgm:spPr/>
    </dgm:pt>
    <dgm:pt modelId="{BD7D21DE-C382-4862-9A2F-E7C3D4763AA0}" type="pres">
      <dgm:prSet presAssocID="{4053B993-318E-4E76-BA88-86D1F302F455}" presName="composite3" presStyleCnt="0"/>
      <dgm:spPr/>
    </dgm:pt>
    <dgm:pt modelId="{1B06AABC-799E-440E-9025-01CE49664519}" type="pres">
      <dgm:prSet presAssocID="{4053B993-318E-4E76-BA88-86D1F302F455}" presName="background3" presStyleLbl="node3" presStyleIdx="1" presStyleCnt="4"/>
      <dgm:spPr/>
    </dgm:pt>
    <dgm:pt modelId="{528AD87E-B30D-4F89-B6C6-8304B9ECF06F}" type="pres">
      <dgm:prSet presAssocID="{4053B993-318E-4E76-BA88-86D1F302F455}" presName="text3" presStyleLbl="fgAcc3" presStyleIdx="1" presStyleCnt="4" custScaleY="63794" custLinFactY="46333" custLinFactNeighborX="16440" custLinFactNeighborY="100000">
        <dgm:presLayoutVars>
          <dgm:chPref val="3"/>
        </dgm:presLayoutVars>
      </dgm:prSet>
      <dgm:spPr/>
    </dgm:pt>
    <dgm:pt modelId="{CE196517-09BD-4AF0-901A-188C2D3F5ED2}" type="pres">
      <dgm:prSet presAssocID="{4053B993-318E-4E76-BA88-86D1F302F455}" presName="hierChild4" presStyleCnt="0"/>
      <dgm:spPr/>
    </dgm:pt>
    <dgm:pt modelId="{73AFF551-3A8C-46D9-A56A-91EE32CDD5ED}" type="pres">
      <dgm:prSet presAssocID="{A1D0E0A0-8456-44CA-8613-2068598F845A}" presName="Name10" presStyleLbl="parChTrans1D2" presStyleIdx="1" presStyleCnt="2"/>
      <dgm:spPr/>
    </dgm:pt>
    <dgm:pt modelId="{C1866E24-2B1B-458B-A74F-6CB41E60BD31}" type="pres">
      <dgm:prSet presAssocID="{44272E08-6E00-41C5-904C-891CBAAA1D5B}" presName="hierRoot2" presStyleCnt="0"/>
      <dgm:spPr/>
    </dgm:pt>
    <dgm:pt modelId="{CA1731B5-07C6-4157-8B0A-B33ADA545334}" type="pres">
      <dgm:prSet presAssocID="{44272E08-6E00-41C5-904C-891CBAAA1D5B}" presName="composite2" presStyleCnt="0"/>
      <dgm:spPr/>
    </dgm:pt>
    <dgm:pt modelId="{E0EC6EDF-1EFD-4DE0-B43D-9706EC37D80F}" type="pres">
      <dgm:prSet presAssocID="{44272E08-6E00-41C5-904C-891CBAAA1D5B}" presName="background2" presStyleLbl="asst1" presStyleIdx="1" presStyleCnt="2"/>
      <dgm:spPr/>
    </dgm:pt>
    <dgm:pt modelId="{E267813C-BF92-4AA5-82D9-40CDFF510D76}" type="pres">
      <dgm:prSet presAssocID="{44272E08-6E00-41C5-904C-891CBAAA1D5B}" presName="text2" presStyleLbl="fgAcc2" presStyleIdx="1" presStyleCnt="2" custScaleY="73044" custLinFactNeighborX="14295" custLinFactNeighborY="21387">
        <dgm:presLayoutVars>
          <dgm:chPref val="3"/>
        </dgm:presLayoutVars>
      </dgm:prSet>
      <dgm:spPr/>
    </dgm:pt>
    <dgm:pt modelId="{E9EA06A8-417F-43D2-9F66-DAF34566660A}" type="pres">
      <dgm:prSet presAssocID="{44272E08-6E00-41C5-904C-891CBAAA1D5B}" presName="hierChild3" presStyleCnt="0"/>
      <dgm:spPr/>
    </dgm:pt>
    <dgm:pt modelId="{F9C78D16-899D-4BFE-8595-F802D3A3B778}" type="pres">
      <dgm:prSet presAssocID="{F0BCF7A4-0FF0-494C-8988-59E68CDA4AA1}" presName="Name17" presStyleLbl="parChTrans1D3" presStyleIdx="2" presStyleCnt="4"/>
      <dgm:spPr/>
    </dgm:pt>
    <dgm:pt modelId="{4ABE5655-B545-4146-9F82-2FB022D840EA}" type="pres">
      <dgm:prSet presAssocID="{9A4D300C-DC23-4660-B5D6-CDD3632E09D3}" presName="hierRoot3" presStyleCnt="0"/>
      <dgm:spPr/>
    </dgm:pt>
    <dgm:pt modelId="{FFD42B4E-2F06-4394-BBEC-D0B26D948C71}" type="pres">
      <dgm:prSet presAssocID="{9A4D300C-DC23-4660-B5D6-CDD3632E09D3}" presName="composite3" presStyleCnt="0"/>
      <dgm:spPr/>
    </dgm:pt>
    <dgm:pt modelId="{90F338D9-0A1F-4E16-BCF7-B6208357C8C7}" type="pres">
      <dgm:prSet presAssocID="{9A4D300C-DC23-4660-B5D6-CDD3632E09D3}" presName="background3" presStyleLbl="node3" presStyleIdx="2" presStyleCnt="4"/>
      <dgm:spPr/>
    </dgm:pt>
    <dgm:pt modelId="{471EF7A9-27CD-4D08-9727-A3C269A8CC7A}" type="pres">
      <dgm:prSet presAssocID="{9A4D300C-DC23-4660-B5D6-CDD3632E09D3}" presName="text3" presStyleLbl="fgAcc3" presStyleIdx="2" presStyleCnt="4" custScaleY="73274" custLinFactNeighborX="15010" custLinFactNeighborY="21387">
        <dgm:presLayoutVars>
          <dgm:chPref val="3"/>
        </dgm:presLayoutVars>
      </dgm:prSet>
      <dgm:spPr/>
    </dgm:pt>
    <dgm:pt modelId="{F9CF477D-80D3-4B19-94D5-E41D121599F8}" type="pres">
      <dgm:prSet presAssocID="{9A4D300C-DC23-4660-B5D6-CDD3632E09D3}" presName="hierChild4" presStyleCnt="0"/>
      <dgm:spPr/>
    </dgm:pt>
    <dgm:pt modelId="{80DAAED7-E417-4D37-AE80-3E1F5A669BE1}" type="pres">
      <dgm:prSet presAssocID="{4FC30BD3-4BFB-48AE-859A-C98AD6FF1C8F}" presName="Name23" presStyleLbl="parChTrans1D4" presStyleIdx="0" presStyleCnt="5"/>
      <dgm:spPr/>
    </dgm:pt>
    <dgm:pt modelId="{5E0A0799-1FFF-4B1D-9423-1D52E3ADA5CF}" type="pres">
      <dgm:prSet presAssocID="{EC23AB00-2D5F-41CC-9B14-E486288A9D22}" presName="hierRoot4" presStyleCnt="0"/>
      <dgm:spPr/>
    </dgm:pt>
    <dgm:pt modelId="{D47AD677-BFF0-45EC-85E2-CBD470828C2C}" type="pres">
      <dgm:prSet presAssocID="{EC23AB00-2D5F-41CC-9B14-E486288A9D22}" presName="composite4" presStyleCnt="0"/>
      <dgm:spPr/>
    </dgm:pt>
    <dgm:pt modelId="{194C6E17-2C84-498E-861D-AE10D8632A4B}" type="pres">
      <dgm:prSet presAssocID="{EC23AB00-2D5F-41CC-9B14-E486288A9D22}" presName="background4" presStyleLbl="node4" presStyleIdx="0" presStyleCnt="5"/>
      <dgm:spPr/>
    </dgm:pt>
    <dgm:pt modelId="{8B3DEB9D-8854-4ACC-8FB2-3C807B01F542}" type="pres">
      <dgm:prSet presAssocID="{EC23AB00-2D5F-41CC-9B14-E486288A9D22}" presName="text4" presStyleLbl="fgAcc4" presStyleIdx="0" presStyleCnt="5" custScaleY="66870" custLinFactNeighborX="15010" custLinFactNeighborY="21387">
        <dgm:presLayoutVars>
          <dgm:chPref val="3"/>
        </dgm:presLayoutVars>
      </dgm:prSet>
      <dgm:spPr/>
    </dgm:pt>
    <dgm:pt modelId="{C5A356EE-A907-4259-A2B8-7A66E31971AC}" type="pres">
      <dgm:prSet presAssocID="{EC23AB00-2D5F-41CC-9B14-E486288A9D22}" presName="hierChild5" presStyleCnt="0"/>
      <dgm:spPr/>
    </dgm:pt>
    <dgm:pt modelId="{E7AE98E5-6080-4172-8D40-47A9763176C0}" type="pres">
      <dgm:prSet presAssocID="{A1266AC0-3BE0-4635-B691-1890E1020C65}" presName="Name23" presStyleLbl="parChTrans1D4" presStyleIdx="1" presStyleCnt="5"/>
      <dgm:spPr/>
    </dgm:pt>
    <dgm:pt modelId="{58ECEA5A-88A8-4B46-871C-A0AACB4EF027}" type="pres">
      <dgm:prSet presAssocID="{FD60221D-1365-4D46-99E1-AA6C0129D5A6}" presName="hierRoot4" presStyleCnt="0"/>
      <dgm:spPr/>
    </dgm:pt>
    <dgm:pt modelId="{93E4CB12-C33E-4205-8293-CC2287FDAA2D}" type="pres">
      <dgm:prSet presAssocID="{FD60221D-1365-4D46-99E1-AA6C0129D5A6}" presName="composite4" presStyleCnt="0"/>
      <dgm:spPr/>
    </dgm:pt>
    <dgm:pt modelId="{5770D11A-46FC-4DAC-8B75-C9C0405C789F}" type="pres">
      <dgm:prSet presAssocID="{FD60221D-1365-4D46-99E1-AA6C0129D5A6}" presName="background4" presStyleLbl="node4" presStyleIdx="1" presStyleCnt="5"/>
      <dgm:spPr/>
    </dgm:pt>
    <dgm:pt modelId="{AF078387-9A27-4153-9B28-AC11FF304B72}" type="pres">
      <dgm:prSet presAssocID="{FD60221D-1365-4D46-99E1-AA6C0129D5A6}" presName="text4" presStyleLbl="fgAcc4" presStyleIdx="1" presStyleCnt="5" custScaleY="63043" custLinFactNeighborX="15010" custLinFactNeighborY="29266">
        <dgm:presLayoutVars>
          <dgm:chPref val="3"/>
        </dgm:presLayoutVars>
      </dgm:prSet>
      <dgm:spPr/>
    </dgm:pt>
    <dgm:pt modelId="{B5CF810C-6F83-4A4E-94AE-4E99E0C9930B}" type="pres">
      <dgm:prSet presAssocID="{FD60221D-1365-4D46-99E1-AA6C0129D5A6}" presName="hierChild5" presStyleCnt="0"/>
      <dgm:spPr/>
    </dgm:pt>
    <dgm:pt modelId="{4C538F01-4A67-4C9D-8D80-7740ABA7FAF6}" type="pres">
      <dgm:prSet presAssocID="{7F98148F-0577-41EF-8CB8-9D718773F7A4}" presName="Name17" presStyleLbl="parChTrans1D3" presStyleIdx="3" presStyleCnt="4"/>
      <dgm:spPr/>
    </dgm:pt>
    <dgm:pt modelId="{3033D025-62CC-4807-AFFE-EA1DF85E27B1}" type="pres">
      <dgm:prSet presAssocID="{A6A27CA2-9925-4082-945F-E624280A5990}" presName="hierRoot3" presStyleCnt="0"/>
      <dgm:spPr/>
    </dgm:pt>
    <dgm:pt modelId="{E0207178-A475-4582-8DD0-CB0CF57742F4}" type="pres">
      <dgm:prSet presAssocID="{A6A27CA2-9925-4082-945F-E624280A5990}" presName="composite3" presStyleCnt="0"/>
      <dgm:spPr/>
    </dgm:pt>
    <dgm:pt modelId="{7386DD1D-6B27-4A3A-AF43-2EA8E0F0824D}" type="pres">
      <dgm:prSet presAssocID="{A6A27CA2-9925-4082-945F-E624280A5990}" presName="background3" presStyleLbl="node3" presStyleIdx="3" presStyleCnt="4"/>
      <dgm:spPr/>
    </dgm:pt>
    <dgm:pt modelId="{D7D1AC14-5901-44E7-872F-F4C184F2C2F3}" type="pres">
      <dgm:prSet presAssocID="{A6A27CA2-9925-4082-945F-E624280A5990}" presName="text3" presStyleLbl="fgAcc3" presStyleIdx="3" presStyleCnt="4" custScaleY="71064" custLinFactNeighborX="47008" custLinFactNeighborY="21650">
        <dgm:presLayoutVars>
          <dgm:chPref val="3"/>
        </dgm:presLayoutVars>
      </dgm:prSet>
      <dgm:spPr/>
    </dgm:pt>
    <dgm:pt modelId="{FB5FFAB3-A1AA-4C92-9CD7-1BBC8ED718FD}" type="pres">
      <dgm:prSet presAssocID="{A6A27CA2-9925-4082-945F-E624280A5990}" presName="hierChild4" presStyleCnt="0"/>
      <dgm:spPr/>
    </dgm:pt>
    <dgm:pt modelId="{EFE511DF-B17E-4755-9124-399579F43FA3}" type="pres">
      <dgm:prSet presAssocID="{E6F2F090-2E4E-4871-A2DF-61AF81A11F89}" presName="Name23" presStyleLbl="parChTrans1D4" presStyleIdx="2" presStyleCnt="5"/>
      <dgm:spPr/>
    </dgm:pt>
    <dgm:pt modelId="{A5C7142F-18E8-41EA-8160-90B8EAAB7923}" type="pres">
      <dgm:prSet presAssocID="{177DE031-A4FE-4B56-AC33-DF9AC09683E7}" presName="hierRoot4" presStyleCnt="0"/>
      <dgm:spPr/>
    </dgm:pt>
    <dgm:pt modelId="{26725467-AB8E-44D6-BCEE-AA9EC852DCF8}" type="pres">
      <dgm:prSet presAssocID="{177DE031-A4FE-4B56-AC33-DF9AC09683E7}" presName="composite4" presStyleCnt="0"/>
      <dgm:spPr/>
    </dgm:pt>
    <dgm:pt modelId="{F2201318-D826-4156-A060-B6E34F8C8621}" type="pres">
      <dgm:prSet presAssocID="{177DE031-A4FE-4B56-AC33-DF9AC09683E7}" presName="background4" presStyleLbl="node4" presStyleIdx="2" presStyleCnt="5"/>
      <dgm:spPr/>
    </dgm:pt>
    <dgm:pt modelId="{FF024EB2-EA57-48C2-B249-3B75542C8FC1}" type="pres">
      <dgm:prSet presAssocID="{177DE031-A4FE-4B56-AC33-DF9AC09683E7}" presName="text4" presStyleLbl="fgAcc4" presStyleIdx="2" presStyleCnt="5" custScaleY="69749" custLinFactNeighborX="47009" custLinFactNeighborY="15684">
        <dgm:presLayoutVars>
          <dgm:chPref val="3"/>
        </dgm:presLayoutVars>
      </dgm:prSet>
      <dgm:spPr/>
    </dgm:pt>
    <dgm:pt modelId="{FCEEC16E-5FA0-4FD7-9E30-5AA5CEAD5BC4}" type="pres">
      <dgm:prSet presAssocID="{177DE031-A4FE-4B56-AC33-DF9AC09683E7}" presName="hierChild5" presStyleCnt="0"/>
      <dgm:spPr/>
    </dgm:pt>
    <dgm:pt modelId="{9D59BED6-C825-42FB-9756-897985417E41}" type="pres">
      <dgm:prSet presAssocID="{D3FBF864-5C92-4719-AA56-17B2D47C9DBD}" presName="Name23" presStyleLbl="parChTrans1D4" presStyleIdx="3" presStyleCnt="5"/>
      <dgm:spPr/>
    </dgm:pt>
    <dgm:pt modelId="{1A129CC9-B3DF-4D04-BAA9-B98CDB05C51C}" type="pres">
      <dgm:prSet presAssocID="{C1095678-E6FA-45C5-B3AE-22FB2B881605}" presName="hierRoot4" presStyleCnt="0"/>
      <dgm:spPr/>
    </dgm:pt>
    <dgm:pt modelId="{7FE2DFF2-2ED8-4ECF-AC1D-3843E4FCDA23}" type="pres">
      <dgm:prSet presAssocID="{C1095678-E6FA-45C5-B3AE-22FB2B881605}" presName="composite4" presStyleCnt="0"/>
      <dgm:spPr/>
    </dgm:pt>
    <dgm:pt modelId="{C9A323E8-3701-48FD-99B4-CE7E84FA859E}" type="pres">
      <dgm:prSet presAssocID="{C1095678-E6FA-45C5-B3AE-22FB2B881605}" presName="background4" presStyleLbl="node4" presStyleIdx="3" presStyleCnt="5"/>
      <dgm:spPr/>
    </dgm:pt>
    <dgm:pt modelId="{665B2DCE-1791-4CB1-B5CE-7728484EC94E}" type="pres">
      <dgm:prSet presAssocID="{C1095678-E6FA-45C5-B3AE-22FB2B881605}" presName="text4" presStyleLbl="fgAcc4" presStyleIdx="3" presStyleCnt="5" custScaleY="64446" custLinFactNeighborX="9292" custLinFactNeighborY="24615">
        <dgm:presLayoutVars>
          <dgm:chPref val="3"/>
        </dgm:presLayoutVars>
      </dgm:prSet>
      <dgm:spPr/>
    </dgm:pt>
    <dgm:pt modelId="{871053C3-20FB-46C2-A03E-830BECE648D1}" type="pres">
      <dgm:prSet presAssocID="{C1095678-E6FA-45C5-B3AE-22FB2B881605}" presName="hierChild5" presStyleCnt="0"/>
      <dgm:spPr/>
    </dgm:pt>
    <dgm:pt modelId="{803DB10A-E004-4E4D-BE71-525A52D03111}" type="pres">
      <dgm:prSet presAssocID="{267DF964-DF7A-494B-B2D2-F24987E707D6}" presName="Name23" presStyleLbl="parChTrans1D4" presStyleIdx="4" presStyleCnt="5"/>
      <dgm:spPr/>
    </dgm:pt>
    <dgm:pt modelId="{D1A0D359-E33E-4A74-AFA5-92CFEED50C6D}" type="pres">
      <dgm:prSet presAssocID="{7A199F1A-AEC2-497B-936D-66DF95B94B62}" presName="hierRoot4" presStyleCnt="0"/>
      <dgm:spPr/>
    </dgm:pt>
    <dgm:pt modelId="{51F80F60-4109-44D6-B60B-884415AB2CDF}" type="pres">
      <dgm:prSet presAssocID="{7A199F1A-AEC2-497B-936D-66DF95B94B62}" presName="composite4" presStyleCnt="0"/>
      <dgm:spPr/>
    </dgm:pt>
    <dgm:pt modelId="{A5549FA3-A495-4072-9BF3-884B19832C8D}" type="pres">
      <dgm:prSet presAssocID="{7A199F1A-AEC2-497B-936D-66DF95B94B62}" presName="background4" presStyleLbl="node4" presStyleIdx="4" presStyleCnt="5"/>
      <dgm:spPr/>
    </dgm:pt>
    <dgm:pt modelId="{54A4CEE8-7717-48D3-BFAA-48AA04E3F201}" type="pres">
      <dgm:prSet presAssocID="{7A199F1A-AEC2-497B-936D-66DF95B94B62}" presName="text4" presStyleLbl="fgAcc4" presStyleIdx="4" presStyleCnt="5" custScaleY="66122" custLinFactNeighborX="205" custLinFactNeighborY="25141">
        <dgm:presLayoutVars>
          <dgm:chPref val="3"/>
        </dgm:presLayoutVars>
      </dgm:prSet>
      <dgm:spPr/>
    </dgm:pt>
    <dgm:pt modelId="{213A561B-0C00-4169-A489-344E030F644A}" type="pres">
      <dgm:prSet presAssocID="{7A199F1A-AEC2-497B-936D-66DF95B94B62}" presName="hierChild5" presStyleCnt="0"/>
      <dgm:spPr/>
    </dgm:pt>
  </dgm:ptLst>
  <dgm:cxnLst>
    <dgm:cxn modelId="{BF4D7E06-E7E8-4A61-B004-E5BB6560AD72}" type="presOf" srcId="{4053B993-318E-4E76-BA88-86D1F302F455}" destId="{528AD87E-B30D-4F89-B6C6-8304B9ECF06F}" srcOrd="0" destOrd="0" presId="urn:microsoft.com/office/officeart/2005/8/layout/hierarchy1"/>
    <dgm:cxn modelId="{57E7D411-0E1D-47BF-97C0-B09BD865F192}" type="presOf" srcId="{39860C2E-E266-4EE2-8715-7F09199A564E}" destId="{25A3C60B-5A76-4C68-B2AE-17133DC0E6E5}" srcOrd="0" destOrd="0" presId="urn:microsoft.com/office/officeart/2005/8/layout/hierarchy1"/>
    <dgm:cxn modelId="{95CFE412-B7F7-465C-8CA8-BC13971F47CF}" srcId="{177DE031-A4FE-4B56-AC33-DF9AC09683E7}" destId="{7A199F1A-AEC2-497B-936D-66DF95B94B62}" srcOrd="1" destOrd="0" parTransId="{267DF964-DF7A-494B-B2D2-F24987E707D6}" sibTransId="{27DB70CA-51F2-428F-943D-429BC5336345}"/>
    <dgm:cxn modelId="{AB84A118-FE20-4A4C-9E33-429A18CEB74D}" srcId="{65C17CE1-67A7-457A-AFB1-D9CDD47B0E4F}" destId="{53FF4F71-E3EE-4779-AE40-D6E21467010F}" srcOrd="0" destOrd="0" parTransId="{617DA1A2-212C-4CD0-9C57-88781826522A}" sibTransId="{FF49B63F-6105-413F-9FFE-D6161054A535}"/>
    <dgm:cxn modelId="{76E87F21-9422-48D3-B6E3-62AF142B4E89}" srcId="{53FF4F71-E3EE-4779-AE40-D6E21467010F}" destId="{39860C2E-E266-4EE2-8715-7F09199A564E}" srcOrd="0" destOrd="0" parTransId="{BFF0A06A-6915-4008-8863-13427D62BCFE}" sibTransId="{B7CCFFA5-A155-4B32-9C38-1112E4B439C3}"/>
    <dgm:cxn modelId="{05F3C123-4235-472C-A2FC-192B17140CA9}" type="presOf" srcId="{4FC30BD3-4BFB-48AE-859A-C98AD6FF1C8F}" destId="{80DAAED7-E417-4D37-AE80-3E1F5A669BE1}" srcOrd="0" destOrd="0" presId="urn:microsoft.com/office/officeart/2005/8/layout/hierarchy1"/>
    <dgm:cxn modelId="{4098EA2C-4D45-48A3-B136-C17E15FAE2BE}" type="presOf" srcId="{177DE031-A4FE-4B56-AC33-DF9AC09683E7}" destId="{FF024EB2-EA57-48C2-B249-3B75542C8FC1}" srcOrd="0" destOrd="0" presId="urn:microsoft.com/office/officeart/2005/8/layout/hierarchy1"/>
    <dgm:cxn modelId="{222B722E-4427-43CE-9178-33E1DA5E4BA1}" srcId="{9A4D300C-DC23-4660-B5D6-CDD3632E09D3}" destId="{EC23AB00-2D5F-41CC-9B14-E486288A9D22}" srcOrd="0" destOrd="0" parTransId="{4FC30BD3-4BFB-48AE-859A-C98AD6FF1C8F}" sibTransId="{DB199A88-3B3A-42BC-BE77-5969CF47D31B}"/>
    <dgm:cxn modelId="{1D017832-A0B2-4B56-B83E-6CE78689770C}" type="presOf" srcId="{53FF4F71-E3EE-4779-AE40-D6E21467010F}" destId="{55A38E8B-FF69-4190-B5C3-CA6C6080D67D}" srcOrd="0" destOrd="0" presId="urn:microsoft.com/office/officeart/2005/8/layout/hierarchy1"/>
    <dgm:cxn modelId="{2FBA1034-30B5-498E-A324-E25223A958BB}" srcId="{9E91034D-FE10-474D-95A6-AB43748FC182}" destId="{65C17CE1-67A7-457A-AFB1-D9CDD47B0E4F}" srcOrd="0" destOrd="0" parTransId="{3800FC5F-A4C6-4996-83D4-6F009B70A27E}" sibTransId="{2D20418D-8E66-4310-8D82-9B1486D4CA08}"/>
    <dgm:cxn modelId="{8793555D-28DF-4D04-91EE-5C68B6F75815}" type="presOf" srcId="{A1266AC0-3BE0-4635-B691-1890E1020C65}" destId="{E7AE98E5-6080-4172-8D40-47A9763176C0}" srcOrd="0" destOrd="0" presId="urn:microsoft.com/office/officeart/2005/8/layout/hierarchy1"/>
    <dgm:cxn modelId="{AB7B8065-D34E-4491-9C00-E0717B9D6C8B}" type="presOf" srcId="{BFF0A06A-6915-4008-8863-13427D62BCFE}" destId="{02E6CD57-0A27-4291-A5A0-8F35B1A18ED5}" srcOrd="0" destOrd="0" presId="urn:microsoft.com/office/officeart/2005/8/layout/hierarchy1"/>
    <dgm:cxn modelId="{07D18147-E360-417E-A151-D9001AB92732}" srcId="{EC23AB00-2D5F-41CC-9B14-E486288A9D22}" destId="{FD60221D-1365-4D46-99E1-AA6C0129D5A6}" srcOrd="0" destOrd="0" parTransId="{A1266AC0-3BE0-4635-B691-1890E1020C65}" sibTransId="{A4AAE58C-D5DD-44E8-A581-B188F8B1F8F7}"/>
    <dgm:cxn modelId="{1939DC47-F926-4FCD-A77D-55690F386348}" type="presOf" srcId="{7A199F1A-AEC2-497B-936D-66DF95B94B62}" destId="{54A4CEE8-7717-48D3-BFAA-48AA04E3F201}" srcOrd="0" destOrd="0" presId="urn:microsoft.com/office/officeart/2005/8/layout/hierarchy1"/>
    <dgm:cxn modelId="{345ABD83-0267-49BA-9BCC-AE7C02A6AC16}" srcId="{44272E08-6E00-41C5-904C-891CBAAA1D5B}" destId="{A6A27CA2-9925-4082-945F-E624280A5990}" srcOrd="1" destOrd="0" parTransId="{7F98148F-0577-41EF-8CB8-9D718773F7A4}" sibTransId="{B44B1ED6-5EE5-4C0A-9B93-B099084034A0}"/>
    <dgm:cxn modelId="{A03E1685-238B-405C-906B-F8C5BB44C4A9}" type="presOf" srcId="{9A4D300C-DC23-4660-B5D6-CDD3632E09D3}" destId="{471EF7A9-27CD-4D08-9727-A3C269A8CC7A}" srcOrd="0" destOrd="0" presId="urn:microsoft.com/office/officeart/2005/8/layout/hierarchy1"/>
    <dgm:cxn modelId="{6421BF92-82BE-451B-AC40-EFCFDF1AB75A}" type="presOf" srcId="{D3FBF864-5C92-4719-AA56-17B2D47C9DBD}" destId="{9D59BED6-C825-42FB-9756-897985417E41}" srcOrd="0" destOrd="0" presId="urn:microsoft.com/office/officeart/2005/8/layout/hierarchy1"/>
    <dgm:cxn modelId="{03472393-0A87-4387-BF16-30ABEC113ACA}" type="presOf" srcId="{65C17CE1-67A7-457A-AFB1-D9CDD47B0E4F}" destId="{DCE52615-FD24-4A27-B2CE-DEE819662C8D}" srcOrd="0" destOrd="0" presId="urn:microsoft.com/office/officeart/2005/8/layout/hierarchy1"/>
    <dgm:cxn modelId="{49DF4796-A0CA-41E3-8C4A-657808B9DC41}" type="presOf" srcId="{9E91034D-FE10-474D-95A6-AB43748FC182}" destId="{B9FADA59-0A52-4319-8622-257DC14BCE44}" srcOrd="0" destOrd="0" presId="urn:microsoft.com/office/officeart/2005/8/layout/hierarchy1"/>
    <dgm:cxn modelId="{1203A09D-5E6F-478B-A754-A19EAF082C03}" type="presOf" srcId="{A1D0E0A0-8456-44CA-8613-2068598F845A}" destId="{73AFF551-3A8C-46D9-A56A-91EE32CDD5ED}" srcOrd="0" destOrd="0" presId="urn:microsoft.com/office/officeart/2005/8/layout/hierarchy1"/>
    <dgm:cxn modelId="{ED243BA0-DF0D-4F07-90D9-3A8603728E8B}" srcId="{53FF4F71-E3EE-4779-AE40-D6E21467010F}" destId="{4053B993-318E-4E76-BA88-86D1F302F455}" srcOrd="1" destOrd="0" parTransId="{8BAD4ACD-53C9-4CA2-993B-6658DB210DDB}" sibTransId="{525EE5F2-800F-4753-B698-456E683CA784}"/>
    <dgm:cxn modelId="{283590A1-3145-4686-95A1-C6E188EE1668}" type="presOf" srcId="{8BAD4ACD-53C9-4CA2-993B-6658DB210DDB}" destId="{75DE70D9-9C71-4607-B890-D7125BC0347F}" srcOrd="0" destOrd="0" presId="urn:microsoft.com/office/officeart/2005/8/layout/hierarchy1"/>
    <dgm:cxn modelId="{0E43B2A9-C265-44E6-A9B4-3AD4843089A5}" srcId="{177DE031-A4FE-4B56-AC33-DF9AC09683E7}" destId="{C1095678-E6FA-45C5-B3AE-22FB2B881605}" srcOrd="0" destOrd="0" parTransId="{D3FBF864-5C92-4719-AA56-17B2D47C9DBD}" sibTransId="{D82D94C3-30AB-4D39-9F65-7413423B735B}"/>
    <dgm:cxn modelId="{C26221B2-1694-48B8-A451-70DB83E8226E}" type="presOf" srcId="{7F98148F-0577-41EF-8CB8-9D718773F7A4}" destId="{4C538F01-4A67-4C9D-8D80-7740ABA7FAF6}" srcOrd="0" destOrd="0" presId="urn:microsoft.com/office/officeart/2005/8/layout/hierarchy1"/>
    <dgm:cxn modelId="{0BCEFEC4-9227-4B9B-8EE7-6629FE8536A0}" type="presOf" srcId="{EC23AB00-2D5F-41CC-9B14-E486288A9D22}" destId="{8B3DEB9D-8854-4ACC-8FB2-3C807B01F542}" srcOrd="0" destOrd="0" presId="urn:microsoft.com/office/officeart/2005/8/layout/hierarchy1"/>
    <dgm:cxn modelId="{BCD45CC9-60AD-48C1-B4FB-542987BE0E17}" type="presOf" srcId="{267DF964-DF7A-494B-B2D2-F24987E707D6}" destId="{803DB10A-E004-4E4D-BE71-525A52D03111}" srcOrd="0" destOrd="0" presId="urn:microsoft.com/office/officeart/2005/8/layout/hierarchy1"/>
    <dgm:cxn modelId="{0B9BCCC9-D76E-4DE0-A43C-91F0DF8DE703}" type="presOf" srcId="{FD60221D-1365-4D46-99E1-AA6C0129D5A6}" destId="{AF078387-9A27-4153-9B28-AC11FF304B72}" srcOrd="0" destOrd="0" presId="urn:microsoft.com/office/officeart/2005/8/layout/hierarchy1"/>
    <dgm:cxn modelId="{64D5C4D5-3FB8-43AC-A16D-7C9BFD6A4244}" type="presOf" srcId="{E6F2F090-2E4E-4871-A2DF-61AF81A11F89}" destId="{EFE511DF-B17E-4755-9124-399579F43FA3}" srcOrd="0" destOrd="0" presId="urn:microsoft.com/office/officeart/2005/8/layout/hierarchy1"/>
    <dgm:cxn modelId="{568458DC-722B-4E8B-BBCE-41B2F2C363BA}" type="presOf" srcId="{44272E08-6E00-41C5-904C-891CBAAA1D5B}" destId="{E267813C-BF92-4AA5-82D9-40CDFF510D76}" srcOrd="0" destOrd="0" presId="urn:microsoft.com/office/officeart/2005/8/layout/hierarchy1"/>
    <dgm:cxn modelId="{F06242DE-BB9E-41D0-B8F9-2FDE07B3B0FD}" type="presOf" srcId="{617DA1A2-212C-4CD0-9C57-88781826522A}" destId="{8B65BC22-BFD8-47BE-B3C3-B033FB5296AD}" srcOrd="0" destOrd="0" presId="urn:microsoft.com/office/officeart/2005/8/layout/hierarchy1"/>
    <dgm:cxn modelId="{838FB1DE-637E-4B92-96A0-FC864A4CCE00}" type="presOf" srcId="{A6A27CA2-9925-4082-945F-E624280A5990}" destId="{D7D1AC14-5901-44E7-872F-F4C184F2C2F3}" srcOrd="0" destOrd="0" presId="urn:microsoft.com/office/officeart/2005/8/layout/hierarchy1"/>
    <dgm:cxn modelId="{0043A8E4-872C-46EB-A765-4DFB209EB90F}" type="presOf" srcId="{F0BCF7A4-0FF0-494C-8988-59E68CDA4AA1}" destId="{F9C78D16-899D-4BFE-8595-F802D3A3B778}" srcOrd="0" destOrd="0" presId="urn:microsoft.com/office/officeart/2005/8/layout/hierarchy1"/>
    <dgm:cxn modelId="{419D58EA-5A22-4FE2-B829-67C68BACC702}" type="presOf" srcId="{C1095678-E6FA-45C5-B3AE-22FB2B881605}" destId="{665B2DCE-1791-4CB1-B5CE-7728484EC94E}" srcOrd="0" destOrd="0" presId="urn:microsoft.com/office/officeart/2005/8/layout/hierarchy1"/>
    <dgm:cxn modelId="{E7AEDAEA-B359-45A3-9931-E54ED7B5873A}" srcId="{A6A27CA2-9925-4082-945F-E624280A5990}" destId="{177DE031-A4FE-4B56-AC33-DF9AC09683E7}" srcOrd="0" destOrd="0" parTransId="{E6F2F090-2E4E-4871-A2DF-61AF81A11F89}" sibTransId="{5C581EA6-833C-43A1-A13F-D0321691210D}"/>
    <dgm:cxn modelId="{DB21C5F4-6E24-4310-AE0B-15AFB6461330}" srcId="{65C17CE1-67A7-457A-AFB1-D9CDD47B0E4F}" destId="{44272E08-6E00-41C5-904C-891CBAAA1D5B}" srcOrd="1" destOrd="0" parTransId="{A1D0E0A0-8456-44CA-8613-2068598F845A}" sibTransId="{42F8B388-9D46-4057-8E9C-4C86CA0863D0}"/>
    <dgm:cxn modelId="{5BC45DF5-4595-48A3-A173-25491D69A369}" srcId="{44272E08-6E00-41C5-904C-891CBAAA1D5B}" destId="{9A4D300C-DC23-4660-B5D6-CDD3632E09D3}" srcOrd="0" destOrd="0" parTransId="{F0BCF7A4-0FF0-494C-8988-59E68CDA4AA1}" sibTransId="{D52DBD21-79C2-45FD-9274-78B2EC9B337C}"/>
    <dgm:cxn modelId="{0FB6622D-07A9-4722-AF60-B08863ADECCA}" type="presParOf" srcId="{B9FADA59-0A52-4319-8622-257DC14BCE44}" destId="{BED4657E-2E6A-426E-BE86-29955A71B501}" srcOrd="0" destOrd="0" presId="urn:microsoft.com/office/officeart/2005/8/layout/hierarchy1"/>
    <dgm:cxn modelId="{CB091DFC-56F4-45C2-924C-9BDE329D8D58}" type="presParOf" srcId="{BED4657E-2E6A-426E-BE86-29955A71B501}" destId="{D5E0CDA8-A4E2-4CD7-B809-B1A294514838}" srcOrd="0" destOrd="0" presId="urn:microsoft.com/office/officeart/2005/8/layout/hierarchy1"/>
    <dgm:cxn modelId="{46996C02-84AE-45CF-8FA9-AB8F788CF9E6}" type="presParOf" srcId="{D5E0CDA8-A4E2-4CD7-B809-B1A294514838}" destId="{0F0210BE-99F9-407D-972E-B71CC5D5CC52}" srcOrd="0" destOrd="0" presId="urn:microsoft.com/office/officeart/2005/8/layout/hierarchy1"/>
    <dgm:cxn modelId="{48DD0F60-B196-47B4-A9DA-4F676E662160}" type="presParOf" srcId="{D5E0CDA8-A4E2-4CD7-B809-B1A294514838}" destId="{DCE52615-FD24-4A27-B2CE-DEE819662C8D}" srcOrd="1" destOrd="0" presId="urn:microsoft.com/office/officeart/2005/8/layout/hierarchy1"/>
    <dgm:cxn modelId="{4183DC8A-17D7-4E6D-9C14-7DD8819EE65F}" type="presParOf" srcId="{BED4657E-2E6A-426E-BE86-29955A71B501}" destId="{ACB8B06B-7F96-4F3B-B7E2-B96948D75617}" srcOrd="1" destOrd="0" presId="urn:microsoft.com/office/officeart/2005/8/layout/hierarchy1"/>
    <dgm:cxn modelId="{BE17DAE4-AB04-4A62-9783-37AAECBBB433}" type="presParOf" srcId="{ACB8B06B-7F96-4F3B-B7E2-B96948D75617}" destId="{8B65BC22-BFD8-47BE-B3C3-B033FB5296AD}" srcOrd="0" destOrd="0" presId="urn:microsoft.com/office/officeart/2005/8/layout/hierarchy1"/>
    <dgm:cxn modelId="{9FEE834F-152B-4F7A-98D4-B85818D63027}" type="presParOf" srcId="{ACB8B06B-7F96-4F3B-B7E2-B96948D75617}" destId="{3876AE9C-4C48-41BC-A704-8F0D1195005E}" srcOrd="1" destOrd="0" presId="urn:microsoft.com/office/officeart/2005/8/layout/hierarchy1"/>
    <dgm:cxn modelId="{A1552C82-1E9E-4A80-A921-2C4CC9D3EB07}" type="presParOf" srcId="{3876AE9C-4C48-41BC-A704-8F0D1195005E}" destId="{698554B2-B12B-48BD-942A-6B54EDAA8A9B}" srcOrd="0" destOrd="0" presId="urn:microsoft.com/office/officeart/2005/8/layout/hierarchy1"/>
    <dgm:cxn modelId="{6886A57F-4E7A-4FBD-AB78-34D0CCE85CEA}" type="presParOf" srcId="{698554B2-B12B-48BD-942A-6B54EDAA8A9B}" destId="{335B5A0E-7A84-48DB-804D-6D021F257C5C}" srcOrd="0" destOrd="0" presId="urn:microsoft.com/office/officeart/2005/8/layout/hierarchy1"/>
    <dgm:cxn modelId="{E42A7F15-DB06-4888-86D6-67784D41272F}" type="presParOf" srcId="{698554B2-B12B-48BD-942A-6B54EDAA8A9B}" destId="{55A38E8B-FF69-4190-B5C3-CA6C6080D67D}" srcOrd="1" destOrd="0" presId="urn:microsoft.com/office/officeart/2005/8/layout/hierarchy1"/>
    <dgm:cxn modelId="{575F4490-BA76-4D58-BCD4-746682E368BE}" type="presParOf" srcId="{3876AE9C-4C48-41BC-A704-8F0D1195005E}" destId="{0C8219C3-1F5D-47B9-81AE-51D808E2241B}" srcOrd="1" destOrd="0" presId="urn:microsoft.com/office/officeart/2005/8/layout/hierarchy1"/>
    <dgm:cxn modelId="{85D48464-075C-4B03-9BEA-1904DB9118AC}" type="presParOf" srcId="{0C8219C3-1F5D-47B9-81AE-51D808E2241B}" destId="{02E6CD57-0A27-4291-A5A0-8F35B1A18ED5}" srcOrd="0" destOrd="0" presId="urn:microsoft.com/office/officeart/2005/8/layout/hierarchy1"/>
    <dgm:cxn modelId="{38CD95CB-15BD-4351-8672-607114E22FDD}" type="presParOf" srcId="{0C8219C3-1F5D-47B9-81AE-51D808E2241B}" destId="{BFACB0F6-E9E4-4F14-B517-0657E29CAD04}" srcOrd="1" destOrd="0" presId="urn:microsoft.com/office/officeart/2005/8/layout/hierarchy1"/>
    <dgm:cxn modelId="{02F13F94-28CA-4F36-88CD-E62451BAE626}" type="presParOf" srcId="{BFACB0F6-E9E4-4F14-B517-0657E29CAD04}" destId="{F4281261-F7C0-4224-A04A-84B070BAF007}" srcOrd="0" destOrd="0" presId="urn:microsoft.com/office/officeart/2005/8/layout/hierarchy1"/>
    <dgm:cxn modelId="{6D961AA2-91AC-44AB-A183-7D19B91706F3}" type="presParOf" srcId="{F4281261-F7C0-4224-A04A-84B070BAF007}" destId="{F567471E-C937-4DDE-9CE6-FFD522F922F7}" srcOrd="0" destOrd="0" presId="urn:microsoft.com/office/officeart/2005/8/layout/hierarchy1"/>
    <dgm:cxn modelId="{7A417003-92C1-4526-97BA-B59C0D1F215F}" type="presParOf" srcId="{F4281261-F7C0-4224-A04A-84B070BAF007}" destId="{25A3C60B-5A76-4C68-B2AE-17133DC0E6E5}" srcOrd="1" destOrd="0" presId="urn:microsoft.com/office/officeart/2005/8/layout/hierarchy1"/>
    <dgm:cxn modelId="{B8B69326-2CDB-43C7-A73D-3D1B37EFB065}" type="presParOf" srcId="{BFACB0F6-E9E4-4F14-B517-0657E29CAD04}" destId="{689E0CBF-B56E-4681-902A-6AA07171F241}" srcOrd="1" destOrd="0" presId="urn:microsoft.com/office/officeart/2005/8/layout/hierarchy1"/>
    <dgm:cxn modelId="{0C715BF5-B831-4983-9E0F-9E45EAC982BA}" type="presParOf" srcId="{0C8219C3-1F5D-47B9-81AE-51D808E2241B}" destId="{75DE70D9-9C71-4607-B890-D7125BC0347F}" srcOrd="2" destOrd="0" presId="urn:microsoft.com/office/officeart/2005/8/layout/hierarchy1"/>
    <dgm:cxn modelId="{338F0458-39CC-4200-9291-D2DD667FD6C3}" type="presParOf" srcId="{0C8219C3-1F5D-47B9-81AE-51D808E2241B}" destId="{2B53DC16-AE87-4A05-9EA4-71B7E3B68D81}" srcOrd="3" destOrd="0" presId="urn:microsoft.com/office/officeart/2005/8/layout/hierarchy1"/>
    <dgm:cxn modelId="{011EE296-9C50-45E2-BF22-6BD93C4E8E43}" type="presParOf" srcId="{2B53DC16-AE87-4A05-9EA4-71B7E3B68D81}" destId="{BD7D21DE-C382-4862-9A2F-E7C3D4763AA0}" srcOrd="0" destOrd="0" presId="urn:microsoft.com/office/officeart/2005/8/layout/hierarchy1"/>
    <dgm:cxn modelId="{0BAE58A1-BF59-471B-BB1C-D081DDAC543C}" type="presParOf" srcId="{BD7D21DE-C382-4862-9A2F-E7C3D4763AA0}" destId="{1B06AABC-799E-440E-9025-01CE49664519}" srcOrd="0" destOrd="0" presId="urn:microsoft.com/office/officeart/2005/8/layout/hierarchy1"/>
    <dgm:cxn modelId="{4BF39AD5-6200-4F73-80AB-D0350A605748}" type="presParOf" srcId="{BD7D21DE-C382-4862-9A2F-E7C3D4763AA0}" destId="{528AD87E-B30D-4F89-B6C6-8304B9ECF06F}" srcOrd="1" destOrd="0" presId="urn:microsoft.com/office/officeart/2005/8/layout/hierarchy1"/>
    <dgm:cxn modelId="{FA591517-AB32-44F2-A69C-BAF7BCDEE8D8}" type="presParOf" srcId="{2B53DC16-AE87-4A05-9EA4-71B7E3B68D81}" destId="{CE196517-09BD-4AF0-901A-188C2D3F5ED2}" srcOrd="1" destOrd="0" presId="urn:microsoft.com/office/officeart/2005/8/layout/hierarchy1"/>
    <dgm:cxn modelId="{420DCBF3-1F79-4FB7-8363-21301A3B5578}" type="presParOf" srcId="{ACB8B06B-7F96-4F3B-B7E2-B96948D75617}" destId="{73AFF551-3A8C-46D9-A56A-91EE32CDD5ED}" srcOrd="2" destOrd="0" presId="urn:microsoft.com/office/officeart/2005/8/layout/hierarchy1"/>
    <dgm:cxn modelId="{151AA749-CD9C-49AB-B322-5949048C6AB0}" type="presParOf" srcId="{ACB8B06B-7F96-4F3B-B7E2-B96948D75617}" destId="{C1866E24-2B1B-458B-A74F-6CB41E60BD31}" srcOrd="3" destOrd="0" presId="urn:microsoft.com/office/officeart/2005/8/layout/hierarchy1"/>
    <dgm:cxn modelId="{69511625-D5B2-49FD-86A0-F82E2F5C70EA}" type="presParOf" srcId="{C1866E24-2B1B-458B-A74F-6CB41E60BD31}" destId="{CA1731B5-07C6-4157-8B0A-B33ADA545334}" srcOrd="0" destOrd="0" presId="urn:microsoft.com/office/officeart/2005/8/layout/hierarchy1"/>
    <dgm:cxn modelId="{EEC1799E-641D-47A7-97EC-8F40AE138F16}" type="presParOf" srcId="{CA1731B5-07C6-4157-8B0A-B33ADA545334}" destId="{E0EC6EDF-1EFD-4DE0-B43D-9706EC37D80F}" srcOrd="0" destOrd="0" presId="urn:microsoft.com/office/officeart/2005/8/layout/hierarchy1"/>
    <dgm:cxn modelId="{6A6653D5-7FBA-4E8C-8EAF-1DC2A6BFC89D}" type="presParOf" srcId="{CA1731B5-07C6-4157-8B0A-B33ADA545334}" destId="{E267813C-BF92-4AA5-82D9-40CDFF510D76}" srcOrd="1" destOrd="0" presId="urn:microsoft.com/office/officeart/2005/8/layout/hierarchy1"/>
    <dgm:cxn modelId="{580162D2-687B-4FA4-BB2E-586A9DFFA02E}" type="presParOf" srcId="{C1866E24-2B1B-458B-A74F-6CB41E60BD31}" destId="{E9EA06A8-417F-43D2-9F66-DAF34566660A}" srcOrd="1" destOrd="0" presId="urn:microsoft.com/office/officeart/2005/8/layout/hierarchy1"/>
    <dgm:cxn modelId="{BDD280AF-1C6E-4FC5-821E-FE2A6F6481DB}" type="presParOf" srcId="{E9EA06A8-417F-43D2-9F66-DAF34566660A}" destId="{F9C78D16-899D-4BFE-8595-F802D3A3B778}" srcOrd="0" destOrd="0" presId="urn:microsoft.com/office/officeart/2005/8/layout/hierarchy1"/>
    <dgm:cxn modelId="{5B7A2E67-680E-4DB8-8AEC-93739F2FB026}" type="presParOf" srcId="{E9EA06A8-417F-43D2-9F66-DAF34566660A}" destId="{4ABE5655-B545-4146-9F82-2FB022D840EA}" srcOrd="1" destOrd="0" presId="urn:microsoft.com/office/officeart/2005/8/layout/hierarchy1"/>
    <dgm:cxn modelId="{CD75DF2E-B2E8-4FCE-8321-8A1FCBEE18B2}" type="presParOf" srcId="{4ABE5655-B545-4146-9F82-2FB022D840EA}" destId="{FFD42B4E-2F06-4394-BBEC-D0B26D948C71}" srcOrd="0" destOrd="0" presId="urn:microsoft.com/office/officeart/2005/8/layout/hierarchy1"/>
    <dgm:cxn modelId="{1D3A41EC-2A84-4CD8-8885-F6F4E06F24B0}" type="presParOf" srcId="{FFD42B4E-2F06-4394-BBEC-D0B26D948C71}" destId="{90F338D9-0A1F-4E16-BCF7-B6208357C8C7}" srcOrd="0" destOrd="0" presId="urn:microsoft.com/office/officeart/2005/8/layout/hierarchy1"/>
    <dgm:cxn modelId="{EF46C8F2-E111-4BD2-84E4-33AD0C355480}" type="presParOf" srcId="{FFD42B4E-2F06-4394-BBEC-D0B26D948C71}" destId="{471EF7A9-27CD-4D08-9727-A3C269A8CC7A}" srcOrd="1" destOrd="0" presId="urn:microsoft.com/office/officeart/2005/8/layout/hierarchy1"/>
    <dgm:cxn modelId="{74A84C10-FB8E-4377-B5EA-81232B63EBB9}" type="presParOf" srcId="{4ABE5655-B545-4146-9F82-2FB022D840EA}" destId="{F9CF477D-80D3-4B19-94D5-E41D121599F8}" srcOrd="1" destOrd="0" presId="urn:microsoft.com/office/officeart/2005/8/layout/hierarchy1"/>
    <dgm:cxn modelId="{C1465A27-A223-4921-9B7D-D0BCFAEB3A72}" type="presParOf" srcId="{F9CF477D-80D3-4B19-94D5-E41D121599F8}" destId="{80DAAED7-E417-4D37-AE80-3E1F5A669BE1}" srcOrd="0" destOrd="0" presId="urn:microsoft.com/office/officeart/2005/8/layout/hierarchy1"/>
    <dgm:cxn modelId="{FE9AD8DD-652D-455B-9B89-EFAA70446EA2}" type="presParOf" srcId="{F9CF477D-80D3-4B19-94D5-E41D121599F8}" destId="{5E0A0799-1FFF-4B1D-9423-1D52E3ADA5CF}" srcOrd="1" destOrd="0" presId="urn:microsoft.com/office/officeart/2005/8/layout/hierarchy1"/>
    <dgm:cxn modelId="{A4733747-2B6A-42BB-A7F2-9955E4E03988}" type="presParOf" srcId="{5E0A0799-1FFF-4B1D-9423-1D52E3ADA5CF}" destId="{D47AD677-BFF0-45EC-85E2-CBD470828C2C}" srcOrd="0" destOrd="0" presId="urn:microsoft.com/office/officeart/2005/8/layout/hierarchy1"/>
    <dgm:cxn modelId="{07D69EFB-7402-4799-99DB-821CDE4542C8}" type="presParOf" srcId="{D47AD677-BFF0-45EC-85E2-CBD470828C2C}" destId="{194C6E17-2C84-498E-861D-AE10D8632A4B}" srcOrd="0" destOrd="0" presId="urn:microsoft.com/office/officeart/2005/8/layout/hierarchy1"/>
    <dgm:cxn modelId="{500F8FF3-4621-402C-83EA-04B865F84860}" type="presParOf" srcId="{D47AD677-BFF0-45EC-85E2-CBD470828C2C}" destId="{8B3DEB9D-8854-4ACC-8FB2-3C807B01F542}" srcOrd="1" destOrd="0" presId="urn:microsoft.com/office/officeart/2005/8/layout/hierarchy1"/>
    <dgm:cxn modelId="{A5EC62F1-FDA0-42D2-B7FC-D1C75B3FF32D}" type="presParOf" srcId="{5E0A0799-1FFF-4B1D-9423-1D52E3ADA5CF}" destId="{C5A356EE-A907-4259-A2B8-7A66E31971AC}" srcOrd="1" destOrd="0" presId="urn:microsoft.com/office/officeart/2005/8/layout/hierarchy1"/>
    <dgm:cxn modelId="{89371A98-08D9-4AD6-9B34-6B04227E6421}" type="presParOf" srcId="{C5A356EE-A907-4259-A2B8-7A66E31971AC}" destId="{E7AE98E5-6080-4172-8D40-47A9763176C0}" srcOrd="0" destOrd="0" presId="urn:microsoft.com/office/officeart/2005/8/layout/hierarchy1"/>
    <dgm:cxn modelId="{89AF4EC4-2018-4563-8AC8-D6EAFDAAD3E7}" type="presParOf" srcId="{C5A356EE-A907-4259-A2B8-7A66E31971AC}" destId="{58ECEA5A-88A8-4B46-871C-A0AACB4EF027}" srcOrd="1" destOrd="0" presId="urn:microsoft.com/office/officeart/2005/8/layout/hierarchy1"/>
    <dgm:cxn modelId="{4EC516BD-DD68-4F93-8976-CD1F38EA69FF}" type="presParOf" srcId="{58ECEA5A-88A8-4B46-871C-A0AACB4EF027}" destId="{93E4CB12-C33E-4205-8293-CC2287FDAA2D}" srcOrd="0" destOrd="0" presId="urn:microsoft.com/office/officeart/2005/8/layout/hierarchy1"/>
    <dgm:cxn modelId="{9CC4ABD0-77DA-47DC-947D-0D59A5027836}" type="presParOf" srcId="{93E4CB12-C33E-4205-8293-CC2287FDAA2D}" destId="{5770D11A-46FC-4DAC-8B75-C9C0405C789F}" srcOrd="0" destOrd="0" presId="urn:microsoft.com/office/officeart/2005/8/layout/hierarchy1"/>
    <dgm:cxn modelId="{B59BB908-3239-4AFE-A553-8D04A2E72F64}" type="presParOf" srcId="{93E4CB12-C33E-4205-8293-CC2287FDAA2D}" destId="{AF078387-9A27-4153-9B28-AC11FF304B72}" srcOrd="1" destOrd="0" presId="urn:microsoft.com/office/officeart/2005/8/layout/hierarchy1"/>
    <dgm:cxn modelId="{6ABEA927-C69D-4E43-AB4C-18FE5BD57A93}" type="presParOf" srcId="{58ECEA5A-88A8-4B46-871C-A0AACB4EF027}" destId="{B5CF810C-6F83-4A4E-94AE-4E99E0C9930B}" srcOrd="1" destOrd="0" presId="urn:microsoft.com/office/officeart/2005/8/layout/hierarchy1"/>
    <dgm:cxn modelId="{0B29CB59-DF3C-40BE-A348-99B243B770E6}" type="presParOf" srcId="{E9EA06A8-417F-43D2-9F66-DAF34566660A}" destId="{4C538F01-4A67-4C9D-8D80-7740ABA7FAF6}" srcOrd="2" destOrd="0" presId="urn:microsoft.com/office/officeart/2005/8/layout/hierarchy1"/>
    <dgm:cxn modelId="{88438D21-C98B-432C-8302-CA394196D329}" type="presParOf" srcId="{E9EA06A8-417F-43D2-9F66-DAF34566660A}" destId="{3033D025-62CC-4807-AFFE-EA1DF85E27B1}" srcOrd="3" destOrd="0" presId="urn:microsoft.com/office/officeart/2005/8/layout/hierarchy1"/>
    <dgm:cxn modelId="{7F841A6A-46E9-4248-BB19-161FD7A88542}" type="presParOf" srcId="{3033D025-62CC-4807-AFFE-EA1DF85E27B1}" destId="{E0207178-A475-4582-8DD0-CB0CF57742F4}" srcOrd="0" destOrd="0" presId="urn:microsoft.com/office/officeart/2005/8/layout/hierarchy1"/>
    <dgm:cxn modelId="{D8EB1CD5-35B7-4FA6-89CD-20F34C454780}" type="presParOf" srcId="{E0207178-A475-4582-8DD0-CB0CF57742F4}" destId="{7386DD1D-6B27-4A3A-AF43-2EA8E0F0824D}" srcOrd="0" destOrd="0" presId="urn:microsoft.com/office/officeart/2005/8/layout/hierarchy1"/>
    <dgm:cxn modelId="{504C632C-8A9F-4E62-8A19-CC0D319E60AD}" type="presParOf" srcId="{E0207178-A475-4582-8DD0-CB0CF57742F4}" destId="{D7D1AC14-5901-44E7-872F-F4C184F2C2F3}" srcOrd="1" destOrd="0" presId="urn:microsoft.com/office/officeart/2005/8/layout/hierarchy1"/>
    <dgm:cxn modelId="{BCC85FA8-A532-41E9-A972-B11E6F17ED18}" type="presParOf" srcId="{3033D025-62CC-4807-AFFE-EA1DF85E27B1}" destId="{FB5FFAB3-A1AA-4C92-9CD7-1BBC8ED718FD}" srcOrd="1" destOrd="0" presId="urn:microsoft.com/office/officeart/2005/8/layout/hierarchy1"/>
    <dgm:cxn modelId="{5B90304D-94AC-4716-868E-3EDE56AAAF63}" type="presParOf" srcId="{FB5FFAB3-A1AA-4C92-9CD7-1BBC8ED718FD}" destId="{EFE511DF-B17E-4755-9124-399579F43FA3}" srcOrd="0" destOrd="0" presId="urn:microsoft.com/office/officeart/2005/8/layout/hierarchy1"/>
    <dgm:cxn modelId="{AD40270C-86D2-4E71-967B-78159CBEE93A}" type="presParOf" srcId="{FB5FFAB3-A1AA-4C92-9CD7-1BBC8ED718FD}" destId="{A5C7142F-18E8-41EA-8160-90B8EAAB7923}" srcOrd="1" destOrd="0" presId="urn:microsoft.com/office/officeart/2005/8/layout/hierarchy1"/>
    <dgm:cxn modelId="{3C1249CB-62C3-41CD-ACEF-B3173A9229D0}" type="presParOf" srcId="{A5C7142F-18E8-41EA-8160-90B8EAAB7923}" destId="{26725467-AB8E-44D6-BCEE-AA9EC852DCF8}" srcOrd="0" destOrd="0" presId="urn:microsoft.com/office/officeart/2005/8/layout/hierarchy1"/>
    <dgm:cxn modelId="{BA0AD7F9-080D-4E76-826D-E3C965C6928F}" type="presParOf" srcId="{26725467-AB8E-44D6-BCEE-AA9EC852DCF8}" destId="{F2201318-D826-4156-A060-B6E34F8C8621}" srcOrd="0" destOrd="0" presId="urn:microsoft.com/office/officeart/2005/8/layout/hierarchy1"/>
    <dgm:cxn modelId="{4E2B9802-D936-449C-8FA5-9969F7D63FD7}" type="presParOf" srcId="{26725467-AB8E-44D6-BCEE-AA9EC852DCF8}" destId="{FF024EB2-EA57-48C2-B249-3B75542C8FC1}" srcOrd="1" destOrd="0" presId="urn:microsoft.com/office/officeart/2005/8/layout/hierarchy1"/>
    <dgm:cxn modelId="{F53E0570-AED8-4D55-AC5F-9C3E7C5F6DC6}" type="presParOf" srcId="{A5C7142F-18E8-41EA-8160-90B8EAAB7923}" destId="{FCEEC16E-5FA0-4FD7-9E30-5AA5CEAD5BC4}" srcOrd="1" destOrd="0" presId="urn:microsoft.com/office/officeart/2005/8/layout/hierarchy1"/>
    <dgm:cxn modelId="{80F608CA-D2A3-44C8-9D5A-331C0EA66886}" type="presParOf" srcId="{FCEEC16E-5FA0-4FD7-9E30-5AA5CEAD5BC4}" destId="{9D59BED6-C825-42FB-9756-897985417E41}" srcOrd="0" destOrd="0" presId="urn:microsoft.com/office/officeart/2005/8/layout/hierarchy1"/>
    <dgm:cxn modelId="{A6D0E875-94CE-4CCA-8DE3-FFCAE8B6BF9A}" type="presParOf" srcId="{FCEEC16E-5FA0-4FD7-9E30-5AA5CEAD5BC4}" destId="{1A129CC9-B3DF-4D04-BAA9-B98CDB05C51C}" srcOrd="1" destOrd="0" presId="urn:microsoft.com/office/officeart/2005/8/layout/hierarchy1"/>
    <dgm:cxn modelId="{0DD468C5-0800-47E8-A1DB-2095AB6B4F9E}" type="presParOf" srcId="{1A129CC9-B3DF-4D04-BAA9-B98CDB05C51C}" destId="{7FE2DFF2-2ED8-4ECF-AC1D-3843E4FCDA23}" srcOrd="0" destOrd="0" presId="urn:microsoft.com/office/officeart/2005/8/layout/hierarchy1"/>
    <dgm:cxn modelId="{870CB812-2EED-4A68-9A14-3E46A74D0FB8}" type="presParOf" srcId="{7FE2DFF2-2ED8-4ECF-AC1D-3843E4FCDA23}" destId="{C9A323E8-3701-48FD-99B4-CE7E84FA859E}" srcOrd="0" destOrd="0" presId="urn:microsoft.com/office/officeart/2005/8/layout/hierarchy1"/>
    <dgm:cxn modelId="{31B01574-014D-4E98-B7A6-D8E52E680C25}" type="presParOf" srcId="{7FE2DFF2-2ED8-4ECF-AC1D-3843E4FCDA23}" destId="{665B2DCE-1791-4CB1-B5CE-7728484EC94E}" srcOrd="1" destOrd="0" presId="urn:microsoft.com/office/officeart/2005/8/layout/hierarchy1"/>
    <dgm:cxn modelId="{FBA38E00-925A-4185-B8B1-747E8FEE0554}" type="presParOf" srcId="{1A129CC9-B3DF-4D04-BAA9-B98CDB05C51C}" destId="{871053C3-20FB-46C2-A03E-830BECE648D1}" srcOrd="1" destOrd="0" presId="urn:microsoft.com/office/officeart/2005/8/layout/hierarchy1"/>
    <dgm:cxn modelId="{1B0694F6-8AB4-41B1-934A-642E1D1E3DB2}" type="presParOf" srcId="{FCEEC16E-5FA0-4FD7-9E30-5AA5CEAD5BC4}" destId="{803DB10A-E004-4E4D-BE71-525A52D03111}" srcOrd="2" destOrd="0" presId="urn:microsoft.com/office/officeart/2005/8/layout/hierarchy1"/>
    <dgm:cxn modelId="{AD50512B-79B2-404B-8C87-16F0E12012DE}" type="presParOf" srcId="{FCEEC16E-5FA0-4FD7-9E30-5AA5CEAD5BC4}" destId="{D1A0D359-E33E-4A74-AFA5-92CFEED50C6D}" srcOrd="3" destOrd="0" presId="urn:microsoft.com/office/officeart/2005/8/layout/hierarchy1"/>
    <dgm:cxn modelId="{08C8E6FE-FD42-4EFB-97D3-4441414BC6BA}" type="presParOf" srcId="{D1A0D359-E33E-4A74-AFA5-92CFEED50C6D}" destId="{51F80F60-4109-44D6-B60B-884415AB2CDF}" srcOrd="0" destOrd="0" presId="urn:microsoft.com/office/officeart/2005/8/layout/hierarchy1"/>
    <dgm:cxn modelId="{65EA9A4E-E00C-472E-B44E-FCA3EABA741B}" type="presParOf" srcId="{51F80F60-4109-44D6-B60B-884415AB2CDF}" destId="{A5549FA3-A495-4072-9BF3-884B19832C8D}" srcOrd="0" destOrd="0" presId="urn:microsoft.com/office/officeart/2005/8/layout/hierarchy1"/>
    <dgm:cxn modelId="{D087E530-FD69-4EA0-8345-4F3DB4F2A865}" type="presParOf" srcId="{51F80F60-4109-44D6-B60B-884415AB2CDF}" destId="{54A4CEE8-7717-48D3-BFAA-48AA04E3F201}" srcOrd="1" destOrd="0" presId="urn:microsoft.com/office/officeart/2005/8/layout/hierarchy1"/>
    <dgm:cxn modelId="{3E2ED28D-CD44-4D0A-95A6-BAF81650F024}" type="presParOf" srcId="{D1A0D359-E33E-4A74-AFA5-92CFEED50C6D}" destId="{213A561B-0C00-4169-A489-344E030F64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DB10A-E004-4E4D-BE71-525A52D03111}">
      <dsp:nvSpPr>
        <dsp:cNvPr id="0" name=""/>
        <dsp:cNvSpPr/>
      </dsp:nvSpPr>
      <dsp:spPr>
        <a:xfrm>
          <a:off x="8461590" y="4494455"/>
          <a:ext cx="229373" cy="307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311"/>
              </a:lnTo>
              <a:lnTo>
                <a:pt x="229373" y="159311"/>
              </a:lnTo>
              <a:lnTo>
                <a:pt x="229373" y="307830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9BED6-C825-42FB-9756-897985417E41}">
      <dsp:nvSpPr>
        <dsp:cNvPr id="0" name=""/>
        <dsp:cNvSpPr/>
      </dsp:nvSpPr>
      <dsp:spPr>
        <a:xfrm>
          <a:off x="6877167" y="4494455"/>
          <a:ext cx="1584423" cy="324893"/>
        </a:xfrm>
        <a:custGeom>
          <a:avLst/>
          <a:gdLst/>
          <a:ahLst/>
          <a:cxnLst/>
          <a:rect l="0" t="0" r="0" b="0"/>
          <a:pathLst>
            <a:path>
              <a:moveTo>
                <a:pt x="1584423" y="0"/>
              </a:moveTo>
              <a:lnTo>
                <a:pt x="1584423" y="176373"/>
              </a:lnTo>
              <a:lnTo>
                <a:pt x="0" y="176373"/>
              </a:lnTo>
              <a:lnTo>
                <a:pt x="0" y="324893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511DF-B17E-4755-9124-399579F43FA3}">
      <dsp:nvSpPr>
        <dsp:cNvPr id="0" name=""/>
        <dsp:cNvSpPr/>
      </dsp:nvSpPr>
      <dsp:spPr>
        <a:xfrm>
          <a:off x="8415854" y="3378852"/>
          <a:ext cx="91440" cy="4055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011"/>
              </a:lnTo>
              <a:lnTo>
                <a:pt x="45736" y="257011"/>
              </a:lnTo>
              <a:lnTo>
                <a:pt x="45736" y="405531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38F01-4A67-4C9D-8D80-7740ABA7FAF6}">
      <dsp:nvSpPr>
        <dsp:cNvPr id="0" name=""/>
        <dsp:cNvSpPr/>
      </dsp:nvSpPr>
      <dsp:spPr>
        <a:xfrm>
          <a:off x="6467505" y="2186448"/>
          <a:ext cx="1994068" cy="46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424"/>
              </a:lnTo>
              <a:lnTo>
                <a:pt x="1994068" y="320424"/>
              </a:lnTo>
              <a:lnTo>
                <a:pt x="1994068" y="468944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E98E5-6080-4172-8D40-47A9763176C0}">
      <dsp:nvSpPr>
        <dsp:cNvPr id="0" name=""/>
        <dsp:cNvSpPr/>
      </dsp:nvSpPr>
      <dsp:spPr>
        <a:xfrm>
          <a:off x="4963638" y="4545703"/>
          <a:ext cx="91440" cy="287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928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AAED7-E417-4D37-AE80-3E1F5A669BE1}">
      <dsp:nvSpPr>
        <dsp:cNvPr id="0" name=""/>
        <dsp:cNvSpPr/>
      </dsp:nvSpPr>
      <dsp:spPr>
        <a:xfrm>
          <a:off x="4963638" y="3398673"/>
          <a:ext cx="91440" cy="4662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267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78D16-899D-4BFE-8595-F802D3A3B778}">
      <dsp:nvSpPr>
        <dsp:cNvPr id="0" name=""/>
        <dsp:cNvSpPr/>
      </dsp:nvSpPr>
      <dsp:spPr>
        <a:xfrm>
          <a:off x="5009358" y="2186448"/>
          <a:ext cx="1458147" cy="466267"/>
        </a:xfrm>
        <a:custGeom>
          <a:avLst/>
          <a:gdLst/>
          <a:ahLst/>
          <a:cxnLst/>
          <a:rect l="0" t="0" r="0" b="0"/>
          <a:pathLst>
            <a:path>
              <a:moveTo>
                <a:pt x="1458147" y="0"/>
              </a:moveTo>
              <a:lnTo>
                <a:pt x="1458147" y="317747"/>
              </a:lnTo>
              <a:lnTo>
                <a:pt x="0" y="317747"/>
              </a:lnTo>
              <a:lnTo>
                <a:pt x="0" y="466267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FF551-3A8C-46D9-A56A-91EE32CDD5ED}">
      <dsp:nvSpPr>
        <dsp:cNvPr id="0" name=""/>
        <dsp:cNvSpPr/>
      </dsp:nvSpPr>
      <dsp:spPr>
        <a:xfrm>
          <a:off x="4120212" y="677923"/>
          <a:ext cx="2347293" cy="764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389"/>
              </a:lnTo>
              <a:lnTo>
                <a:pt x="2347293" y="616389"/>
              </a:lnTo>
              <a:lnTo>
                <a:pt x="2347293" y="764908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E70D9-9C71-4607-B890-D7125BC0347F}">
      <dsp:nvSpPr>
        <dsp:cNvPr id="0" name=""/>
        <dsp:cNvSpPr/>
      </dsp:nvSpPr>
      <dsp:spPr>
        <a:xfrm>
          <a:off x="1546273" y="2206860"/>
          <a:ext cx="1526531" cy="1731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946"/>
              </a:lnTo>
              <a:lnTo>
                <a:pt x="1526531" y="1582946"/>
              </a:lnTo>
              <a:lnTo>
                <a:pt x="1526531" y="1731465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6CD57-0A27-4291-A5A0-8F35B1A18ED5}">
      <dsp:nvSpPr>
        <dsp:cNvPr id="0" name=""/>
        <dsp:cNvSpPr/>
      </dsp:nvSpPr>
      <dsp:spPr>
        <a:xfrm>
          <a:off x="838293" y="2206860"/>
          <a:ext cx="707979" cy="1742928"/>
        </a:xfrm>
        <a:custGeom>
          <a:avLst/>
          <a:gdLst/>
          <a:ahLst/>
          <a:cxnLst/>
          <a:rect l="0" t="0" r="0" b="0"/>
          <a:pathLst>
            <a:path>
              <a:moveTo>
                <a:pt x="707979" y="0"/>
              </a:moveTo>
              <a:lnTo>
                <a:pt x="707979" y="1594409"/>
              </a:lnTo>
              <a:lnTo>
                <a:pt x="0" y="1594409"/>
              </a:lnTo>
              <a:lnTo>
                <a:pt x="0" y="1742928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5BC22-BFD8-47BE-B3C3-B033FB5296AD}">
      <dsp:nvSpPr>
        <dsp:cNvPr id="0" name=""/>
        <dsp:cNvSpPr/>
      </dsp:nvSpPr>
      <dsp:spPr>
        <a:xfrm>
          <a:off x="1546273" y="677923"/>
          <a:ext cx="2573939" cy="771709"/>
        </a:xfrm>
        <a:custGeom>
          <a:avLst/>
          <a:gdLst/>
          <a:ahLst/>
          <a:cxnLst/>
          <a:rect l="0" t="0" r="0" b="0"/>
          <a:pathLst>
            <a:path>
              <a:moveTo>
                <a:pt x="2573939" y="0"/>
              </a:moveTo>
              <a:lnTo>
                <a:pt x="2573939" y="623189"/>
              </a:lnTo>
              <a:lnTo>
                <a:pt x="0" y="623189"/>
              </a:lnTo>
              <a:lnTo>
                <a:pt x="0" y="771709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210BE-99F9-407D-972E-B71CC5D5CC52}">
      <dsp:nvSpPr>
        <dsp:cNvPr id="0" name=""/>
        <dsp:cNvSpPr/>
      </dsp:nvSpPr>
      <dsp:spPr>
        <a:xfrm>
          <a:off x="2676208" y="-79680"/>
          <a:ext cx="2888008" cy="757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52615-FD24-4A27-B2CE-DEE819662C8D}">
      <dsp:nvSpPr>
        <dsp:cNvPr id="0" name=""/>
        <dsp:cNvSpPr/>
      </dsp:nvSpPr>
      <dsp:spPr>
        <a:xfrm>
          <a:off x="2854342" y="89546"/>
          <a:ext cx="2888008" cy="75760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DIRECTION GENERALE: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Fondateur</a:t>
          </a:r>
        </a:p>
      </dsp:txBody>
      <dsp:txXfrm>
        <a:off x="2876531" y="111735"/>
        <a:ext cx="2843630" cy="713226"/>
      </dsp:txXfrm>
    </dsp:sp>
    <dsp:sp modelId="{335B5A0E-7A84-48DB-804D-6D021F257C5C}">
      <dsp:nvSpPr>
        <dsp:cNvPr id="0" name=""/>
        <dsp:cNvSpPr/>
      </dsp:nvSpPr>
      <dsp:spPr>
        <a:xfrm>
          <a:off x="744667" y="1449632"/>
          <a:ext cx="1603211" cy="757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38E8B-FF69-4190-B5C3-CA6C6080D67D}">
      <dsp:nvSpPr>
        <dsp:cNvPr id="0" name=""/>
        <dsp:cNvSpPr/>
      </dsp:nvSpPr>
      <dsp:spPr>
        <a:xfrm>
          <a:off x="922802" y="1618860"/>
          <a:ext cx="1603211" cy="757227"/>
        </a:xfrm>
        <a:prstGeom prst="roundRect">
          <a:avLst>
            <a:gd name="adj" fmla="val 10000"/>
          </a:avLst>
        </a:prstGeom>
        <a:solidFill>
          <a:schemeClr val="accent6">
            <a:lumMod val="75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/>
            <a:t>GESTIONNAIRE</a:t>
          </a:r>
        </a:p>
      </dsp:txBody>
      <dsp:txXfrm>
        <a:off x="944980" y="1641038"/>
        <a:ext cx="1558855" cy="712871"/>
      </dsp:txXfrm>
    </dsp:sp>
    <dsp:sp modelId="{F567471E-C937-4DDE-9CE6-FFD522F922F7}">
      <dsp:nvSpPr>
        <dsp:cNvPr id="0" name=""/>
        <dsp:cNvSpPr/>
      </dsp:nvSpPr>
      <dsp:spPr>
        <a:xfrm>
          <a:off x="36687" y="3949789"/>
          <a:ext cx="1603211" cy="66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3C60B-5A76-4C68-B2AE-17133DC0E6E5}">
      <dsp:nvSpPr>
        <dsp:cNvPr id="0" name=""/>
        <dsp:cNvSpPr/>
      </dsp:nvSpPr>
      <dsp:spPr>
        <a:xfrm>
          <a:off x="214822" y="4119017"/>
          <a:ext cx="1603211" cy="665145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kern="1200"/>
            <a:t>Service Comptabilité</a:t>
          </a:r>
        </a:p>
      </dsp:txBody>
      <dsp:txXfrm>
        <a:off x="234303" y="4138498"/>
        <a:ext cx="1564249" cy="626183"/>
      </dsp:txXfrm>
    </dsp:sp>
    <dsp:sp modelId="{1B06AABC-799E-440E-9025-01CE49664519}">
      <dsp:nvSpPr>
        <dsp:cNvPr id="0" name=""/>
        <dsp:cNvSpPr/>
      </dsp:nvSpPr>
      <dsp:spPr>
        <a:xfrm>
          <a:off x="2271198" y="3938326"/>
          <a:ext cx="1603211" cy="6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AD87E-B30D-4F89-B6C6-8304B9ECF06F}">
      <dsp:nvSpPr>
        <dsp:cNvPr id="0" name=""/>
        <dsp:cNvSpPr/>
      </dsp:nvSpPr>
      <dsp:spPr>
        <a:xfrm>
          <a:off x="2449333" y="4107553"/>
          <a:ext cx="1603211" cy="649447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Service Informatique</a:t>
          </a:r>
        </a:p>
      </dsp:txBody>
      <dsp:txXfrm>
        <a:off x="2468355" y="4126575"/>
        <a:ext cx="1565167" cy="611403"/>
      </dsp:txXfrm>
    </dsp:sp>
    <dsp:sp modelId="{E0EC6EDF-1EFD-4DE0-B43D-9706EC37D80F}">
      <dsp:nvSpPr>
        <dsp:cNvPr id="0" name=""/>
        <dsp:cNvSpPr/>
      </dsp:nvSpPr>
      <dsp:spPr>
        <a:xfrm>
          <a:off x="5665900" y="1442832"/>
          <a:ext cx="1603211" cy="743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7813C-BF92-4AA5-82D9-40CDFF510D76}">
      <dsp:nvSpPr>
        <dsp:cNvPr id="0" name=""/>
        <dsp:cNvSpPr/>
      </dsp:nvSpPr>
      <dsp:spPr>
        <a:xfrm>
          <a:off x="5844034" y="1612060"/>
          <a:ext cx="1603211" cy="74361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/>
            <a:t>PROVISORAT</a:t>
          </a:r>
        </a:p>
      </dsp:txBody>
      <dsp:txXfrm>
        <a:off x="5865814" y="1633840"/>
        <a:ext cx="1559651" cy="700056"/>
      </dsp:txXfrm>
    </dsp:sp>
    <dsp:sp modelId="{90F338D9-0A1F-4E16-BCF7-B6208357C8C7}">
      <dsp:nvSpPr>
        <dsp:cNvPr id="0" name=""/>
        <dsp:cNvSpPr/>
      </dsp:nvSpPr>
      <dsp:spPr>
        <a:xfrm>
          <a:off x="4207753" y="2652715"/>
          <a:ext cx="1603211" cy="74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EF7A9-27CD-4D08-9727-A3C269A8CC7A}">
      <dsp:nvSpPr>
        <dsp:cNvPr id="0" name=""/>
        <dsp:cNvSpPr/>
      </dsp:nvSpPr>
      <dsp:spPr>
        <a:xfrm>
          <a:off x="4385887" y="2821943"/>
          <a:ext cx="1603211" cy="745957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CENSORAT</a:t>
          </a:r>
        </a:p>
      </dsp:txBody>
      <dsp:txXfrm>
        <a:off x="4407735" y="2843791"/>
        <a:ext cx="1559515" cy="702261"/>
      </dsp:txXfrm>
    </dsp:sp>
    <dsp:sp modelId="{194C6E17-2C84-498E-861D-AE10D8632A4B}">
      <dsp:nvSpPr>
        <dsp:cNvPr id="0" name=""/>
        <dsp:cNvSpPr/>
      </dsp:nvSpPr>
      <dsp:spPr>
        <a:xfrm>
          <a:off x="4207753" y="3864941"/>
          <a:ext cx="1603211" cy="680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DEB9D-8854-4ACC-8FB2-3C807B01F542}">
      <dsp:nvSpPr>
        <dsp:cNvPr id="0" name=""/>
        <dsp:cNvSpPr/>
      </dsp:nvSpPr>
      <dsp:spPr>
        <a:xfrm>
          <a:off x="4385887" y="4034168"/>
          <a:ext cx="1603211" cy="68076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Surveillance Générale</a:t>
          </a:r>
        </a:p>
      </dsp:txBody>
      <dsp:txXfrm>
        <a:off x="4405826" y="4054107"/>
        <a:ext cx="1563333" cy="640884"/>
      </dsp:txXfrm>
    </dsp:sp>
    <dsp:sp modelId="{5770D11A-46FC-4DAC-8B75-C9C0405C789F}">
      <dsp:nvSpPr>
        <dsp:cNvPr id="0" name=""/>
        <dsp:cNvSpPr/>
      </dsp:nvSpPr>
      <dsp:spPr>
        <a:xfrm>
          <a:off x="4207753" y="4833631"/>
          <a:ext cx="1603211" cy="64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78387-9A27-4153-9B28-AC11FF304B72}">
      <dsp:nvSpPr>
        <dsp:cNvPr id="0" name=""/>
        <dsp:cNvSpPr/>
      </dsp:nvSpPr>
      <dsp:spPr>
        <a:xfrm>
          <a:off x="4385887" y="5002859"/>
          <a:ext cx="1603211" cy="64180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Sécretariat College/Lycée</a:t>
          </a:r>
        </a:p>
      </dsp:txBody>
      <dsp:txXfrm>
        <a:off x="4404685" y="5021657"/>
        <a:ext cx="1565615" cy="604206"/>
      </dsp:txXfrm>
    </dsp:sp>
    <dsp:sp modelId="{7386DD1D-6B27-4A3A-AF43-2EA8E0F0824D}">
      <dsp:nvSpPr>
        <dsp:cNvPr id="0" name=""/>
        <dsp:cNvSpPr/>
      </dsp:nvSpPr>
      <dsp:spPr>
        <a:xfrm>
          <a:off x="7659968" y="2655393"/>
          <a:ext cx="1603211" cy="723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1AC14-5901-44E7-872F-F4C184F2C2F3}">
      <dsp:nvSpPr>
        <dsp:cNvPr id="0" name=""/>
        <dsp:cNvSpPr/>
      </dsp:nvSpPr>
      <dsp:spPr>
        <a:xfrm>
          <a:off x="7838103" y="2824621"/>
          <a:ext cx="1603211" cy="723459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DIRECTION PRIMAIRE</a:t>
          </a:r>
        </a:p>
      </dsp:txBody>
      <dsp:txXfrm>
        <a:off x="7859292" y="2845810"/>
        <a:ext cx="1560833" cy="681081"/>
      </dsp:txXfrm>
    </dsp:sp>
    <dsp:sp modelId="{F2201318-D826-4156-A060-B6E34F8C8621}">
      <dsp:nvSpPr>
        <dsp:cNvPr id="0" name=""/>
        <dsp:cNvSpPr/>
      </dsp:nvSpPr>
      <dsp:spPr>
        <a:xfrm>
          <a:off x="7659984" y="3784383"/>
          <a:ext cx="1603211" cy="710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24EB2-EA57-48C2-B249-3B75542C8FC1}">
      <dsp:nvSpPr>
        <dsp:cNvPr id="0" name=""/>
        <dsp:cNvSpPr/>
      </dsp:nvSpPr>
      <dsp:spPr>
        <a:xfrm>
          <a:off x="7838119" y="3953611"/>
          <a:ext cx="1603211" cy="710072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Directeur Adjoint</a:t>
          </a:r>
        </a:p>
      </dsp:txBody>
      <dsp:txXfrm>
        <a:off x="7858916" y="3974408"/>
        <a:ext cx="1561617" cy="668478"/>
      </dsp:txXfrm>
    </dsp:sp>
    <dsp:sp modelId="{C9A323E8-3701-48FD-99B4-CE7E84FA859E}">
      <dsp:nvSpPr>
        <dsp:cNvPr id="0" name=""/>
        <dsp:cNvSpPr/>
      </dsp:nvSpPr>
      <dsp:spPr>
        <a:xfrm>
          <a:off x="6075561" y="4819348"/>
          <a:ext cx="1603211" cy="656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B2DCE-1791-4CB1-B5CE-7728484EC94E}">
      <dsp:nvSpPr>
        <dsp:cNvPr id="0" name=""/>
        <dsp:cNvSpPr/>
      </dsp:nvSpPr>
      <dsp:spPr>
        <a:xfrm>
          <a:off x="6253696" y="4988576"/>
          <a:ext cx="1603211" cy="65608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Surveillance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Primaire</a:t>
          </a:r>
        </a:p>
      </dsp:txBody>
      <dsp:txXfrm>
        <a:off x="6272912" y="5007792"/>
        <a:ext cx="1564779" cy="617653"/>
      </dsp:txXfrm>
    </dsp:sp>
    <dsp:sp modelId="{A5549FA3-A495-4072-9BF3-884B19832C8D}">
      <dsp:nvSpPr>
        <dsp:cNvPr id="0" name=""/>
        <dsp:cNvSpPr/>
      </dsp:nvSpPr>
      <dsp:spPr>
        <a:xfrm>
          <a:off x="7889358" y="4802286"/>
          <a:ext cx="1603211" cy="673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4CEE8-7717-48D3-BFAA-48AA04E3F201}">
      <dsp:nvSpPr>
        <dsp:cNvPr id="0" name=""/>
        <dsp:cNvSpPr/>
      </dsp:nvSpPr>
      <dsp:spPr>
        <a:xfrm>
          <a:off x="8067492" y="4971514"/>
          <a:ext cx="1603211" cy="673147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Secretariat Primaire</a:t>
          </a:r>
        </a:p>
      </dsp:txBody>
      <dsp:txXfrm>
        <a:off x="8087208" y="4991230"/>
        <a:ext cx="1563779" cy="633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DD656-5F26-4CEE-A1EC-F49CE4C6C106}" type="datetimeFigureOut">
              <a:rPr lang="fr-FR" smtClean="0"/>
              <a:pPr/>
              <a:t>21/07/2022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09800" y="514350"/>
            <a:ext cx="47244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A7CD7-DCD0-4F92-8EB1-0E85974B9D4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48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A7CD7-DCD0-4F92-8EB1-0E85974B9D42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47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A9236E-B74A-DEFF-D928-C74908873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A7CD7-DCD0-4F92-8EB1-0E85974B9D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753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A7CD7-DCD0-4F92-8EB1-0E85974B9D42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69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A7CD7-DCD0-4F92-8EB1-0E85974B9D42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812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photovoltaïque est toutefois une solution d'avenir qui mérite d'être un peu plus exploitée. </a:t>
            </a:r>
            <a:r>
              <a:rPr lang="fr-FR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C’est une énergie qui permet une production autonome d’électricité, une économie de  combustibles fossiles et donc la réduction des émissions de gaz à effet de serre ainsi qu’une réduction de la pollution atmosphérique. C’est un système facile à installer et modulable, sa construction et sa maintenance peuvent être assurées par des non spécialistes. L’absence de pièces mécaniques en</a:t>
            </a:r>
            <a:r>
              <a:rPr lang="fr-F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mouvement réduit les risques de panne.  	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travail nous a permis d’acquérir des connaissances  essentielles sur les énergies  renouvelables. Il nous a surtout permis d’apprendre plus le dimensionnement  des  installations solaires, connaître pratiquement les appareils solaires, ainsi que leur  fonctionnement.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A7CD7-DCD0-4F92-8EB1-0E85974B9D42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7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675459" y="0"/>
            <a:ext cx="8926116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246459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4639965" y="533400"/>
            <a:ext cx="7035879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4622841" y="3539864"/>
            <a:ext cx="7048803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8091280" y="6557946"/>
            <a:ext cx="2759646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8FD6F89-DB7C-4D2C-BC0B-E520FABF3A73}" type="datetime1">
              <a:rPr lang="fr-FR" smtClean="0"/>
              <a:pPr/>
              <a:t>21/07/2022</a:t>
            </a:fld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3885486" y="6557946"/>
            <a:ext cx="4034767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0860843" y="6556248"/>
            <a:ext cx="810801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B9010BA-31DA-4121-8173-D086F93271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0FCB-882D-4FA1-AE5A-077611B9F36B}" type="datetime1">
              <a:rPr lang="fr-FR" smtClean="0"/>
              <a:pPr/>
              <a:t>21/07/2022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31129" y="274956"/>
            <a:ext cx="2100263" cy="5851525"/>
          </a:xfrm>
        </p:spPr>
        <p:txBody>
          <a:bodyPr vert="eaVert" anchor="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43"/>
            <a:ext cx="8296037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847131" y="6557946"/>
            <a:ext cx="2759646" cy="226902"/>
          </a:xfrm>
        </p:spPr>
        <p:txBody>
          <a:bodyPr/>
          <a:lstStyle/>
          <a:p>
            <a:fld id="{8FD72FB5-8D5D-455B-AB1F-186CC8EB6E60}" type="datetime1">
              <a:rPr lang="fr-FR" smtClean="0"/>
              <a:pPr/>
              <a:t>21/07/2022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30079" y="6556248"/>
            <a:ext cx="5040630" cy="2286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9477" y="6553200"/>
            <a:ext cx="81080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B9010BA-31DA-4121-8173-D086F93271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13DB-A1CA-45C4-A0D9-5261E77CC63E}" type="datetime1">
              <a:rPr lang="fr-FR" smtClean="0"/>
              <a:pPr/>
              <a:t>21/07/2022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0184" y="2821838"/>
            <a:ext cx="8620844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70184" y="1905001"/>
            <a:ext cx="8620844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10590" y="6556810"/>
            <a:ext cx="2759646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C5710E3-2918-48EF-A96B-70E232228785}" type="datetime1">
              <a:rPr lang="fr-FR" smtClean="0"/>
              <a:pPr/>
              <a:t>21/07/2022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91540" y="6556810"/>
            <a:ext cx="3990499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80227" y="6555112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79" y="320040"/>
            <a:ext cx="9980447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4851606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758920" y="1600201"/>
            <a:ext cx="4851606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67E9-4C1E-4258-BE46-ABF9177AC7A4}" type="datetime1">
              <a:rPr lang="fr-FR" smtClean="0"/>
              <a:pPr/>
              <a:t>21/07/2022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79" y="320040"/>
            <a:ext cx="9980447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079" y="5867400"/>
            <a:ext cx="4851606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758920" y="5867400"/>
            <a:ext cx="4851606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30079" y="1711840"/>
            <a:ext cx="4851606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758920" y="1711840"/>
            <a:ext cx="4851606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10A-86A5-4F3A-935D-558B3047FE68}" type="datetime1">
              <a:rPr lang="fr-FR" smtClean="0"/>
              <a:pPr/>
              <a:t>21/07/2022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79" y="320040"/>
            <a:ext cx="9980447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F2B5-4539-4296-B819-AE0FEF58CA0B}" type="datetime1">
              <a:rPr lang="fr-FR" smtClean="0"/>
              <a:pPr/>
              <a:t>21/07/2022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9B3F4C-D0A2-484F-8875-98A5DB85CC90}" type="datetime1">
              <a:rPr lang="fr-FR" smtClean="0"/>
              <a:pPr/>
              <a:t>21/07/2022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79" y="228600"/>
            <a:ext cx="8128016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0079" y="1497416"/>
            <a:ext cx="8128016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30079" y="2133600"/>
            <a:ext cx="9976247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63DA-2607-43A4-BBC2-430D7F93D714}" type="datetime1">
              <a:rPr lang="fr-FR" smtClean="0"/>
              <a:pPr/>
              <a:t>21/07/2022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824075" y="1004669"/>
            <a:ext cx="5952848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822336" y="998817"/>
            <a:ext cx="5952848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6850" y="1143000"/>
            <a:ext cx="4725591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26850" y="3283634"/>
            <a:ext cx="4725591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C787-941B-406F-8898-A330C5A1846E}" type="datetime1">
              <a:rPr lang="fr-FR" smtClean="0"/>
              <a:pPr/>
              <a:t>21/07/2022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0BA-31DA-4121-8173-D086F93271D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914637" y="1041002"/>
            <a:ext cx="5796725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1236404" y="0"/>
            <a:ext cx="1365171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630079" y="320040"/>
            <a:ext cx="9976247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630079" y="1609416"/>
            <a:ext cx="9976247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5851430" y="6557946"/>
            <a:ext cx="2759646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9C7CA4F-436B-4C89-BC7F-4B4C1139595A}" type="datetime1">
              <a:rPr lang="fr-FR" smtClean="0"/>
              <a:pPr/>
              <a:t>21/07/2022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630079" y="6557946"/>
            <a:ext cx="504063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8615277" y="6556248"/>
            <a:ext cx="810801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B9010BA-31DA-4121-8173-D086F93271D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comb/>
  </p:transition>
  <p:hf sldNum="0"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4.gi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1804586" y="2924945"/>
            <a:ext cx="9392745" cy="12241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22" tIns="45711" rIns="91422" bIns="45711" rtlCol="0">
            <a:prstTxWarp prst="textTriangle">
              <a:avLst>
                <a:gd name="adj" fmla="val 48885"/>
              </a:avLst>
            </a:prstTxWarp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THEME: Conception Et Réalisation d’un logiciel de gestion de prévision et suivi de dépenses: Cas de CSP Algoza</a:t>
            </a:r>
            <a:endParaRPr lang="fr-FR" sz="8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2435" y="2258523"/>
            <a:ext cx="6722700" cy="66642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TriangleInverted">
              <a:avLst/>
            </a:prstTxWarp>
            <a:spAutoFit/>
          </a:bodyPr>
          <a:lstStyle/>
          <a:p>
            <a:pPr algn="ctr"/>
            <a:r>
              <a:rPr lang="fr-FR" sz="4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CSP ALGOZA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364834" y="1556792"/>
            <a:ext cx="9976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 AFRICAIN DE TECHNOLOGIE</a:t>
            </a:r>
          </a:p>
          <a:p>
            <a:pPr algn="ctr"/>
            <a:r>
              <a:rPr lang="fr-FR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(IAT)</a:t>
            </a:r>
            <a:endParaRPr lang="fr-FR" sz="2400" dirty="0">
              <a:solidFill>
                <a:srgbClr val="0033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29815" y="5295162"/>
            <a:ext cx="3403620" cy="1277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Encadré par</a:t>
            </a:r>
            <a:r>
              <a:rPr lang="fr-FR" b="1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algn="ctr"/>
            <a:r>
              <a:rPr lang="fr-FR" b="1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 BOUBACAR MOROU Maazou</a:t>
            </a:r>
          </a:p>
          <a:p>
            <a:pPr algn="ctr"/>
            <a:r>
              <a:rPr lang="fr-FR" b="1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Chef Informatique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1398" y="5229200"/>
            <a:ext cx="3177009" cy="958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Présenté et soutenu par</a:t>
            </a:r>
            <a:r>
              <a:rPr lang="fr-FR" b="1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ctr"/>
            <a:r>
              <a:rPr lang="fr-FR" b="1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TAHIROU HASSANE Abdoulaye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631398" y="4293096"/>
            <a:ext cx="11286013" cy="1136150"/>
            <a:chOff x="3347204" y="4293096"/>
            <a:chExt cx="4527847" cy="1136150"/>
          </a:xfrm>
        </p:grpSpPr>
        <p:sp>
          <p:nvSpPr>
            <p:cNvPr id="17" name="ZoneTexte 16"/>
            <p:cNvSpPr txBox="1"/>
            <p:nvPr/>
          </p:nvSpPr>
          <p:spPr>
            <a:xfrm>
              <a:off x="3347204" y="4293096"/>
              <a:ext cx="45278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Rapport de stage présenté en vue de l’obtention du Brevet de Technicien Supérieur(BTS) d’Etat</a:t>
              </a:r>
              <a:endParaRPr lang="fr-FR" sz="2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endParaRPr lang="fr-FR" sz="2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7230" y="4899294"/>
              <a:ext cx="4147794" cy="52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b="1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Option</a:t>
              </a:r>
              <a:r>
                <a:rPr lang="fr-FR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</a:t>
              </a:r>
              <a:r>
                <a:rPr lang="fr-FR" b="1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Informatique de Gestion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2268339" y="13073"/>
            <a:ext cx="8219313" cy="1545389"/>
            <a:chOff x="2291604" y="44624"/>
            <a:chExt cx="8219313" cy="1545389"/>
          </a:xfrm>
        </p:grpSpPr>
        <p:sp>
          <p:nvSpPr>
            <p:cNvPr id="31" name="Rectangle 30"/>
            <p:cNvSpPr/>
            <p:nvPr/>
          </p:nvSpPr>
          <p:spPr>
            <a:xfrm>
              <a:off x="2291604" y="504005"/>
              <a:ext cx="8219313" cy="1086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MINISTERE DE L’ENSEIGNEMENT SUPERIEUR, DE LA RECHERCHE ET DE L’INNOVATION</a:t>
              </a:r>
              <a:endPara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32" name="Groupe 31"/>
            <p:cNvGrpSpPr/>
            <p:nvPr/>
          </p:nvGrpSpPr>
          <p:grpSpPr>
            <a:xfrm>
              <a:off x="4895796" y="44624"/>
              <a:ext cx="2952328" cy="624794"/>
              <a:chOff x="4716611" y="44624"/>
              <a:chExt cx="2952328" cy="62479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716611" y="44624"/>
                <a:ext cx="2952328" cy="6247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REPUBLIQUE DU NIGER</a:t>
                </a:r>
              </a:p>
              <a:p>
                <a:pPr algn="ctr"/>
                <a:endParaRPr lang="fr-F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34" name="Image 33"/>
              <p:cNvPicPr/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2679" y="445646"/>
                <a:ext cx="2530236" cy="175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7" name="Ruban courbé vers le bas 36"/>
          <p:cNvSpPr/>
          <p:nvPr/>
        </p:nvSpPr>
        <p:spPr>
          <a:xfrm>
            <a:off x="4300402" y="5429246"/>
            <a:ext cx="3944601" cy="1154175"/>
          </a:xfrm>
          <a:prstGeom prst="ellipseRibbon">
            <a:avLst>
              <a:gd name="adj1" fmla="val 37269"/>
              <a:gd name="adj2" fmla="val 60061"/>
              <a:gd name="adj3" fmla="val 125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Promotion</a:t>
            </a:r>
            <a:r>
              <a:rPr lang="fr-FR" sz="16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1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2017-2019</a:t>
            </a:r>
            <a:endParaRPr lang="fr-FR" sz="1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2" y="2894074"/>
            <a:ext cx="1192949" cy="12858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938" y="2863208"/>
            <a:ext cx="1155242" cy="1285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30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60799" y="4397042"/>
            <a:ext cx="19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/>
            <a:endParaRPr lang="en-US" sz="20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2" algn="ctr"/>
            <a:endParaRPr lang="fr-FR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88219" y="373977"/>
            <a:ext cx="10468323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DEUXIEME PARTIE </a:t>
            </a:r>
            <a:r>
              <a:rPr lang="fr-F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MODELISATION ET CONCEPTION</a:t>
            </a:r>
          </a:p>
        </p:txBody>
      </p:sp>
      <p:sp>
        <p:nvSpPr>
          <p:cNvPr id="8" name="Double vague 7"/>
          <p:cNvSpPr/>
          <p:nvPr/>
        </p:nvSpPr>
        <p:spPr>
          <a:xfrm>
            <a:off x="972195" y="1340768"/>
            <a:ext cx="9793088" cy="4392488"/>
          </a:xfrm>
          <a:prstGeom prst="doubleWav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DEUXIEME PARTIE: MODELISATION </a:t>
            </a:r>
          </a:p>
          <a:p>
            <a:r>
              <a:rPr lang="fr-FR" sz="4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  CONCEPTION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3964" y="5994047"/>
            <a:ext cx="2619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jeudi 21 juillet 2022</a:t>
            </a:fld>
            <a:endParaRPr lang="fr-FR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" y="37168"/>
            <a:ext cx="1096975" cy="94355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478" y="113782"/>
            <a:ext cx="1096975" cy="8669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759241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7202" y="1268760"/>
            <a:ext cx="9453002" cy="455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endParaRPr lang="fr-F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réalisation de toute application a besoin d’une démarche d’analyse à suivre, de ce fait nous avons utilisé la méthode MERISE qui est une méthode de conception, de développement et de Réalisation de projet informatique.</a:t>
            </a:r>
          </a:p>
          <a:p>
            <a:pPr algn="just">
              <a:lnSpc>
                <a:spcPct val="150000"/>
              </a:lnSpc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84038" y="468050"/>
            <a:ext cx="9725889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DEUXIEME PARTIE </a:t>
            </a:r>
            <a:r>
              <a:rPr lang="fr-F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MODELISATION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63965" y="5994047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jeudi 21 juillet 2022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" y="-7455"/>
            <a:ext cx="1019175" cy="9435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478" y="69159"/>
            <a:ext cx="1019175" cy="8669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08394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116211" y="508981"/>
            <a:ext cx="9725889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DEUXIEME PARTIE 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: LA STRUCTURE D’ACCES THEORIQUE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" y="-7455"/>
            <a:ext cx="1019175" cy="9435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478" y="69159"/>
            <a:ext cx="1019175" cy="8669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8179" y="6405694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jeudi 21 juillet 2022</a:t>
            </a:fld>
            <a:endParaRPr lang="fr-FR" dirty="0"/>
          </a:p>
        </p:txBody>
      </p:sp>
      <p:pic>
        <p:nvPicPr>
          <p:cNvPr id="3075" name="Picture 3" descr="C:\Users\lenovo\Pictures\Capturegraph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871" y="1076324"/>
            <a:ext cx="10215634" cy="535307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9811043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476251" y="591816"/>
            <a:ext cx="9725889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DEUXIEME PARTIE 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: MODELE CONCEPTUEL DE DONNEES (MCD)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" y="-7455"/>
            <a:ext cx="1019175" cy="94355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478" y="69159"/>
            <a:ext cx="1019175" cy="866946"/>
          </a:xfrm>
          <a:prstGeom prst="rect">
            <a:avLst/>
          </a:prstGeom>
        </p:spPr>
      </p:pic>
      <p:pic>
        <p:nvPicPr>
          <p:cNvPr id="2050" name="Picture 2" descr="C:\Users\lenovo\Pictures\CaptureMC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0127" y="1142984"/>
            <a:ext cx="9072626" cy="571501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3362573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1275074" y="591816"/>
            <a:ext cx="9725889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DEUXIEME PARTIE 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: MODELE LOGIQUE DE DONNEES (MLD)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" y="-7455"/>
            <a:ext cx="1019175" cy="9435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478" y="69159"/>
            <a:ext cx="1019175" cy="8669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8179" y="6405694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jeudi 21 juillet 2022</a:t>
            </a:fld>
            <a:endParaRPr lang="fr-FR" dirty="0"/>
          </a:p>
        </p:txBody>
      </p:sp>
      <p:pic>
        <p:nvPicPr>
          <p:cNvPr id="4100" name="Picture 4" descr="C:\Users\lenovo\Pictures\CaptureML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1499" y="1214422"/>
            <a:ext cx="9429815" cy="514353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73731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398919" y="267996"/>
            <a:ext cx="9725889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DEUXIEME PARTIE </a:t>
            </a:r>
            <a:r>
              <a:rPr lang="fr-FR" sz="2000" b="1" dirty="0">
                <a:latin typeface="Arial" pitchFamily="34" charset="0"/>
                <a:cs typeface="Arial" pitchFamily="34" charset="0"/>
              </a:rPr>
              <a:t>: MODELE PHYSIQUE DE DONNEES (MPD)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" y="-7455"/>
            <a:ext cx="1019175" cy="94355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478" y="69159"/>
            <a:ext cx="1019175" cy="866946"/>
          </a:xfrm>
          <a:prstGeom prst="rect">
            <a:avLst/>
          </a:prstGeom>
        </p:spPr>
      </p:pic>
      <p:pic>
        <p:nvPicPr>
          <p:cNvPr id="1029" name="Picture 5" descr="C:\Users\lenovo\Pictures\CaptureMP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1159" y="967060"/>
            <a:ext cx="8572560" cy="550072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006574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vague 3"/>
          <p:cNvSpPr/>
          <p:nvPr/>
        </p:nvSpPr>
        <p:spPr>
          <a:xfrm>
            <a:off x="468139" y="1534468"/>
            <a:ext cx="10513168" cy="4536504"/>
          </a:xfrm>
          <a:prstGeom prst="doubleWav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TROISIEME PARTIE:REALISATION ET VUES D’INTERFACES</a:t>
            </a:r>
          </a:p>
          <a:p>
            <a:pPr algn="ctr"/>
            <a:r>
              <a:rPr lang="fr-FR" sz="4800" b="1" dirty="0">
                <a:solidFill>
                  <a:srgbClr val="FF00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endParaRPr lang="fr-FR" sz="4800" b="1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7251" y="568151"/>
            <a:ext cx="993710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TROISIEME PARTIE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:  REALISATION ET VUES D’INTERFACES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" y="-7455"/>
            <a:ext cx="1019175" cy="9435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478" y="69159"/>
            <a:ext cx="1019175" cy="8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1979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9995" y="1214422"/>
            <a:ext cx="1064426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Cette partie est consacrée à l’explication des outils de conception, les environnements de développements et la réalisation de l’application.</a:t>
            </a:r>
          </a:p>
          <a:p>
            <a:endParaRPr lang="fr-F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32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Equipement:</a:t>
            </a:r>
          </a:p>
          <a:p>
            <a:r>
              <a:rPr lang="fr-FR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Ordinateur : Lenovo</a:t>
            </a:r>
          </a:p>
          <a:p>
            <a:r>
              <a:rPr lang="fr-FR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 : 4Go</a:t>
            </a:r>
          </a:p>
          <a:p>
            <a:r>
              <a:rPr lang="fr-FR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Disque dur : 500 Go</a:t>
            </a:r>
          </a:p>
          <a:p>
            <a:endParaRPr lang="fr-F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85813" y="214290"/>
            <a:ext cx="9787006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TROISIEME PARTIE</a:t>
            </a:r>
            <a:r>
              <a:rPr lang="fr-F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REALISATION ET VUES D’INTERFACES</a:t>
            </a:r>
          </a:p>
          <a:p>
            <a:endParaRPr lang="fr-F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3965" y="5994047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jeudi 21 juillet 2022</a:t>
            </a:fld>
            <a:endParaRPr lang="fr-FR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" y="-7455"/>
            <a:ext cx="1019175" cy="9435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478" y="69159"/>
            <a:ext cx="1019175" cy="8669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08394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54308" y="458243"/>
            <a:ext cx="9485385" cy="461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22" tIns="45711" rIns="91422" bIns="45711">
            <a:spAutoFit/>
          </a:bodyPr>
          <a:lstStyle/>
          <a:p>
            <a:pPr algn="ctr"/>
            <a:r>
              <a:rPr lang="fr-FR" sz="24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Troisième PARTIE </a:t>
            </a:r>
            <a:r>
              <a:rPr lang="fr-FR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REALISATION</a:t>
            </a:r>
            <a:endParaRPr lang="fr-FR" sz="2400" b="1" u="sng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6291" y="2630074"/>
            <a:ext cx="9818653" cy="3402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97608" y="1389639"/>
            <a:ext cx="9881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Environnement de développement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6237" y="3645024"/>
            <a:ext cx="9433048" cy="115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Beans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06645" y="4983558"/>
            <a:ext cx="9433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WinDev 20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</a:t>
            </a: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Langage de Programmation : 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Wlangage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96237" y="2348880"/>
            <a:ext cx="9433048" cy="126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Eclipse 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3965" y="6453336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jeudi 21 juillet 2022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2" y="-7455"/>
            <a:ext cx="864662" cy="94355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0305" y="69159"/>
            <a:ext cx="864662" cy="86694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8947E59-4671-8284-C9AC-2221819AC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260" y="4877091"/>
            <a:ext cx="642255" cy="82654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474DCE-D071-0436-0BE2-61140C0D36BB}"/>
              </a:ext>
            </a:extLst>
          </p:cNvPr>
          <p:cNvSpPr/>
          <p:nvPr/>
        </p:nvSpPr>
        <p:spPr>
          <a:xfrm>
            <a:off x="1260227" y="5847655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</a:t>
            </a:r>
          </a:p>
        </p:txBody>
      </p:sp>
      <p:pic>
        <p:nvPicPr>
          <p:cNvPr id="1030" name="Picture 6" descr="Eclipse Vector Logo - Download Free SVG Icon | Worldvectorlogo">
            <a:extLst>
              <a:ext uri="{FF2B5EF4-FFF2-40B4-BE49-F238E27FC236}">
                <a16:creationId xmlns:a16="http://schemas.microsoft.com/office/drawing/2014/main" id="{7D66D8F6-A89F-FD3F-FED6-3A27D183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79" y="2321053"/>
            <a:ext cx="883961" cy="7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1C35987-0F19-9091-C098-D52168533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27" y="3521779"/>
            <a:ext cx="1008112" cy="9167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50281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54308" y="458243"/>
            <a:ext cx="9485385" cy="461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22" tIns="45711" rIns="91422" bIns="45711">
            <a:spAutoFit/>
          </a:bodyPr>
          <a:lstStyle/>
          <a:p>
            <a:pPr algn="ctr"/>
            <a:r>
              <a:rPr lang="fr-FR" sz="24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Troisième PARTIE </a:t>
            </a:r>
            <a:r>
              <a:rPr lang="fr-FR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REALISATION</a:t>
            </a:r>
            <a:endParaRPr lang="fr-FR" sz="2400" b="1" u="sng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4308" y="908720"/>
            <a:ext cx="98815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Logiciel de conception :</a:t>
            </a:r>
          </a:p>
          <a:p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76250" y="1268760"/>
            <a:ext cx="9590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PowerAMC: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24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6250" y="2636912"/>
            <a:ext cx="921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HFSQL client/serveur 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6211" y="2132856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Base de Données 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2" y="-7455"/>
            <a:ext cx="864662" cy="94355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0305" y="69159"/>
            <a:ext cx="864662" cy="86694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BC24A1C-CFF1-027C-1584-AB4C0F78F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83" y="1340768"/>
            <a:ext cx="10668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BA7F9CC-4F02-0D0E-5B6E-7FA2DE6FC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50" y="3312722"/>
            <a:ext cx="7920881" cy="342864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22246B8-8562-5414-F9C8-9188F22CE7B6}"/>
              </a:ext>
            </a:extLst>
          </p:cNvPr>
          <p:cNvSpPr/>
          <p:nvPr/>
        </p:nvSpPr>
        <p:spPr>
          <a:xfrm>
            <a:off x="6372794" y="6444044"/>
            <a:ext cx="4536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 HFSQL client/serveur</a:t>
            </a:r>
            <a:endParaRPr lang="fr-F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92388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5292675" y="334862"/>
            <a:ext cx="1712714" cy="601242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660110" y="1177588"/>
            <a:ext cx="3223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r>
              <a:rPr lang="en-US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fr-FR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091" y="2027457"/>
            <a:ext cx="1137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PREMIERE PARTIE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ET ORGANISATION DU CSP ALGOZA</a:t>
            </a:r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1282" y="2867947"/>
            <a:ext cx="972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DEUXIEME PARTIE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MODELISATION ET CONCEPTION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6091" y="3623538"/>
            <a:ext cx="10801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TROISIEME PARTIE</a:t>
            </a: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REALISATION ET VUES DES INTERFACES.</a:t>
            </a:r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797511" y="4365104"/>
            <a:ext cx="287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32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" y="-7455"/>
            <a:ext cx="1019175" cy="9435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478" y="69159"/>
            <a:ext cx="1019175" cy="8669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3965" y="5994047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jeudi 21 juillet 2022</a:t>
            </a:fld>
            <a:endParaRPr lang="fr-FR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3035201"/>
      </p:ext>
    </p:extLst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54308" y="458243"/>
            <a:ext cx="9485385" cy="461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22" tIns="45711" rIns="91422" bIns="45711">
            <a:spAutoFit/>
          </a:bodyPr>
          <a:lstStyle/>
          <a:p>
            <a:pPr algn="ctr"/>
            <a:r>
              <a:rPr lang="fr-FR" sz="24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Troisième PARTIE </a:t>
            </a:r>
            <a:r>
              <a:rPr lang="fr-FR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REALISATION</a:t>
            </a:r>
            <a:endParaRPr lang="fr-FR" sz="2400" b="1" u="sng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4308" y="1052736"/>
            <a:ext cx="98815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Logiciel utilisé</a:t>
            </a:r>
          </a:p>
          <a:p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6811" y="1630482"/>
            <a:ext cx="836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Outil de capture d’écran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85414" y="2576202"/>
            <a:ext cx="9433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Word :</a:t>
            </a:r>
          </a:p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3965" y="6453336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jeudi 21 juillet 2022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2" y="-7455"/>
            <a:ext cx="864662" cy="94355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0305" y="69159"/>
            <a:ext cx="864662" cy="86694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D3B60D-1BF6-C754-7E2B-D421AAD91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88" y="2420888"/>
            <a:ext cx="1252791" cy="10081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8FA681C-DE7E-3987-565B-79A33B6BCF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05" y="1499918"/>
            <a:ext cx="1082458" cy="8224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7D1A29-BC6E-510B-E48F-04830E356462}"/>
              </a:ext>
            </a:extLst>
          </p:cNvPr>
          <p:cNvSpPr/>
          <p:nvPr/>
        </p:nvSpPr>
        <p:spPr>
          <a:xfrm>
            <a:off x="1260227" y="3623510"/>
            <a:ext cx="9433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PowerPoint :</a:t>
            </a:r>
          </a:p>
          <a:p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pic>
        <p:nvPicPr>
          <p:cNvPr id="1026" name="Picture 2" descr="Microsoft PowerPoint ‒ Applications sur Google Play">
            <a:extLst>
              <a:ext uri="{FF2B5EF4-FFF2-40B4-BE49-F238E27FC236}">
                <a16:creationId xmlns:a16="http://schemas.microsoft.com/office/drawing/2014/main" id="{05F0682C-E606-1053-26EC-780AA6527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58" y="3334631"/>
            <a:ext cx="1152129" cy="117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51794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9FE60-1A56-2BC9-9C1F-B5B5785A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320040"/>
            <a:ext cx="9976247" cy="372656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fr-FR" sz="24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Troisième PARTIE </a:t>
            </a:r>
            <a:r>
              <a:rPr lang="fr-FR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24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VUES DES INTERFACES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3DA58-9C18-3204-DA40-0E5EE2DE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79" y="908720"/>
            <a:ext cx="9976247" cy="5547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Fenêtre d’authentification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just">
              <a:spcAft>
                <a:spcPts val="1000"/>
              </a:spcAft>
              <a:buNone/>
            </a:pPr>
            <a:endParaRPr lang="fr-F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fr-FR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 : Champ de saisi nom d’utilisateur</a:t>
            </a:r>
            <a:endParaRPr lang="fr-FR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fr-FR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: Champ de saisi mot de passe</a:t>
            </a:r>
            <a:endParaRPr lang="fr-FR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fr-FR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: Bouton de connexion</a:t>
            </a:r>
            <a:endParaRPr lang="fr-FR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fr-FR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 : Bouton pour fermer l’application</a:t>
            </a:r>
            <a:endParaRPr lang="fr-FR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172C182-1191-CFA0-6C83-46D61BDF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0" y="1412776"/>
            <a:ext cx="494953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1310"/>
      </p:ext>
    </p:extLst>
  </p:cSld>
  <p:clrMapOvr>
    <a:masterClrMapping/>
  </p:clrMapOvr>
  <p:transition spd="slow"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9FE60-1A56-2BC9-9C1F-B5B5785A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9" y="320040"/>
            <a:ext cx="9976247" cy="372656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fr-FR" sz="24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Troisième PARTIE </a:t>
            </a:r>
            <a:r>
              <a:rPr lang="fr-FR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fr-FR" sz="24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VUES DES INTERFACES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3DA58-9C18-3204-DA40-0E5EE2DE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79" y="908720"/>
            <a:ext cx="9976247" cy="55470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2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Menu Général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2245F6-B120-AC3C-4EB6-9BAE1300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702" y="1484784"/>
            <a:ext cx="9950624" cy="530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5496218"/>
      </p:ext>
    </p:extLst>
  </p:cSld>
  <p:clrMapOvr>
    <a:masterClrMapping/>
  </p:clrMapOvr>
  <p:transition spd="slow">
    <p:comb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vague 1"/>
          <p:cNvSpPr/>
          <p:nvPr/>
        </p:nvSpPr>
        <p:spPr>
          <a:xfrm>
            <a:off x="684163" y="1484784"/>
            <a:ext cx="9721080" cy="3960440"/>
          </a:xfrm>
          <a:prstGeom prst="doubleWav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" y="-7455"/>
            <a:ext cx="1019175" cy="9435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478" y="69159"/>
            <a:ext cx="1019175" cy="8669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826301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1188219" y="267995"/>
            <a:ext cx="9725889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099" y="1340768"/>
            <a:ext cx="1094521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fr-F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définitive, ce stage nous a été d’une grande utilité. Il nous a permis non seulement de mettre en pratique les connaissances acquises à l’école  durant ces trois (3) années de formation, mais aussi  d’acquérir de nouvelles </a:t>
            </a:r>
            <a:r>
              <a:rPr lang="fr-FR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connaissances</a:t>
            </a:r>
            <a:r>
              <a:rPr lang="fr-F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fr-FR" sz="2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" y="-7455"/>
            <a:ext cx="1019175" cy="94355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355" y="-7456"/>
            <a:ext cx="1019175" cy="94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1042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2115" y="2067720"/>
            <a:ext cx="1087320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b="1" cap="none" spc="0" dirty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MERCI POUR VOTRE AIMABLE ATTENTION !!!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" y="-7455"/>
            <a:ext cx="1019175" cy="94355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363" y="-7456"/>
            <a:ext cx="1019175" cy="94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747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uble vague 8"/>
          <p:cNvSpPr/>
          <p:nvPr/>
        </p:nvSpPr>
        <p:spPr>
          <a:xfrm>
            <a:off x="1019175" y="1484784"/>
            <a:ext cx="9242052" cy="3960440"/>
          </a:xfrm>
          <a:prstGeom prst="doubleWav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019175" cy="9361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-2"/>
            <a:ext cx="1019175" cy="9361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3965" y="5994047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jeudi 21 juillet 2022</a:t>
            </a:fld>
            <a:endParaRPr lang="fr-FR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504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972195" y="332656"/>
            <a:ext cx="97210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fr-FR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22" y="-7455"/>
            <a:ext cx="864662" cy="9435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0305" y="69159"/>
            <a:ext cx="864662" cy="8669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0147" y="970645"/>
            <a:ext cx="10297145" cy="55546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rgbClr val="FF0000"/>
              </a:buClr>
              <a:buSzPct val="100000"/>
            </a:pP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L’informatique:</a:t>
            </a:r>
          </a:p>
          <a:p>
            <a:pPr marL="1257300" lvl="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Traitement automatique</a:t>
            </a:r>
          </a:p>
          <a:p>
            <a:pPr marL="1257300" lvl="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Système d’information</a:t>
            </a:r>
          </a:p>
          <a:p>
            <a:pPr algn="just">
              <a:buClr>
                <a:srgbClr val="FF0000"/>
              </a:buClr>
              <a:buSzPct val="100000"/>
            </a:pP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rgbClr val="FF0000"/>
              </a:buClr>
              <a:buSzPct val="100000"/>
            </a:pPr>
            <a:r>
              <a:rPr lang="fr-FR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stage en entreprise: </a:t>
            </a:r>
          </a:p>
          <a:p>
            <a:pPr marL="1257300" lvl="2" indent="-342900" algn="just">
              <a:buSzPct val="100000"/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Essentielle </a:t>
            </a:r>
          </a:p>
          <a:p>
            <a:pPr marL="1257300" lvl="2" indent="-342900" algn="just">
              <a:buSzPct val="100000"/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 pratique de perfectionnement</a:t>
            </a:r>
          </a:p>
          <a:p>
            <a:pPr marL="1257300" lvl="2" indent="-342900" algn="just">
              <a:buSzPct val="100000"/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Développer une application</a:t>
            </a:r>
          </a:p>
          <a:p>
            <a:pPr lvl="2" algn="just">
              <a:buSzPct val="100000"/>
            </a:pPr>
            <a:endParaRPr lang="fr-FR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fr-FR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Réaliser ce travail: </a:t>
            </a:r>
          </a:p>
          <a:p>
            <a:pPr marL="1257300" lvl="2" indent="-342900" algn="just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et Organisation du lieu de Stage ;</a:t>
            </a:r>
          </a:p>
          <a:p>
            <a:pPr marL="1257300" lvl="2" indent="-342900" algn="just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Modélisation et Méthode d’analyse ;</a:t>
            </a:r>
          </a:p>
          <a:p>
            <a:pPr marL="1257300" lvl="2" indent="-342900" algn="just">
              <a:buSzPct val="81000"/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Réalisation et Vues des Interfaces .</a:t>
            </a:r>
            <a:endParaRPr lang="fr-FR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059EED-D58A-7AE2-469B-53D6461F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04982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vague 4"/>
          <p:cNvSpPr/>
          <p:nvPr/>
        </p:nvSpPr>
        <p:spPr>
          <a:xfrm>
            <a:off x="828179" y="1484784"/>
            <a:ext cx="10153128" cy="3960440"/>
          </a:xfrm>
          <a:prstGeom prst="doubleWav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ln w="1143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PREMIERE PARTIE: </a:t>
            </a:r>
            <a:r>
              <a:rPr lang="fr-FR" sz="4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ET ORGANISATION DU CSP ALGOZA</a:t>
            </a:r>
            <a:r>
              <a:rPr lang="fr-FR" sz="4800" b="1" dirty="0">
                <a:ln w="1143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fr-FR" sz="48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19175" cy="83671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-27802"/>
            <a:ext cx="1019175" cy="8645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3965" y="5994047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jeudi 21 juillet 2022</a:t>
            </a:fld>
            <a:endParaRPr lang="fr-FR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40542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32235" y="248076"/>
            <a:ext cx="9649072" cy="461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22" tIns="45711" rIns="91422" bIns="45711">
            <a:spAutoFit/>
          </a:bodyPr>
          <a:lstStyle/>
          <a:p>
            <a:pPr algn="ctr"/>
            <a:r>
              <a:rPr lang="fr-FR" sz="2400" b="1" dirty="0">
                <a:ln w="11430"/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PREMIERE PARTIE:</a:t>
            </a:r>
            <a:r>
              <a:rPr lang="fr-FR" sz="2400" b="1" dirty="0">
                <a:ln w="1143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</a:t>
            </a:r>
            <a:endParaRPr lang="fr-FR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7000" y="936104"/>
            <a:ext cx="99371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Raison Social : </a:t>
            </a: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Complexe Scolaire Privé Algoza ;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Statut Juridique : </a:t>
            </a: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Entreprise Personnel ;</a:t>
            </a:r>
          </a:p>
          <a:p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 Social : </a:t>
            </a: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cinq cent millions F CFA (500,000,000); </a:t>
            </a:r>
          </a:p>
          <a:p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Cordonnée géographie : </a:t>
            </a: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CSP Algoza, Recasement.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Le Complexe Scolaire Privé  (CSP) ALGOZA</a:t>
            </a:r>
          </a:p>
          <a:p>
            <a:pPr marL="2286000" lvl="4" indent="-457200">
              <a:buFont typeface="Wingdings" panose="05000000000000000000" pitchFamily="2" charset="2"/>
              <a:buChar char="ü"/>
            </a:pP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Ecole d’enseignement général</a:t>
            </a:r>
          </a:p>
          <a:p>
            <a:pPr marL="2286000" lvl="4" indent="-457200">
              <a:buFont typeface="Wingdings" panose="05000000000000000000" pitchFamily="2" charset="2"/>
              <a:buChar char="ü"/>
            </a:pP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Qualité</a:t>
            </a:r>
          </a:p>
          <a:p>
            <a:pPr marL="2286000" lvl="4" indent="-457200">
              <a:buFont typeface="Wingdings" panose="05000000000000000000" pitchFamily="2" charset="2"/>
              <a:buChar char="ü"/>
            </a:pP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système de programme</a:t>
            </a:r>
          </a:p>
        </p:txBody>
      </p:sp>
      <p:sp>
        <p:nvSpPr>
          <p:cNvPr id="8" name="Rectangle 7"/>
          <p:cNvSpPr/>
          <p:nvPr/>
        </p:nvSpPr>
        <p:spPr>
          <a:xfrm>
            <a:off x="963965" y="6372036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>
                <a:solidFill>
                  <a:srgbClr val="0070C0"/>
                </a:solidFill>
              </a:rPr>
              <a:pPr/>
              <a:t>jeudi 21 juillet 2022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99" y="-7455"/>
            <a:ext cx="787485" cy="9435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7483" y="69159"/>
            <a:ext cx="787484" cy="86694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0BBDA7-F401-7F15-5A55-B024A3C0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674" y="6556248"/>
            <a:ext cx="810801" cy="228600"/>
          </a:xfrm>
        </p:spPr>
        <p:txBody>
          <a:bodyPr/>
          <a:lstStyle/>
          <a:p>
            <a:fld id="{0B9010BA-31DA-4121-8173-D086F93271D6}" type="slidenum">
              <a:rPr lang="fr-FR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r>
              <a:rPr lang="fr-FR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095537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04741" y="458243"/>
            <a:ext cx="7816041" cy="461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22" tIns="45711" rIns="91422" bIns="45711">
            <a:spAutoFit/>
          </a:bodyPr>
          <a:lstStyle/>
          <a:p>
            <a:pPr algn="ctr"/>
            <a:r>
              <a:rPr lang="fr-FR" sz="2400" b="1" dirty="0">
                <a:ln w="1143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PREMIERE PARTIE: Organisation</a:t>
            </a:r>
            <a:endParaRPr lang="fr-FR" sz="2400" b="1" u="sng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6291" y="2630074"/>
            <a:ext cx="9818653" cy="3402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4308" y="1052736"/>
            <a:ext cx="98815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CSP Algoza est dirigé par un Directeur Général qui est également le Fondateur, ainsi l’école est organisée en des services comme suit: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96237" y="2276872"/>
            <a:ext cx="94330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provisorat : </a:t>
            </a: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Dirigé par un proviseur qui est le chef de l’établissement;</a:t>
            </a:r>
            <a:endParaRPr lang="fr-FR" sz="2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6237" y="3573016"/>
            <a:ext cx="94330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service Administratif, Financier et Informatique;</a:t>
            </a:r>
            <a:endParaRPr lang="fr-FR" sz="2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6645" y="4437112"/>
            <a:ext cx="9433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 surveillance générale </a:t>
            </a: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fr-FR" sz="2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6237" y="3140968"/>
            <a:ext cx="9433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censorat </a:t>
            </a: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fr-FR" sz="2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82860" y="4983559"/>
            <a:ext cx="9433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 Direction primaire </a:t>
            </a: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fr-FR" sz="2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1788" y="5570076"/>
            <a:ext cx="9433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 secrétariats </a:t>
            </a: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fr-FR" sz="2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3965" y="5994047"/>
            <a:ext cx="2863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 sz="20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jeudi 21 juillet 2022</a:t>
            </a:fld>
            <a:endParaRPr lang="fr-FR" sz="2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" y="-7455"/>
            <a:ext cx="1019175" cy="94355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478" y="69159"/>
            <a:ext cx="1019175" cy="8669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68692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85747" y="214290"/>
            <a:ext cx="9980612" cy="461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22" tIns="45711" rIns="91422" bIns="45711">
            <a:spAutoFit/>
          </a:bodyPr>
          <a:lstStyle/>
          <a:p>
            <a:pPr algn="ctr"/>
            <a:r>
              <a:rPr lang="fr-FR" sz="2400" b="1" dirty="0">
                <a:ln w="11430"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PREMIERE PARTIE: OrgaNIGRAMME</a:t>
            </a:r>
            <a:endParaRPr lang="fr-FR" sz="2400" b="1" u="sng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me 4"/>
          <p:cNvGraphicFramePr/>
          <p:nvPr/>
        </p:nvGraphicFramePr>
        <p:xfrm>
          <a:off x="728623" y="857232"/>
          <a:ext cx="9715568" cy="564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04741" y="458243"/>
            <a:ext cx="7816041" cy="4616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22" tIns="45711" rIns="91422" bIns="45711">
            <a:spAutoFit/>
          </a:bodyPr>
          <a:lstStyle/>
          <a:p>
            <a:pPr algn="ctr"/>
            <a:r>
              <a:rPr lang="fr-FR" sz="2400" b="1" dirty="0">
                <a:ln w="11430"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PREMIERE PARTIE: Déroulement de stage</a:t>
            </a:r>
            <a:endParaRPr lang="fr-FR" sz="2400" b="1" u="sng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6291" y="2630074"/>
            <a:ext cx="9818653" cy="3402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1154308" y="1196752"/>
            <a:ext cx="9881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Au cours de notre stage nous avons eu à approfondir nos connaissance en informatique de gestion avec comme taches:</a:t>
            </a: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6211" y="2060848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La gestion du réseau informatique de l’établissement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;</a:t>
            </a:r>
            <a:endParaRPr lang="fr-FR" sz="2400" b="1" dirty="0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6211" y="3501008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Le tirage des certificats de scolarité des élèves</a:t>
            </a:r>
            <a:r>
              <a:rPr lang="fr-FR" sz="2400" b="1" dirty="0"/>
              <a:t>;</a:t>
            </a:r>
            <a:endParaRPr lang="fr-FR" sz="2400" b="1" dirty="0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16211" y="4037002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La saisie des notes des élèves et tirage de leurs bulletins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;</a:t>
            </a:r>
            <a:endParaRPr lang="fr-FR" sz="2400" b="1" dirty="0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16211" y="2636912"/>
            <a:ext cx="9433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La maintenance de petites pannes des ordinateurs, imprimantes etc. 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;</a:t>
            </a:r>
            <a:endParaRPr lang="fr-FR" sz="2400" b="1" dirty="0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16211" y="4551511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Des dépannages informatiques 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;</a:t>
            </a:r>
            <a:endParaRPr lang="fr-FR" sz="2400" b="1" dirty="0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16211" y="5118283"/>
            <a:ext cx="9433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88900" lvl="0" indent="-342900" algn="just"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Et enfin le développement de l’application &lt;&lt; PREVISION ET SUIVI DE DEPENSE&gt;&gt;.</a:t>
            </a:r>
            <a:endParaRPr lang="fr-FR" sz="2400" b="1" dirty="0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3965" y="5994047"/>
            <a:ext cx="2956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0FAF6E4-9F6B-4966-9644-8D67F5597075}" type="datetime2">
              <a:rPr lang="fr-FR" sz="2000">
                <a:solidFill>
                  <a:srgbClr val="0070C0"/>
                </a:solidFill>
              </a:rPr>
              <a:pPr/>
              <a:t>jeudi 21 juillet 2022</a:t>
            </a:fld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" y="-7455"/>
            <a:ext cx="1019175" cy="94355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478" y="69159"/>
            <a:ext cx="1019175" cy="8669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68692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4.9|5.8|1.7|3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4.9|5.8|1.7|3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4.9|5.8|1.7|3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.1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4.9|5.8|1.7|3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4.9|5.8|1.7|3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 GRAC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17722</TotalTime>
  <Words>858</Words>
  <Application>Microsoft Office PowerPoint</Application>
  <PresentationFormat>Personnalisé</PresentationFormat>
  <Paragraphs>161</Paragraphs>
  <Slides>25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Algerian</vt:lpstr>
      <vt:lpstr>Arial</vt:lpstr>
      <vt:lpstr>Calibri</vt:lpstr>
      <vt:lpstr>Tahoma</vt:lpstr>
      <vt:lpstr>Times New Roman</vt:lpstr>
      <vt:lpstr>Trebuchet MS</vt:lpstr>
      <vt:lpstr>Wingdings</vt:lpstr>
      <vt:lpstr>Wingdings 2</vt:lpstr>
      <vt:lpstr>PI GRACE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PREMIERE PARTIE: Organisation</vt:lpstr>
      <vt:lpstr>PREMIERE PARTIE: OrgaNIGRAMME</vt:lpstr>
      <vt:lpstr>PREMIERE PARTIE: Déroulement de stage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Troisième PARTIE : REALISATION</vt:lpstr>
      <vt:lpstr>Troisième PARTIE : REALISATION</vt:lpstr>
      <vt:lpstr>Troisième PARTIE : REALISATION</vt:lpstr>
      <vt:lpstr>Troisième PARTIE : VUES DES INTERFACES</vt:lpstr>
      <vt:lpstr>Troisième PARTIE : VUES DES INTERFACES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RACHID</dc:creator>
  <cp:lastModifiedBy>Tahir H. Abdallah</cp:lastModifiedBy>
  <cp:revision>97</cp:revision>
  <dcterms:created xsi:type="dcterms:W3CDTF">2017-10-04T20:58:11Z</dcterms:created>
  <dcterms:modified xsi:type="dcterms:W3CDTF">2022-07-21T19:25:33Z</dcterms:modified>
</cp:coreProperties>
</file>