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258" r:id="rId4"/>
    <p:sldId id="297" r:id="rId5"/>
    <p:sldId id="284" r:id="rId6"/>
    <p:sldId id="260" r:id="rId7"/>
    <p:sldId id="280" r:id="rId8"/>
    <p:sldId id="310" r:id="rId9"/>
    <p:sldId id="295" r:id="rId10"/>
    <p:sldId id="278" r:id="rId11"/>
    <p:sldId id="285" r:id="rId12"/>
    <p:sldId id="294" r:id="rId13"/>
    <p:sldId id="286" r:id="rId14"/>
    <p:sldId id="292" r:id="rId15"/>
    <p:sldId id="289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309" r:id="rId24"/>
    <p:sldId id="267" r:id="rId25"/>
    <p:sldId id="296" r:id="rId26"/>
  </p:sldIdLst>
  <p:sldSz cx="12601575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AA2920"/>
    <a:srgbClr val="F1F1F1"/>
    <a:srgbClr val="F7E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9" autoAdjust="0"/>
    <p:restoredTop sz="94434" autoAdjust="0"/>
  </p:normalViewPr>
  <p:slideViewPr>
    <p:cSldViewPr>
      <p:cViewPr varScale="1">
        <p:scale>
          <a:sx n="75" d="100"/>
          <a:sy n="75" d="100"/>
        </p:scale>
        <p:origin x="54" y="810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1034D-FE10-474D-95A6-AB43748FC1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C17CE1-67A7-457A-AFB1-D9CDD47B0E4F}">
      <dgm:prSet phldrT="[Texte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fr-FR" sz="2000"/>
            <a:t>DIRECTION GENERALE:</a:t>
          </a:r>
        </a:p>
        <a:p>
          <a:r>
            <a:rPr lang="fr-FR" sz="2000"/>
            <a:t>Fondateur</a:t>
          </a:r>
        </a:p>
      </dgm:t>
    </dgm:pt>
    <dgm:pt modelId="{3800FC5F-A4C6-4996-83D4-6F009B70A27E}" type="parTrans" cxnId="{2FBA1034-30B5-498E-A324-E25223A958BB}">
      <dgm:prSet/>
      <dgm:spPr/>
      <dgm:t>
        <a:bodyPr/>
        <a:lstStyle/>
        <a:p>
          <a:endParaRPr lang="fr-FR"/>
        </a:p>
      </dgm:t>
    </dgm:pt>
    <dgm:pt modelId="{2D20418D-8E66-4310-8D82-9B1486D4CA08}" type="sibTrans" cxnId="{2FBA1034-30B5-498E-A324-E25223A958BB}">
      <dgm:prSet/>
      <dgm:spPr/>
      <dgm:t>
        <a:bodyPr/>
        <a:lstStyle/>
        <a:p>
          <a:endParaRPr lang="fr-FR"/>
        </a:p>
      </dgm:t>
    </dgm:pt>
    <dgm:pt modelId="{53FF4F71-E3EE-4779-AE40-D6E21467010F}" type="asst">
      <dgm:prSet custT="1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fr-FR" sz="1500" b="1"/>
            <a:t>GESTIONNAIRE</a:t>
          </a:r>
        </a:p>
      </dgm:t>
    </dgm:pt>
    <dgm:pt modelId="{617DA1A2-212C-4CD0-9C57-88781826522A}" type="parTrans" cxnId="{AB84A118-FE20-4A4C-9E33-429A18CEB74D}">
      <dgm:prSet/>
      <dgm:spPr/>
      <dgm:t>
        <a:bodyPr/>
        <a:lstStyle/>
        <a:p>
          <a:endParaRPr lang="fr-FR"/>
        </a:p>
      </dgm:t>
    </dgm:pt>
    <dgm:pt modelId="{FF49B63F-6105-413F-9FFE-D6161054A535}" type="sibTrans" cxnId="{AB84A118-FE20-4A4C-9E33-429A18CEB74D}">
      <dgm:prSet/>
      <dgm:spPr/>
      <dgm:t>
        <a:bodyPr/>
        <a:lstStyle/>
        <a:p>
          <a:endParaRPr lang="fr-FR"/>
        </a:p>
      </dgm:t>
    </dgm:pt>
    <dgm:pt modelId="{44272E08-6E00-41C5-904C-891CBAAA1D5B}" type="asst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fr-FR" sz="1500" b="1" dirty="0"/>
            <a:t>PROVISORAT</a:t>
          </a:r>
        </a:p>
      </dgm:t>
    </dgm:pt>
    <dgm:pt modelId="{A1D0E0A0-8456-44CA-8613-2068598F845A}" type="parTrans" cxnId="{DB21C5F4-6E24-4310-AE0B-15AFB6461330}">
      <dgm:prSet/>
      <dgm:spPr/>
      <dgm:t>
        <a:bodyPr/>
        <a:lstStyle/>
        <a:p>
          <a:endParaRPr lang="fr-FR"/>
        </a:p>
      </dgm:t>
    </dgm:pt>
    <dgm:pt modelId="{42F8B388-9D46-4057-8E9C-4C86CA0863D0}" type="sibTrans" cxnId="{DB21C5F4-6E24-4310-AE0B-15AFB6461330}">
      <dgm:prSet/>
      <dgm:spPr/>
      <dgm:t>
        <a:bodyPr/>
        <a:lstStyle/>
        <a:p>
          <a:endParaRPr lang="fr-FR"/>
        </a:p>
      </dgm:t>
    </dgm:pt>
    <dgm:pt modelId="{39860C2E-E266-4EE2-8715-7F09199A564E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fr-FR" b="0"/>
            <a:t>Service Comptabilité</a:t>
          </a:r>
        </a:p>
      </dgm:t>
    </dgm:pt>
    <dgm:pt modelId="{BFF0A06A-6915-4008-8863-13427D62BCFE}" type="parTrans" cxnId="{76E87F21-9422-48D3-B6E3-62AF142B4E89}">
      <dgm:prSet/>
      <dgm:spPr/>
      <dgm:t>
        <a:bodyPr/>
        <a:lstStyle/>
        <a:p>
          <a:endParaRPr lang="fr-FR"/>
        </a:p>
      </dgm:t>
    </dgm:pt>
    <dgm:pt modelId="{B7CCFFA5-A155-4B32-9C38-1112E4B439C3}" type="sibTrans" cxnId="{76E87F21-9422-48D3-B6E3-62AF142B4E89}">
      <dgm:prSet/>
      <dgm:spPr/>
      <dgm:t>
        <a:bodyPr/>
        <a:lstStyle/>
        <a:p>
          <a:endParaRPr lang="fr-FR"/>
        </a:p>
      </dgm:t>
    </dgm:pt>
    <dgm:pt modelId="{4053B993-318E-4E76-BA88-86D1F302F455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fr-FR"/>
            <a:t>Service Informatique</a:t>
          </a:r>
        </a:p>
      </dgm:t>
    </dgm:pt>
    <dgm:pt modelId="{8BAD4ACD-53C9-4CA2-993B-6658DB210DDB}" type="parTrans" cxnId="{ED243BA0-DF0D-4F07-90D9-3A8603728E8B}">
      <dgm:prSet/>
      <dgm:spPr/>
      <dgm:t>
        <a:bodyPr/>
        <a:lstStyle/>
        <a:p>
          <a:endParaRPr lang="fr-FR"/>
        </a:p>
      </dgm:t>
    </dgm:pt>
    <dgm:pt modelId="{525EE5F2-800F-4753-B698-456E683CA784}" type="sibTrans" cxnId="{ED243BA0-DF0D-4F07-90D9-3A8603728E8B}">
      <dgm:prSet/>
      <dgm:spPr/>
      <dgm:t>
        <a:bodyPr/>
        <a:lstStyle/>
        <a:p>
          <a:endParaRPr lang="fr-FR"/>
        </a:p>
      </dgm:t>
    </dgm:pt>
    <dgm:pt modelId="{9A4D300C-DC23-4660-B5D6-CDD3632E09D3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FR"/>
            <a:t>CENSORAT</a:t>
          </a:r>
        </a:p>
      </dgm:t>
    </dgm:pt>
    <dgm:pt modelId="{F0BCF7A4-0FF0-494C-8988-59E68CDA4AA1}" type="parTrans" cxnId="{5BC45DF5-4595-48A3-A173-25491D69A369}">
      <dgm:prSet/>
      <dgm:spPr/>
      <dgm:t>
        <a:bodyPr/>
        <a:lstStyle/>
        <a:p>
          <a:endParaRPr lang="fr-FR"/>
        </a:p>
      </dgm:t>
    </dgm:pt>
    <dgm:pt modelId="{D52DBD21-79C2-45FD-9274-78B2EC9B337C}" type="sibTrans" cxnId="{5BC45DF5-4595-48A3-A173-25491D69A369}">
      <dgm:prSet/>
      <dgm:spPr/>
      <dgm:t>
        <a:bodyPr/>
        <a:lstStyle/>
        <a:p>
          <a:endParaRPr lang="fr-FR"/>
        </a:p>
      </dgm:t>
    </dgm:pt>
    <dgm:pt modelId="{A6A27CA2-9925-4082-945F-E624280A5990}">
      <dgm:prSet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fr-FR"/>
            <a:t>DIRECTION PRIMAIRE</a:t>
          </a:r>
        </a:p>
      </dgm:t>
    </dgm:pt>
    <dgm:pt modelId="{7F98148F-0577-41EF-8CB8-9D718773F7A4}" type="parTrans" cxnId="{345ABD83-0267-49BA-9BCC-AE7C02A6AC16}">
      <dgm:prSet/>
      <dgm:spPr/>
      <dgm:t>
        <a:bodyPr/>
        <a:lstStyle/>
        <a:p>
          <a:endParaRPr lang="fr-FR"/>
        </a:p>
      </dgm:t>
    </dgm:pt>
    <dgm:pt modelId="{B44B1ED6-5EE5-4C0A-9B93-B099084034A0}" type="sibTrans" cxnId="{345ABD83-0267-49BA-9BCC-AE7C02A6AC16}">
      <dgm:prSet/>
      <dgm:spPr/>
      <dgm:t>
        <a:bodyPr/>
        <a:lstStyle/>
        <a:p>
          <a:endParaRPr lang="fr-FR"/>
        </a:p>
      </dgm:t>
    </dgm:pt>
    <dgm:pt modelId="{C1095678-E6FA-45C5-B3AE-22FB2B881605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/>
            <a:t>Surveillance</a:t>
          </a:r>
        </a:p>
        <a:p>
          <a:r>
            <a:rPr lang="fr-FR"/>
            <a:t>Primaire</a:t>
          </a:r>
        </a:p>
      </dgm:t>
    </dgm:pt>
    <dgm:pt modelId="{D3FBF864-5C92-4719-AA56-17B2D47C9DBD}" type="parTrans" cxnId="{0E43B2A9-C265-44E6-A9B4-3AD4843089A5}">
      <dgm:prSet/>
      <dgm:spPr/>
      <dgm:t>
        <a:bodyPr/>
        <a:lstStyle/>
        <a:p>
          <a:endParaRPr lang="fr-FR"/>
        </a:p>
      </dgm:t>
    </dgm:pt>
    <dgm:pt modelId="{D82D94C3-30AB-4D39-9F65-7413423B735B}" type="sibTrans" cxnId="{0E43B2A9-C265-44E6-A9B4-3AD4843089A5}">
      <dgm:prSet/>
      <dgm:spPr/>
      <dgm:t>
        <a:bodyPr/>
        <a:lstStyle/>
        <a:p>
          <a:endParaRPr lang="fr-FR"/>
        </a:p>
      </dgm:t>
    </dgm:pt>
    <dgm:pt modelId="{7A199F1A-AEC2-497B-936D-66DF95B94B62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/>
            <a:t>Secretariat Primaire</a:t>
          </a:r>
        </a:p>
      </dgm:t>
    </dgm:pt>
    <dgm:pt modelId="{267DF964-DF7A-494B-B2D2-F24987E707D6}" type="parTrans" cxnId="{95CFE412-B7F7-465C-8CA8-BC13971F47CF}">
      <dgm:prSet/>
      <dgm:spPr/>
      <dgm:t>
        <a:bodyPr/>
        <a:lstStyle/>
        <a:p>
          <a:endParaRPr lang="fr-FR"/>
        </a:p>
      </dgm:t>
    </dgm:pt>
    <dgm:pt modelId="{27DB70CA-51F2-428F-943D-429BC5336345}" type="sibTrans" cxnId="{95CFE412-B7F7-465C-8CA8-BC13971F47CF}">
      <dgm:prSet/>
      <dgm:spPr/>
      <dgm:t>
        <a:bodyPr/>
        <a:lstStyle/>
        <a:p>
          <a:endParaRPr lang="fr-FR"/>
        </a:p>
      </dgm:t>
    </dgm:pt>
    <dgm:pt modelId="{EC23AB00-2D5F-41CC-9B14-E486288A9D22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/>
            <a:t>Surveillance Générale</a:t>
          </a:r>
        </a:p>
      </dgm:t>
    </dgm:pt>
    <dgm:pt modelId="{4FC30BD3-4BFB-48AE-859A-C98AD6FF1C8F}" type="parTrans" cxnId="{222B722E-4427-43CE-9178-33E1DA5E4BA1}">
      <dgm:prSet/>
      <dgm:spPr/>
      <dgm:t>
        <a:bodyPr/>
        <a:lstStyle/>
        <a:p>
          <a:endParaRPr lang="fr-FR"/>
        </a:p>
      </dgm:t>
    </dgm:pt>
    <dgm:pt modelId="{DB199A88-3B3A-42BC-BE77-5969CF47D31B}" type="sibTrans" cxnId="{222B722E-4427-43CE-9178-33E1DA5E4BA1}">
      <dgm:prSet/>
      <dgm:spPr/>
      <dgm:t>
        <a:bodyPr/>
        <a:lstStyle/>
        <a:p>
          <a:endParaRPr lang="fr-FR"/>
        </a:p>
      </dgm:t>
    </dgm:pt>
    <dgm:pt modelId="{FD60221D-1365-4D46-99E1-AA6C0129D5A6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/>
            <a:t>Sécretariat College/Lycée</a:t>
          </a:r>
        </a:p>
      </dgm:t>
    </dgm:pt>
    <dgm:pt modelId="{A1266AC0-3BE0-4635-B691-1890E1020C65}" type="parTrans" cxnId="{07D18147-E360-417E-A151-D9001AB92732}">
      <dgm:prSet/>
      <dgm:spPr/>
      <dgm:t>
        <a:bodyPr/>
        <a:lstStyle/>
        <a:p>
          <a:endParaRPr lang="fr-FR"/>
        </a:p>
      </dgm:t>
    </dgm:pt>
    <dgm:pt modelId="{A4AAE58C-D5DD-44E8-A581-B188F8B1F8F7}" type="sibTrans" cxnId="{07D18147-E360-417E-A151-D9001AB92732}">
      <dgm:prSet/>
      <dgm:spPr/>
      <dgm:t>
        <a:bodyPr/>
        <a:lstStyle/>
        <a:p>
          <a:endParaRPr lang="fr-FR"/>
        </a:p>
      </dgm:t>
    </dgm:pt>
    <dgm:pt modelId="{177DE031-A4FE-4B56-AC33-DF9AC09683E7}">
      <dgm:prSet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fr-FR"/>
            <a:t>Directeur Adjoint</a:t>
          </a:r>
        </a:p>
      </dgm:t>
    </dgm:pt>
    <dgm:pt modelId="{5C581EA6-833C-43A1-A13F-D0321691210D}" type="sibTrans" cxnId="{E7AEDAEA-B359-45A3-9931-E54ED7B5873A}">
      <dgm:prSet/>
      <dgm:spPr/>
      <dgm:t>
        <a:bodyPr/>
        <a:lstStyle/>
        <a:p>
          <a:endParaRPr lang="fr-FR"/>
        </a:p>
      </dgm:t>
    </dgm:pt>
    <dgm:pt modelId="{E6F2F090-2E4E-4871-A2DF-61AF81A11F89}" type="parTrans" cxnId="{E7AEDAEA-B359-45A3-9931-E54ED7B5873A}">
      <dgm:prSet/>
      <dgm:spPr/>
      <dgm:t>
        <a:bodyPr/>
        <a:lstStyle/>
        <a:p>
          <a:endParaRPr lang="fr-FR"/>
        </a:p>
      </dgm:t>
    </dgm:pt>
    <dgm:pt modelId="{B9FADA59-0A52-4319-8622-257DC14BCE44}" type="pres">
      <dgm:prSet presAssocID="{9E91034D-FE10-474D-95A6-AB43748FC1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D4657E-2E6A-426E-BE86-29955A71B501}" type="pres">
      <dgm:prSet presAssocID="{65C17CE1-67A7-457A-AFB1-D9CDD47B0E4F}" presName="hierRoot1" presStyleCnt="0"/>
      <dgm:spPr/>
    </dgm:pt>
    <dgm:pt modelId="{D5E0CDA8-A4E2-4CD7-B809-B1A294514838}" type="pres">
      <dgm:prSet presAssocID="{65C17CE1-67A7-457A-AFB1-D9CDD47B0E4F}" presName="composite" presStyleCnt="0"/>
      <dgm:spPr/>
    </dgm:pt>
    <dgm:pt modelId="{0F0210BE-99F9-407D-972E-B71CC5D5CC52}" type="pres">
      <dgm:prSet presAssocID="{65C17CE1-67A7-457A-AFB1-D9CDD47B0E4F}" presName="background" presStyleLbl="node0" presStyleIdx="0" presStyleCnt="1"/>
      <dgm:spPr/>
    </dgm:pt>
    <dgm:pt modelId="{DCE52615-FD24-4A27-B2CE-DEE819662C8D}" type="pres">
      <dgm:prSet presAssocID="{65C17CE1-67A7-457A-AFB1-D9CDD47B0E4F}" presName="text" presStyleLbl="fgAcc0" presStyleIdx="0" presStyleCnt="1" custScaleX="180139" custScaleY="74418" custLinFactNeighborX="5383" custLinFactNeighborY="-7948">
        <dgm:presLayoutVars>
          <dgm:chPref val="3"/>
        </dgm:presLayoutVars>
      </dgm:prSet>
      <dgm:spPr/>
    </dgm:pt>
    <dgm:pt modelId="{ACB8B06B-7F96-4F3B-B7E2-B96948D75617}" type="pres">
      <dgm:prSet presAssocID="{65C17CE1-67A7-457A-AFB1-D9CDD47B0E4F}" presName="hierChild2" presStyleCnt="0"/>
      <dgm:spPr/>
    </dgm:pt>
    <dgm:pt modelId="{8B65BC22-BFD8-47BE-B3C3-B033FB5296AD}" type="pres">
      <dgm:prSet presAssocID="{617DA1A2-212C-4CD0-9C57-88781826522A}" presName="Name10" presStyleLbl="parChTrans1D2" presStyleIdx="0" presStyleCnt="2"/>
      <dgm:spPr/>
    </dgm:pt>
    <dgm:pt modelId="{3876AE9C-4C48-41BC-A704-8F0D1195005E}" type="pres">
      <dgm:prSet presAssocID="{53FF4F71-E3EE-4779-AE40-D6E21467010F}" presName="hierRoot2" presStyleCnt="0"/>
      <dgm:spPr/>
    </dgm:pt>
    <dgm:pt modelId="{698554B2-B12B-48BD-942A-6B54EDAA8A9B}" type="pres">
      <dgm:prSet presAssocID="{53FF4F71-E3EE-4779-AE40-D6E21467010F}" presName="composite2" presStyleCnt="0"/>
      <dgm:spPr/>
    </dgm:pt>
    <dgm:pt modelId="{335B5A0E-7A84-48DB-804D-6D021F257C5C}" type="pres">
      <dgm:prSet presAssocID="{53FF4F71-E3EE-4779-AE40-D6E21467010F}" presName="background2" presStyleLbl="asst1" presStyleIdx="0" presStyleCnt="2"/>
      <dgm:spPr/>
    </dgm:pt>
    <dgm:pt modelId="{55A38E8B-FF69-4190-B5C3-CA6C6080D67D}" type="pres">
      <dgm:prSet presAssocID="{53FF4F71-E3EE-4779-AE40-D6E21467010F}" presName="text2" presStyleLbl="fgAcc2" presStyleIdx="0" presStyleCnt="2" custScaleY="74381" custLinFactNeighborX="-17666" custLinFactNeighborY="22055">
        <dgm:presLayoutVars>
          <dgm:chPref val="3"/>
        </dgm:presLayoutVars>
      </dgm:prSet>
      <dgm:spPr/>
    </dgm:pt>
    <dgm:pt modelId="{0C8219C3-1F5D-47B9-81AE-51D808E2241B}" type="pres">
      <dgm:prSet presAssocID="{53FF4F71-E3EE-4779-AE40-D6E21467010F}" presName="hierChild3" presStyleCnt="0"/>
      <dgm:spPr/>
    </dgm:pt>
    <dgm:pt modelId="{02E6CD57-0A27-4291-A5A0-8F35B1A18ED5}" type="pres">
      <dgm:prSet presAssocID="{BFF0A06A-6915-4008-8863-13427D62BCFE}" presName="Name17" presStyleLbl="parChTrans1D3" presStyleIdx="0" presStyleCnt="4"/>
      <dgm:spPr/>
    </dgm:pt>
    <dgm:pt modelId="{BFACB0F6-E9E4-4F14-B517-0657E29CAD04}" type="pres">
      <dgm:prSet presAssocID="{39860C2E-E266-4EE2-8715-7F09199A564E}" presName="hierRoot3" presStyleCnt="0"/>
      <dgm:spPr/>
    </dgm:pt>
    <dgm:pt modelId="{F4281261-F7C0-4224-A04A-84B070BAF007}" type="pres">
      <dgm:prSet presAssocID="{39860C2E-E266-4EE2-8715-7F09199A564E}" presName="composite3" presStyleCnt="0"/>
      <dgm:spPr/>
    </dgm:pt>
    <dgm:pt modelId="{F567471E-C937-4DDE-9CE6-FFD522F922F7}" type="pres">
      <dgm:prSet presAssocID="{39860C2E-E266-4EE2-8715-7F09199A564E}" presName="background3" presStyleLbl="node3" presStyleIdx="0" presStyleCnt="4"/>
      <dgm:spPr/>
    </dgm:pt>
    <dgm:pt modelId="{25A3C60B-5A76-4C68-B2AE-17133DC0E6E5}" type="pres">
      <dgm:prSet presAssocID="{39860C2E-E266-4EE2-8715-7F09199A564E}" presName="text3" presStyleLbl="fgAcc3" presStyleIdx="0" presStyleCnt="4" custScaleY="65336" custLinFactY="47459" custLinFactNeighborX="-715" custLinFactNeighborY="100000">
        <dgm:presLayoutVars>
          <dgm:chPref val="3"/>
        </dgm:presLayoutVars>
      </dgm:prSet>
      <dgm:spPr/>
    </dgm:pt>
    <dgm:pt modelId="{689E0CBF-B56E-4681-902A-6AA07171F241}" type="pres">
      <dgm:prSet presAssocID="{39860C2E-E266-4EE2-8715-7F09199A564E}" presName="hierChild4" presStyleCnt="0"/>
      <dgm:spPr/>
    </dgm:pt>
    <dgm:pt modelId="{75DE70D9-9C71-4607-B890-D7125BC0347F}" type="pres">
      <dgm:prSet presAssocID="{8BAD4ACD-53C9-4CA2-993B-6658DB210DDB}" presName="Name17" presStyleLbl="parChTrans1D3" presStyleIdx="1" presStyleCnt="4"/>
      <dgm:spPr/>
    </dgm:pt>
    <dgm:pt modelId="{2B53DC16-AE87-4A05-9EA4-71B7E3B68D81}" type="pres">
      <dgm:prSet presAssocID="{4053B993-318E-4E76-BA88-86D1F302F455}" presName="hierRoot3" presStyleCnt="0"/>
      <dgm:spPr/>
    </dgm:pt>
    <dgm:pt modelId="{BD7D21DE-C382-4862-9A2F-E7C3D4763AA0}" type="pres">
      <dgm:prSet presAssocID="{4053B993-318E-4E76-BA88-86D1F302F455}" presName="composite3" presStyleCnt="0"/>
      <dgm:spPr/>
    </dgm:pt>
    <dgm:pt modelId="{1B06AABC-799E-440E-9025-01CE49664519}" type="pres">
      <dgm:prSet presAssocID="{4053B993-318E-4E76-BA88-86D1F302F455}" presName="background3" presStyleLbl="node3" presStyleIdx="1" presStyleCnt="4"/>
      <dgm:spPr/>
    </dgm:pt>
    <dgm:pt modelId="{528AD87E-B30D-4F89-B6C6-8304B9ECF06F}" type="pres">
      <dgm:prSet presAssocID="{4053B993-318E-4E76-BA88-86D1F302F455}" presName="text3" presStyleLbl="fgAcc3" presStyleIdx="1" presStyleCnt="4" custScaleY="63794" custLinFactY="46333" custLinFactNeighborX="16440" custLinFactNeighborY="100000">
        <dgm:presLayoutVars>
          <dgm:chPref val="3"/>
        </dgm:presLayoutVars>
      </dgm:prSet>
      <dgm:spPr/>
    </dgm:pt>
    <dgm:pt modelId="{CE196517-09BD-4AF0-901A-188C2D3F5ED2}" type="pres">
      <dgm:prSet presAssocID="{4053B993-318E-4E76-BA88-86D1F302F455}" presName="hierChild4" presStyleCnt="0"/>
      <dgm:spPr/>
    </dgm:pt>
    <dgm:pt modelId="{73AFF551-3A8C-46D9-A56A-91EE32CDD5ED}" type="pres">
      <dgm:prSet presAssocID="{A1D0E0A0-8456-44CA-8613-2068598F845A}" presName="Name10" presStyleLbl="parChTrans1D2" presStyleIdx="1" presStyleCnt="2"/>
      <dgm:spPr/>
    </dgm:pt>
    <dgm:pt modelId="{C1866E24-2B1B-458B-A74F-6CB41E60BD31}" type="pres">
      <dgm:prSet presAssocID="{44272E08-6E00-41C5-904C-891CBAAA1D5B}" presName="hierRoot2" presStyleCnt="0"/>
      <dgm:spPr/>
    </dgm:pt>
    <dgm:pt modelId="{CA1731B5-07C6-4157-8B0A-B33ADA545334}" type="pres">
      <dgm:prSet presAssocID="{44272E08-6E00-41C5-904C-891CBAAA1D5B}" presName="composite2" presStyleCnt="0"/>
      <dgm:spPr/>
    </dgm:pt>
    <dgm:pt modelId="{E0EC6EDF-1EFD-4DE0-B43D-9706EC37D80F}" type="pres">
      <dgm:prSet presAssocID="{44272E08-6E00-41C5-904C-891CBAAA1D5B}" presName="background2" presStyleLbl="asst1" presStyleIdx="1" presStyleCnt="2"/>
      <dgm:spPr/>
    </dgm:pt>
    <dgm:pt modelId="{E267813C-BF92-4AA5-82D9-40CDFF510D76}" type="pres">
      <dgm:prSet presAssocID="{44272E08-6E00-41C5-904C-891CBAAA1D5B}" presName="text2" presStyleLbl="fgAcc2" presStyleIdx="1" presStyleCnt="2" custScaleY="73044" custLinFactNeighborX="14295" custLinFactNeighborY="21387">
        <dgm:presLayoutVars>
          <dgm:chPref val="3"/>
        </dgm:presLayoutVars>
      </dgm:prSet>
      <dgm:spPr/>
    </dgm:pt>
    <dgm:pt modelId="{E9EA06A8-417F-43D2-9F66-DAF34566660A}" type="pres">
      <dgm:prSet presAssocID="{44272E08-6E00-41C5-904C-891CBAAA1D5B}" presName="hierChild3" presStyleCnt="0"/>
      <dgm:spPr/>
    </dgm:pt>
    <dgm:pt modelId="{F9C78D16-899D-4BFE-8595-F802D3A3B778}" type="pres">
      <dgm:prSet presAssocID="{F0BCF7A4-0FF0-494C-8988-59E68CDA4AA1}" presName="Name17" presStyleLbl="parChTrans1D3" presStyleIdx="2" presStyleCnt="4"/>
      <dgm:spPr/>
    </dgm:pt>
    <dgm:pt modelId="{4ABE5655-B545-4146-9F82-2FB022D840EA}" type="pres">
      <dgm:prSet presAssocID="{9A4D300C-DC23-4660-B5D6-CDD3632E09D3}" presName="hierRoot3" presStyleCnt="0"/>
      <dgm:spPr/>
    </dgm:pt>
    <dgm:pt modelId="{FFD42B4E-2F06-4394-BBEC-D0B26D948C71}" type="pres">
      <dgm:prSet presAssocID="{9A4D300C-DC23-4660-B5D6-CDD3632E09D3}" presName="composite3" presStyleCnt="0"/>
      <dgm:spPr/>
    </dgm:pt>
    <dgm:pt modelId="{90F338D9-0A1F-4E16-BCF7-B6208357C8C7}" type="pres">
      <dgm:prSet presAssocID="{9A4D300C-DC23-4660-B5D6-CDD3632E09D3}" presName="background3" presStyleLbl="node3" presStyleIdx="2" presStyleCnt="4"/>
      <dgm:spPr/>
    </dgm:pt>
    <dgm:pt modelId="{471EF7A9-27CD-4D08-9727-A3C269A8CC7A}" type="pres">
      <dgm:prSet presAssocID="{9A4D300C-DC23-4660-B5D6-CDD3632E09D3}" presName="text3" presStyleLbl="fgAcc3" presStyleIdx="2" presStyleCnt="4" custScaleY="73274" custLinFactNeighborX="15010" custLinFactNeighborY="21387">
        <dgm:presLayoutVars>
          <dgm:chPref val="3"/>
        </dgm:presLayoutVars>
      </dgm:prSet>
      <dgm:spPr/>
    </dgm:pt>
    <dgm:pt modelId="{F9CF477D-80D3-4B19-94D5-E41D121599F8}" type="pres">
      <dgm:prSet presAssocID="{9A4D300C-DC23-4660-B5D6-CDD3632E09D3}" presName="hierChild4" presStyleCnt="0"/>
      <dgm:spPr/>
    </dgm:pt>
    <dgm:pt modelId="{80DAAED7-E417-4D37-AE80-3E1F5A669BE1}" type="pres">
      <dgm:prSet presAssocID="{4FC30BD3-4BFB-48AE-859A-C98AD6FF1C8F}" presName="Name23" presStyleLbl="parChTrans1D4" presStyleIdx="0" presStyleCnt="5"/>
      <dgm:spPr/>
    </dgm:pt>
    <dgm:pt modelId="{5E0A0799-1FFF-4B1D-9423-1D52E3ADA5CF}" type="pres">
      <dgm:prSet presAssocID="{EC23AB00-2D5F-41CC-9B14-E486288A9D22}" presName="hierRoot4" presStyleCnt="0"/>
      <dgm:spPr/>
    </dgm:pt>
    <dgm:pt modelId="{D47AD677-BFF0-45EC-85E2-CBD470828C2C}" type="pres">
      <dgm:prSet presAssocID="{EC23AB00-2D5F-41CC-9B14-E486288A9D22}" presName="composite4" presStyleCnt="0"/>
      <dgm:spPr/>
    </dgm:pt>
    <dgm:pt modelId="{194C6E17-2C84-498E-861D-AE10D8632A4B}" type="pres">
      <dgm:prSet presAssocID="{EC23AB00-2D5F-41CC-9B14-E486288A9D22}" presName="background4" presStyleLbl="node4" presStyleIdx="0" presStyleCnt="5"/>
      <dgm:spPr/>
    </dgm:pt>
    <dgm:pt modelId="{8B3DEB9D-8854-4ACC-8FB2-3C807B01F542}" type="pres">
      <dgm:prSet presAssocID="{EC23AB00-2D5F-41CC-9B14-E486288A9D22}" presName="text4" presStyleLbl="fgAcc4" presStyleIdx="0" presStyleCnt="5" custScaleY="66870" custLinFactNeighborX="15010" custLinFactNeighborY="21387">
        <dgm:presLayoutVars>
          <dgm:chPref val="3"/>
        </dgm:presLayoutVars>
      </dgm:prSet>
      <dgm:spPr/>
    </dgm:pt>
    <dgm:pt modelId="{C5A356EE-A907-4259-A2B8-7A66E31971AC}" type="pres">
      <dgm:prSet presAssocID="{EC23AB00-2D5F-41CC-9B14-E486288A9D22}" presName="hierChild5" presStyleCnt="0"/>
      <dgm:spPr/>
    </dgm:pt>
    <dgm:pt modelId="{E7AE98E5-6080-4172-8D40-47A9763176C0}" type="pres">
      <dgm:prSet presAssocID="{A1266AC0-3BE0-4635-B691-1890E1020C65}" presName="Name23" presStyleLbl="parChTrans1D4" presStyleIdx="1" presStyleCnt="5"/>
      <dgm:spPr/>
    </dgm:pt>
    <dgm:pt modelId="{58ECEA5A-88A8-4B46-871C-A0AACB4EF027}" type="pres">
      <dgm:prSet presAssocID="{FD60221D-1365-4D46-99E1-AA6C0129D5A6}" presName="hierRoot4" presStyleCnt="0"/>
      <dgm:spPr/>
    </dgm:pt>
    <dgm:pt modelId="{93E4CB12-C33E-4205-8293-CC2287FDAA2D}" type="pres">
      <dgm:prSet presAssocID="{FD60221D-1365-4D46-99E1-AA6C0129D5A6}" presName="composite4" presStyleCnt="0"/>
      <dgm:spPr/>
    </dgm:pt>
    <dgm:pt modelId="{5770D11A-46FC-4DAC-8B75-C9C0405C789F}" type="pres">
      <dgm:prSet presAssocID="{FD60221D-1365-4D46-99E1-AA6C0129D5A6}" presName="background4" presStyleLbl="node4" presStyleIdx="1" presStyleCnt="5"/>
      <dgm:spPr/>
    </dgm:pt>
    <dgm:pt modelId="{AF078387-9A27-4153-9B28-AC11FF304B72}" type="pres">
      <dgm:prSet presAssocID="{FD60221D-1365-4D46-99E1-AA6C0129D5A6}" presName="text4" presStyleLbl="fgAcc4" presStyleIdx="1" presStyleCnt="5" custScaleY="63043" custLinFactNeighborX="15010" custLinFactNeighborY="29266">
        <dgm:presLayoutVars>
          <dgm:chPref val="3"/>
        </dgm:presLayoutVars>
      </dgm:prSet>
      <dgm:spPr/>
    </dgm:pt>
    <dgm:pt modelId="{B5CF810C-6F83-4A4E-94AE-4E99E0C9930B}" type="pres">
      <dgm:prSet presAssocID="{FD60221D-1365-4D46-99E1-AA6C0129D5A6}" presName="hierChild5" presStyleCnt="0"/>
      <dgm:spPr/>
    </dgm:pt>
    <dgm:pt modelId="{4C538F01-4A67-4C9D-8D80-7740ABA7FAF6}" type="pres">
      <dgm:prSet presAssocID="{7F98148F-0577-41EF-8CB8-9D718773F7A4}" presName="Name17" presStyleLbl="parChTrans1D3" presStyleIdx="3" presStyleCnt="4"/>
      <dgm:spPr/>
    </dgm:pt>
    <dgm:pt modelId="{3033D025-62CC-4807-AFFE-EA1DF85E27B1}" type="pres">
      <dgm:prSet presAssocID="{A6A27CA2-9925-4082-945F-E624280A5990}" presName="hierRoot3" presStyleCnt="0"/>
      <dgm:spPr/>
    </dgm:pt>
    <dgm:pt modelId="{E0207178-A475-4582-8DD0-CB0CF57742F4}" type="pres">
      <dgm:prSet presAssocID="{A6A27CA2-9925-4082-945F-E624280A5990}" presName="composite3" presStyleCnt="0"/>
      <dgm:spPr/>
    </dgm:pt>
    <dgm:pt modelId="{7386DD1D-6B27-4A3A-AF43-2EA8E0F0824D}" type="pres">
      <dgm:prSet presAssocID="{A6A27CA2-9925-4082-945F-E624280A5990}" presName="background3" presStyleLbl="node3" presStyleIdx="3" presStyleCnt="4"/>
      <dgm:spPr/>
    </dgm:pt>
    <dgm:pt modelId="{D7D1AC14-5901-44E7-872F-F4C184F2C2F3}" type="pres">
      <dgm:prSet presAssocID="{A6A27CA2-9925-4082-945F-E624280A5990}" presName="text3" presStyleLbl="fgAcc3" presStyleIdx="3" presStyleCnt="4" custScaleY="71064" custLinFactNeighborX="47008" custLinFactNeighborY="21650">
        <dgm:presLayoutVars>
          <dgm:chPref val="3"/>
        </dgm:presLayoutVars>
      </dgm:prSet>
      <dgm:spPr/>
    </dgm:pt>
    <dgm:pt modelId="{FB5FFAB3-A1AA-4C92-9CD7-1BBC8ED718FD}" type="pres">
      <dgm:prSet presAssocID="{A6A27CA2-9925-4082-945F-E624280A5990}" presName="hierChild4" presStyleCnt="0"/>
      <dgm:spPr/>
    </dgm:pt>
    <dgm:pt modelId="{EFE511DF-B17E-4755-9124-399579F43FA3}" type="pres">
      <dgm:prSet presAssocID="{E6F2F090-2E4E-4871-A2DF-61AF81A11F89}" presName="Name23" presStyleLbl="parChTrans1D4" presStyleIdx="2" presStyleCnt="5"/>
      <dgm:spPr/>
    </dgm:pt>
    <dgm:pt modelId="{A5C7142F-18E8-41EA-8160-90B8EAAB7923}" type="pres">
      <dgm:prSet presAssocID="{177DE031-A4FE-4B56-AC33-DF9AC09683E7}" presName="hierRoot4" presStyleCnt="0"/>
      <dgm:spPr/>
    </dgm:pt>
    <dgm:pt modelId="{26725467-AB8E-44D6-BCEE-AA9EC852DCF8}" type="pres">
      <dgm:prSet presAssocID="{177DE031-A4FE-4B56-AC33-DF9AC09683E7}" presName="composite4" presStyleCnt="0"/>
      <dgm:spPr/>
    </dgm:pt>
    <dgm:pt modelId="{F2201318-D826-4156-A060-B6E34F8C8621}" type="pres">
      <dgm:prSet presAssocID="{177DE031-A4FE-4B56-AC33-DF9AC09683E7}" presName="background4" presStyleLbl="node4" presStyleIdx="2" presStyleCnt="5"/>
      <dgm:spPr/>
    </dgm:pt>
    <dgm:pt modelId="{FF024EB2-EA57-48C2-B249-3B75542C8FC1}" type="pres">
      <dgm:prSet presAssocID="{177DE031-A4FE-4B56-AC33-DF9AC09683E7}" presName="text4" presStyleLbl="fgAcc4" presStyleIdx="2" presStyleCnt="5" custScaleY="69749" custLinFactNeighborX="47009" custLinFactNeighborY="15684">
        <dgm:presLayoutVars>
          <dgm:chPref val="3"/>
        </dgm:presLayoutVars>
      </dgm:prSet>
      <dgm:spPr/>
    </dgm:pt>
    <dgm:pt modelId="{FCEEC16E-5FA0-4FD7-9E30-5AA5CEAD5BC4}" type="pres">
      <dgm:prSet presAssocID="{177DE031-A4FE-4B56-AC33-DF9AC09683E7}" presName="hierChild5" presStyleCnt="0"/>
      <dgm:spPr/>
    </dgm:pt>
    <dgm:pt modelId="{9D59BED6-C825-42FB-9756-897985417E41}" type="pres">
      <dgm:prSet presAssocID="{D3FBF864-5C92-4719-AA56-17B2D47C9DBD}" presName="Name23" presStyleLbl="parChTrans1D4" presStyleIdx="3" presStyleCnt="5"/>
      <dgm:spPr/>
    </dgm:pt>
    <dgm:pt modelId="{1A129CC9-B3DF-4D04-BAA9-B98CDB05C51C}" type="pres">
      <dgm:prSet presAssocID="{C1095678-E6FA-45C5-B3AE-22FB2B881605}" presName="hierRoot4" presStyleCnt="0"/>
      <dgm:spPr/>
    </dgm:pt>
    <dgm:pt modelId="{7FE2DFF2-2ED8-4ECF-AC1D-3843E4FCDA23}" type="pres">
      <dgm:prSet presAssocID="{C1095678-E6FA-45C5-B3AE-22FB2B881605}" presName="composite4" presStyleCnt="0"/>
      <dgm:spPr/>
    </dgm:pt>
    <dgm:pt modelId="{C9A323E8-3701-48FD-99B4-CE7E84FA859E}" type="pres">
      <dgm:prSet presAssocID="{C1095678-E6FA-45C5-B3AE-22FB2B881605}" presName="background4" presStyleLbl="node4" presStyleIdx="3" presStyleCnt="5"/>
      <dgm:spPr/>
    </dgm:pt>
    <dgm:pt modelId="{665B2DCE-1791-4CB1-B5CE-7728484EC94E}" type="pres">
      <dgm:prSet presAssocID="{C1095678-E6FA-45C5-B3AE-22FB2B881605}" presName="text4" presStyleLbl="fgAcc4" presStyleIdx="3" presStyleCnt="5" custScaleY="64446" custLinFactNeighborX="9292" custLinFactNeighborY="24615">
        <dgm:presLayoutVars>
          <dgm:chPref val="3"/>
        </dgm:presLayoutVars>
      </dgm:prSet>
      <dgm:spPr/>
    </dgm:pt>
    <dgm:pt modelId="{871053C3-20FB-46C2-A03E-830BECE648D1}" type="pres">
      <dgm:prSet presAssocID="{C1095678-E6FA-45C5-B3AE-22FB2B881605}" presName="hierChild5" presStyleCnt="0"/>
      <dgm:spPr/>
    </dgm:pt>
    <dgm:pt modelId="{803DB10A-E004-4E4D-BE71-525A52D03111}" type="pres">
      <dgm:prSet presAssocID="{267DF964-DF7A-494B-B2D2-F24987E707D6}" presName="Name23" presStyleLbl="parChTrans1D4" presStyleIdx="4" presStyleCnt="5"/>
      <dgm:spPr/>
    </dgm:pt>
    <dgm:pt modelId="{D1A0D359-E33E-4A74-AFA5-92CFEED50C6D}" type="pres">
      <dgm:prSet presAssocID="{7A199F1A-AEC2-497B-936D-66DF95B94B62}" presName="hierRoot4" presStyleCnt="0"/>
      <dgm:spPr/>
    </dgm:pt>
    <dgm:pt modelId="{51F80F60-4109-44D6-B60B-884415AB2CDF}" type="pres">
      <dgm:prSet presAssocID="{7A199F1A-AEC2-497B-936D-66DF95B94B62}" presName="composite4" presStyleCnt="0"/>
      <dgm:spPr/>
    </dgm:pt>
    <dgm:pt modelId="{A5549FA3-A495-4072-9BF3-884B19832C8D}" type="pres">
      <dgm:prSet presAssocID="{7A199F1A-AEC2-497B-936D-66DF95B94B62}" presName="background4" presStyleLbl="node4" presStyleIdx="4" presStyleCnt="5"/>
      <dgm:spPr/>
    </dgm:pt>
    <dgm:pt modelId="{54A4CEE8-7717-48D3-BFAA-48AA04E3F201}" type="pres">
      <dgm:prSet presAssocID="{7A199F1A-AEC2-497B-936D-66DF95B94B62}" presName="text4" presStyleLbl="fgAcc4" presStyleIdx="4" presStyleCnt="5" custScaleY="66122" custLinFactNeighborX="205" custLinFactNeighborY="25141">
        <dgm:presLayoutVars>
          <dgm:chPref val="3"/>
        </dgm:presLayoutVars>
      </dgm:prSet>
      <dgm:spPr/>
    </dgm:pt>
    <dgm:pt modelId="{213A561B-0C00-4169-A489-344E030F644A}" type="pres">
      <dgm:prSet presAssocID="{7A199F1A-AEC2-497B-936D-66DF95B94B62}" presName="hierChild5" presStyleCnt="0"/>
      <dgm:spPr/>
    </dgm:pt>
  </dgm:ptLst>
  <dgm:cxnLst>
    <dgm:cxn modelId="{B8DB340D-07E0-4A35-B05F-AC7C9F207E04}" type="presOf" srcId="{BFF0A06A-6915-4008-8863-13427D62BCFE}" destId="{02E6CD57-0A27-4291-A5A0-8F35B1A18ED5}" srcOrd="0" destOrd="0" presId="urn:microsoft.com/office/officeart/2005/8/layout/hierarchy1"/>
    <dgm:cxn modelId="{95CFE412-B7F7-465C-8CA8-BC13971F47CF}" srcId="{177DE031-A4FE-4B56-AC33-DF9AC09683E7}" destId="{7A199F1A-AEC2-497B-936D-66DF95B94B62}" srcOrd="1" destOrd="0" parTransId="{267DF964-DF7A-494B-B2D2-F24987E707D6}" sibTransId="{27DB70CA-51F2-428F-943D-429BC5336345}"/>
    <dgm:cxn modelId="{AB84A118-FE20-4A4C-9E33-429A18CEB74D}" srcId="{65C17CE1-67A7-457A-AFB1-D9CDD47B0E4F}" destId="{53FF4F71-E3EE-4779-AE40-D6E21467010F}" srcOrd="0" destOrd="0" parTransId="{617DA1A2-212C-4CD0-9C57-88781826522A}" sibTransId="{FF49B63F-6105-413F-9FFE-D6161054A535}"/>
    <dgm:cxn modelId="{76E87F21-9422-48D3-B6E3-62AF142B4E89}" srcId="{53FF4F71-E3EE-4779-AE40-D6E21467010F}" destId="{39860C2E-E266-4EE2-8715-7F09199A564E}" srcOrd="0" destOrd="0" parTransId="{BFF0A06A-6915-4008-8863-13427D62BCFE}" sibTransId="{B7CCFFA5-A155-4B32-9C38-1112E4B439C3}"/>
    <dgm:cxn modelId="{DD05A12C-08D0-4C5D-81E2-D8CCFCF2FCC1}" type="presOf" srcId="{E6F2F090-2E4E-4871-A2DF-61AF81A11F89}" destId="{EFE511DF-B17E-4755-9124-399579F43FA3}" srcOrd="0" destOrd="0" presId="urn:microsoft.com/office/officeart/2005/8/layout/hierarchy1"/>
    <dgm:cxn modelId="{222B722E-4427-43CE-9178-33E1DA5E4BA1}" srcId="{9A4D300C-DC23-4660-B5D6-CDD3632E09D3}" destId="{EC23AB00-2D5F-41CC-9B14-E486288A9D22}" srcOrd="0" destOrd="0" parTransId="{4FC30BD3-4BFB-48AE-859A-C98AD6FF1C8F}" sibTransId="{DB199A88-3B3A-42BC-BE77-5969CF47D31B}"/>
    <dgm:cxn modelId="{003C9930-9BBA-44A9-8988-2FE74045EED9}" type="presOf" srcId="{53FF4F71-E3EE-4779-AE40-D6E21467010F}" destId="{55A38E8B-FF69-4190-B5C3-CA6C6080D67D}" srcOrd="0" destOrd="0" presId="urn:microsoft.com/office/officeart/2005/8/layout/hierarchy1"/>
    <dgm:cxn modelId="{0A4FEE31-9933-4198-AE6C-78B06FF37D35}" type="presOf" srcId="{9A4D300C-DC23-4660-B5D6-CDD3632E09D3}" destId="{471EF7A9-27CD-4D08-9727-A3C269A8CC7A}" srcOrd="0" destOrd="0" presId="urn:microsoft.com/office/officeart/2005/8/layout/hierarchy1"/>
    <dgm:cxn modelId="{2FBA1034-30B5-498E-A324-E25223A958BB}" srcId="{9E91034D-FE10-474D-95A6-AB43748FC182}" destId="{65C17CE1-67A7-457A-AFB1-D9CDD47B0E4F}" srcOrd="0" destOrd="0" parTransId="{3800FC5F-A4C6-4996-83D4-6F009B70A27E}" sibTransId="{2D20418D-8E66-4310-8D82-9B1486D4CA08}"/>
    <dgm:cxn modelId="{EF7EC03B-AD3F-446A-876A-AB65C1B28CE7}" type="presOf" srcId="{A1D0E0A0-8456-44CA-8613-2068598F845A}" destId="{73AFF551-3A8C-46D9-A56A-91EE32CDD5ED}" srcOrd="0" destOrd="0" presId="urn:microsoft.com/office/officeart/2005/8/layout/hierarchy1"/>
    <dgm:cxn modelId="{C0651240-1F2A-4C82-871B-B9AB394053FF}" type="presOf" srcId="{A1266AC0-3BE0-4635-B691-1890E1020C65}" destId="{E7AE98E5-6080-4172-8D40-47A9763176C0}" srcOrd="0" destOrd="0" presId="urn:microsoft.com/office/officeart/2005/8/layout/hierarchy1"/>
    <dgm:cxn modelId="{887BC35E-FF8F-47FD-98A9-5480C77BF520}" type="presOf" srcId="{267DF964-DF7A-494B-B2D2-F24987E707D6}" destId="{803DB10A-E004-4E4D-BE71-525A52D03111}" srcOrd="0" destOrd="0" presId="urn:microsoft.com/office/officeart/2005/8/layout/hierarchy1"/>
    <dgm:cxn modelId="{07D18147-E360-417E-A151-D9001AB92732}" srcId="{EC23AB00-2D5F-41CC-9B14-E486288A9D22}" destId="{FD60221D-1365-4D46-99E1-AA6C0129D5A6}" srcOrd="0" destOrd="0" parTransId="{A1266AC0-3BE0-4635-B691-1890E1020C65}" sibTransId="{A4AAE58C-D5DD-44E8-A581-B188F8B1F8F7}"/>
    <dgm:cxn modelId="{AE40D94B-C2A9-4235-94D8-C2BFCE98813D}" type="presOf" srcId="{EC23AB00-2D5F-41CC-9B14-E486288A9D22}" destId="{8B3DEB9D-8854-4ACC-8FB2-3C807B01F542}" srcOrd="0" destOrd="0" presId="urn:microsoft.com/office/officeart/2005/8/layout/hierarchy1"/>
    <dgm:cxn modelId="{52AF034E-FA35-4017-9F0E-753528250E15}" type="presOf" srcId="{4053B993-318E-4E76-BA88-86D1F302F455}" destId="{528AD87E-B30D-4F89-B6C6-8304B9ECF06F}" srcOrd="0" destOrd="0" presId="urn:microsoft.com/office/officeart/2005/8/layout/hierarchy1"/>
    <dgm:cxn modelId="{5FA30958-308B-47D8-BA27-F8AA9981EE1D}" type="presOf" srcId="{9E91034D-FE10-474D-95A6-AB43748FC182}" destId="{B9FADA59-0A52-4319-8622-257DC14BCE44}" srcOrd="0" destOrd="0" presId="urn:microsoft.com/office/officeart/2005/8/layout/hierarchy1"/>
    <dgm:cxn modelId="{345ABD83-0267-49BA-9BCC-AE7C02A6AC16}" srcId="{44272E08-6E00-41C5-904C-891CBAAA1D5B}" destId="{A6A27CA2-9925-4082-945F-E624280A5990}" srcOrd="1" destOrd="0" parTransId="{7F98148F-0577-41EF-8CB8-9D718773F7A4}" sibTransId="{B44B1ED6-5EE5-4C0A-9B93-B099084034A0}"/>
    <dgm:cxn modelId="{C262DE84-A01C-4A2B-A58E-5CDF2ED3BD16}" type="presOf" srcId="{7A199F1A-AEC2-497B-936D-66DF95B94B62}" destId="{54A4CEE8-7717-48D3-BFAA-48AA04E3F201}" srcOrd="0" destOrd="0" presId="urn:microsoft.com/office/officeart/2005/8/layout/hierarchy1"/>
    <dgm:cxn modelId="{6B5C9886-81D1-4191-B5B4-9E53C3D08995}" type="presOf" srcId="{177DE031-A4FE-4B56-AC33-DF9AC09683E7}" destId="{FF024EB2-EA57-48C2-B249-3B75542C8FC1}" srcOrd="0" destOrd="0" presId="urn:microsoft.com/office/officeart/2005/8/layout/hierarchy1"/>
    <dgm:cxn modelId="{9624EA8B-8707-4F75-AC3C-4EDA5C74F8C6}" type="presOf" srcId="{617DA1A2-212C-4CD0-9C57-88781826522A}" destId="{8B65BC22-BFD8-47BE-B3C3-B033FB5296AD}" srcOrd="0" destOrd="0" presId="urn:microsoft.com/office/officeart/2005/8/layout/hierarchy1"/>
    <dgm:cxn modelId="{FA9EAB94-FB0A-48E9-A235-29CFBE579EAF}" type="presOf" srcId="{44272E08-6E00-41C5-904C-891CBAAA1D5B}" destId="{E267813C-BF92-4AA5-82D9-40CDFF510D76}" srcOrd="0" destOrd="0" presId="urn:microsoft.com/office/officeart/2005/8/layout/hierarchy1"/>
    <dgm:cxn modelId="{ED243BA0-DF0D-4F07-90D9-3A8603728E8B}" srcId="{53FF4F71-E3EE-4779-AE40-D6E21467010F}" destId="{4053B993-318E-4E76-BA88-86D1F302F455}" srcOrd="1" destOrd="0" parTransId="{8BAD4ACD-53C9-4CA2-993B-6658DB210DDB}" sibTransId="{525EE5F2-800F-4753-B698-456E683CA784}"/>
    <dgm:cxn modelId="{19AD69A0-0292-49C7-A542-5E798AD8983C}" type="presOf" srcId="{A6A27CA2-9925-4082-945F-E624280A5990}" destId="{D7D1AC14-5901-44E7-872F-F4C184F2C2F3}" srcOrd="0" destOrd="0" presId="urn:microsoft.com/office/officeart/2005/8/layout/hierarchy1"/>
    <dgm:cxn modelId="{0E43B2A9-C265-44E6-A9B4-3AD4843089A5}" srcId="{177DE031-A4FE-4B56-AC33-DF9AC09683E7}" destId="{C1095678-E6FA-45C5-B3AE-22FB2B881605}" srcOrd="0" destOrd="0" parTransId="{D3FBF864-5C92-4719-AA56-17B2D47C9DBD}" sibTransId="{D82D94C3-30AB-4D39-9F65-7413423B735B}"/>
    <dgm:cxn modelId="{B91C20B4-A61D-4C8C-A4B9-38F0AE3E0AED}" type="presOf" srcId="{8BAD4ACD-53C9-4CA2-993B-6658DB210DDB}" destId="{75DE70D9-9C71-4607-B890-D7125BC0347F}" srcOrd="0" destOrd="0" presId="urn:microsoft.com/office/officeart/2005/8/layout/hierarchy1"/>
    <dgm:cxn modelId="{B6613FB9-E7AA-4640-94C5-18E9644FA618}" type="presOf" srcId="{C1095678-E6FA-45C5-B3AE-22FB2B881605}" destId="{665B2DCE-1791-4CB1-B5CE-7728484EC94E}" srcOrd="0" destOrd="0" presId="urn:microsoft.com/office/officeart/2005/8/layout/hierarchy1"/>
    <dgm:cxn modelId="{A84056C4-84A8-4F8B-8FF8-66249916D648}" type="presOf" srcId="{FD60221D-1365-4D46-99E1-AA6C0129D5A6}" destId="{AF078387-9A27-4153-9B28-AC11FF304B72}" srcOrd="0" destOrd="0" presId="urn:microsoft.com/office/officeart/2005/8/layout/hierarchy1"/>
    <dgm:cxn modelId="{CEB99BC5-C46A-495D-8313-9E4A0C7C716F}" type="presOf" srcId="{F0BCF7A4-0FF0-494C-8988-59E68CDA4AA1}" destId="{F9C78D16-899D-4BFE-8595-F802D3A3B778}" srcOrd="0" destOrd="0" presId="urn:microsoft.com/office/officeart/2005/8/layout/hierarchy1"/>
    <dgm:cxn modelId="{278CCDC9-657E-4B78-988F-9779C5434743}" type="presOf" srcId="{D3FBF864-5C92-4719-AA56-17B2D47C9DBD}" destId="{9D59BED6-C825-42FB-9756-897985417E41}" srcOrd="0" destOrd="0" presId="urn:microsoft.com/office/officeart/2005/8/layout/hierarchy1"/>
    <dgm:cxn modelId="{5389F1D3-B98E-4B18-AA8A-2C8ECC59E654}" type="presOf" srcId="{39860C2E-E266-4EE2-8715-7F09199A564E}" destId="{25A3C60B-5A76-4C68-B2AE-17133DC0E6E5}" srcOrd="0" destOrd="0" presId="urn:microsoft.com/office/officeart/2005/8/layout/hierarchy1"/>
    <dgm:cxn modelId="{AC3599D6-95E7-4076-A6FC-FD8ED5711CDA}" type="presOf" srcId="{7F98148F-0577-41EF-8CB8-9D718773F7A4}" destId="{4C538F01-4A67-4C9D-8D80-7740ABA7FAF6}" srcOrd="0" destOrd="0" presId="urn:microsoft.com/office/officeart/2005/8/layout/hierarchy1"/>
    <dgm:cxn modelId="{89E5B7E2-4408-4C61-9911-C419622CB38A}" type="presOf" srcId="{4FC30BD3-4BFB-48AE-859A-C98AD6FF1C8F}" destId="{80DAAED7-E417-4D37-AE80-3E1F5A669BE1}" srcOrd="0" destOrd="0" presId="urn:microsoft.com/office/officeart/2005/8/layout/hierarchy1"/>
    <dgm:cxn modelId="{CAF415E4-4842-44A3-B05E-41717714A24D}" type="presOf" srcId="{65C17CE1-67A7-457A-AFB1-D9CDD47B0E4F}" destId="{DCE52615-FD24-4A27-B2CE-DEE819662C8D}" srcOrd="0" destOrd="0" presId="urn:microsoft.com/office/officeart/2005/8/layout/hierarchy1"/>
    <dgm:cxn modelId="{E7AEDAEA-B359-45A3-9931-E54ED7B5873A}" srcId="{A6A27CA2-9925-4082-945F-E624280A5990}" destId="{177DE031-A4FE-4B56-AC33-DF9AC09683E7}" srcOrd="0" destOrd="0" parTransId="{E6F2F090-2E4E-4871-A2DF-61AF81A11F89}" sibTransId="{5C581EA6-833C-43A1-A13F-D0321691210D}"/>
    <dgm:cxn modelId="{DB21C5F4-6E24-4310-AE0B-15AFB6461330}" srcId="{65C17CE1-67A7-457A-AFB1-D9CDD47B0E4F}" destId="{44272E08-6E00-41C5-904C-891CBAAA1D5B}" srcOrd="1" destOrd="0" parTransId="{A1D0E0A0-8456-44CA-8613-2068598F845A}" sibTransId="{42F8B388-9D46-4057-8E9C-4C86CA0863D0}"/>
    <dgm:cxn modelId="{5BC45DF5-4595-48A3-A173-25491D69A369}" srcId="{44272E08-6E00-41C5-904C-891CBAAA1D5B}" destId="{9A4D300C-DC23-4660-B5D6-CDD3632E09D3}" srcOrd="0" destOrd="0" parTransId="{F0BCF7A4-0FF0-494C-8988-59E68CDA4AA1}" sibTransId="{D52DBD21-79C2-45FD-9274-78B2EC9B337C}"/>
    <dgm:cxn modelId="{E5AB49EF-DD9F-4866-ABB3-BBE257BDD5A6}" type="presParOf" srcId="{B9FADA59-0A52-4319-8622-257DC14BCE44}" destId="{BED4657E-2E6A-426E-BE86-29955A71B501}" srcOrd="0" destOrd="0" presId="urn:microsoft.com/office/officeart/2005/8/layout/hierarchy1"/>
    <dgm:cxn modelId="{BE4AB143-3205-442E-B4D5-F98D22208C29}" type="presParOf" srcId="{BED4657E-2E6A-426E-BE86-29955A71B501}" destId="{D5E0CDA8-A4E2-4CD7-B809-B1A294514838}" srcOrd="0" destOrd="0" presId="urn:microsoft.com/office/officeart/2005/8/layout/hierarchy1"/>
    <dgm:cxn modelId="{0AED65AE-304F-4AD8-A715-55F4B7514245}" type="presParOf" srcId="{D5E0CDA8-A4E2-4CD7-B809-B1A294514838}" destId="{0F0210BE-99F9-407D-972E-B71CC5D5CC52}" srcOrd="0" destOrd="0" presId="urn:microsoft.com/office/officeart/2005/8/layout/hierarchy1"/>
    <dgm:cxn modelId="{8A836ACF-C2FC-4248-8D91-2FBC2B3C5767}" type="presParOf" srcId="{D5E0CDA8-A4E2-4CD7-B809-B1A294514838}" destId="{DCE52615-FD24-4A27-B2CE-DEE819662C8D}" srcOrd="1" destOrd="0" presId="urn:microsoft.com/office/officeart/2005/8/layout/hierarchy1"/>
    <dgm:cxn modelId="{2FEA4E53-FA61-4E0E-970C-0BBCA484DAA3}" type="presParOf" srcId="{BED4657E-2E6A-426E-BE86-29955A71B501}" destId="{ACB8B06B-7F96-4F3B-B7E2-B96948D75617}" srcOrd="1" destOrd="0" presId="urn:microsoft.com/office/officeart/2005/8/layout/hierarchy1"/>
    <dgm:cxn modelId="{9B21BF58-C5A6-4E40-B74B-A605BE49F942}" type="presParOf" srcId="{ACB8B06B-7F96-4F3B-B7E2-B96948D75617}" destId="{8B65BC22-BFD8-47BE-B3C3-B033FB5296AD}" srcOrd="0" destOrd="0" presId="urn:microsoft.com/office/officeart/2005/8/layout/hierarchy1"/>
    <dgm:cxn modelId="{B98FFAED-9903-4083-A8EE-8E4C6E320313}" type="presParOf" srcId="{ACB8B06B-7F96-4F3B-B7E2-B96948D75617}" destId="{3876AE9C-4C48-41BC-A704-8F0D1195005E}" srcOrd="1" destOrd="0" presId="urn:microsoft.com/office/officeart/2005/8/layout/hierarchy1"/>
    <dgm:cxn modelId="{FB460AB8-4BD9-4042-B373-49484E53902D}" type="presParOf" srcId="{3876AE9C-4C48-41BC-A704-8F0D1195005E}" destId="{698554B2-B12B-48BD-942A-6B54EDAA8A9B}" srcOrd="0" destOrd="0" presId="urn:microsoft.com/office/officeart/2005/8/layout/hierarchy1"/>
    <dgm:cxn modelId="{D5852885-CD5E-4D9F-A685-61AD1237DC7C}" type="presParOf" srcId="{698554B2-B12B-48BD-942A-6B54EDAA8A9B}" destId="{335B5A0E-7A84-48DB-804D-6D021F257C5C}" srcOrd="0" destOrd="0" presId="urn:microsoft.com/office/officeart/2005/8/layout/hierarchy1"/>
    <dgm:cxn modelId="{BC4612E0-905C-4B42-AF0A-527AED145EB9}" type="presParOf" srcId="{698554B2-B12B-48BD-942A-6B54EDAA8A9B}" destId="{55A38E8B-FF69-4190-B5C3-CA6C6080D67D}" srcOrd="1" destOrd="0" presId="urn:microsoft.com/office/officeart/2005/8/layout/hierarchy1"/>
    <dgm:cxn modelId="{6F4423EA-444A-4345-A1E8-AAECD15B62CD}" type="presParOf" srcId="{3876AE9C-4C48-41BC-A704-8F0D1195005E}" destId="{0C8219C3-1F5D-47B9-81AE-51D808E2241B}" srcOrd="1" destOrd="0" presId="urn:microsoft.com/office/officeart/2005/8/layout/hierarchy1"/>
    <dgm:cxn modelId="{20B89D5B-390A-4658-A478-D403B212E460}" type="presParOf" srcId="{0C8219C3-1F5D-47B9-81AE-51D808E2241B}" destId="{02E6CD57-0A27-4291-A5A0-8F35B1A18ED5}" srcOrd="0" destOrd="0" presId="urn:microsoft.com/office/officeart/2005/8/layout/hierarchy1"/>
    <dgm:cxn modelId="{423E340B-30C1-4E57-B022-AFCA26B69697}" type="presParOf" srcId="{0C8219C3-1F5D-47B9-81AE-51D808E2241B}" destId="{BFACB0F6-E9E4-4F14-B517-0657E29CAD04}" srcOrd="1" destOrd="0" presId="urn:microsoft.com/office/officeart/2005/8/layout/hierarchy1"/>
    <dgm:cxn modelId="{E45F0AB3-534B-45BC-ACDC-CD0E820A5C4E}" type="presParOf" srcId="{BFACB0F6-E9E4-4F14-B517-0657E29CAD04}" destId="{F4281261-F7C0-4224-A04A-84B070BAF007}" srcOrd="0" destOrd="0" presId="urn:microsoft.com/office/officeart/2005/8/layout/hierarchy1"/>
    <dgm:cxn modelId="{4454C02E-E9FB-414A-B69A-133297820C04}" type="presParOf" srcId="{F4281261-F7C0-4224-A04A-84B070BAF007}" destId="{F567471E-C937-4DDE-9CE6-FFD522F922F7}" srcOrd="0" destOrd="0" presId="urn:microsoft.com/office/officeart/2005/8/layout/hierarchy1"/>
    <dgm:cxn modelId="{A47D9BE0-B32D-45EA-8A89-2A7B0DF485D7}" type="presParOf" srcId="{F4281261-F7C0-4224-A04A-84B070BAF007}" destId="{25A3C60B-5A76-4C68-B2AE-17133DC0E6E5}" srcOrd="1" destOrd="0" presId="urn:microsoft.com/office/officeart/2005/8/layout/hierarchy1"/>
    <dgm:cxn modelId="{D0571FE1-E436-4FCD-AA1D-B893839E7896}" type="presParOf" srcId="{BFACB0F6-E9E4-4F14-B517-0657E29CAD04}" destId="{689E0CBF-B56E-4681-902A-6AA07171F241}" srcOrd="1" destOrd="0" presId="urn:microsoft.com/office/officeart/2005/8/layout/hierarchy1"/>
    <dgm:cxn modelId="{B8E27B86-7195-4971-9C42-5FEC2D27420B}" type="presParOf" srcId="{0C8219C3-1F5D-47B9-81AE-51D808E2241B}" destId="{75DE70D9-9C71-4607-B890-D7125BC0347F}" srcOrd="2" destOrd="0" presId="urn:microsoft.com/office/officeart/2005/8/layout/hierarchy1"/>
    <dgm:cxn modelId="{C7ED0F1E-43E4-469E-BDDD-0C91553F70D5}" type="presParOf" srcId="{0C8219C3-1F5D-47B9-81AE-51D808E2241B}" destId="{2B53DC16-AE87-4A05-9EA4-71B7E3B68D81}" srcOrd="3" destOrd="0" presId="urn:microsoft.com/office/officeart/2005/8/layout/hierarchy1"/>
    <dgm:cxn modelId="{110E1D9D-1341-4594-B463-914AD011C64D}" type="presParOf" srcId="{2B53DC16-AE87-4A05-9EA4-71B7E3B68D81}" destId="{BD7D21DE-C382-4862-9A2F-E7C3D4763AA0}" srcOrd="0" destOrd="0" presId="urn:microsoft.com/office/officeart/2005/8/layout/hierarchy1"/>
    <dgm:cxn modelId="{94009DC5-B8E7-407B-9AD2-1D9E91BA66EB}" type="presParOf" srcId="{BD7D21DE-C382-4862-9A2F-E7C3D4763AA0}" destId="{1B06AABC-799E-440E-9025-01CE49664519}" srcOrd="0" destOrd="0" presId="urn:microsoft.com/office/officeart/2005/8/layout/hierarchy1"/>
    <dgm:cxn modelId="{A4DD3C8C-D5B7-4D67-9EA3-A9F13CC9CF68}" type="presParOf" srcId="{BD7D21DE-C382-4862-9A2F-E7C3D4763AA0}" destId="{528AD87E-B30D-4F89-B6C6-8304B9ECF06F}" srcOrd="1" destOrd="0" presId="urn:microsoft.com/office/officeart/2005/8/layout/hierarchy1"/>
    <dgm:cxn modelId="{021072CF-92B8-476F-8114-6DB323E84E49}" type="presParOf" srcId="{2B53DC16-AE87-4A05-9EA4-71B7E3B68D81}" destId="{CE196517-09BD-4AF0-901A-188C2D3F5ED2}" srcOrd="1" destOrd="0" presId="urn:microsoft.com/office/officeart/2005/8/layout/hierarchy1"/>
    <dgm:cxn modelId="{23E9D2C6-2FC6-4634-8952-03C64B50CF0D}" type="presParOf" srcId="{ACB8B06B-7F96-4F3B-B7E2-B96948D75617}" destId="{73AFF551-3A8C-46D9-A56A-91EE32CDD5ED}" srcOrd="2" destOrd="0" presId="urn:microsoft.com/office/officeart/2005/8/layout/hierarchy1"/>
    <dgm:cxn modelId="{7A7EA6C7-C601-4EED-93A7-C8E8E80090E4}" type="presParOf" srcId="{ACB8B06B-7F96-4F3B-B7E2-B96948D75617}" destId="{C1866E24-2B1B-458B-A74F-6CB41E60BD31}" srcOrd="3" destOrd="0" presId="urn:microsoft.com/office/officeart/2005/8/layout/hierarchy1"/>
    <dgm:cxn modelId="{4A5D4E7F-3BC6-4ED2-AAB4-0B84C1E1D6D4}" type="presParOf" srcId="{C1866E24-2B1B-458B-A74F-6CB41E60BD31}" destId="{CA1731B5-07C6-4157-8B0A-B33ADA545334}" srcOrd="0" destOrd="0" presId="urn:microsoft.com/office/officeart/2005/8/layout/hierarchy1"/>
    <dgm:cxn modelId="{D6E65F62-846B-4715-B42A-8F7795673454}" type="presParOf" srcId="{CA1731B5-07C6-4157-8B0A-B33ADA545334}" destId="{E0EC6EDF-1EFD-4DE0-B43D-9706EC37D80F}" srcOrd="0" destOrd="0" presId="urn:microsoft.com/office/officeart/2005/8/layout/hierarchy1"/>
    <dgm:cxn modelId="{59325CA4-FE3A-43C9-BB7F-88F8A4906791}" type="presParOf" srcId="{CA1731B5-07C6-4157-8B0A-B33ADA545334}" destId="{E267813C-BF92-4AA5-82D9-40CDFF510D76}" srcOrd="1" destOrd="0" presId="urn:microsoft.com/office/officeart/2005/8/layout/hierarchy1"/>
    <dgm:cxn modelId="{B6C069D7-FC5C-4979-88EA-57F2241BBF5B}" type="presParOf" srcId="{C1866E24-2B1B-458B-A74F-6CB41E60BD31}" destId="{E9EA06A8-417F-43D2-9F66-DAF34566660A}" srcOrd="1" destOrd="0" presId="urn:microsoft.com/office/officeart/2005/8/layout/hierarchy1"/>
    <dgm:cxn modelId="{84BD30F8-F156-4C6E-B71E-87C2C8043F68}" type="presParOf" srcId="{E9EA06A8-417F-43D2-9F66-DAF34566660A}" destId="{F9C78D16-899D-4BFE-8595-F802D3A3B778}" srcOrd="0" destOrd="0" presId="urn:microsoft.com/office/officeart/2005/8/layout/hierarchy1"/>
    <dgm:cxn modelId="{1BE32B7B-9796-4D88-AAFE-A728505E3F33}" type="presParOf" srcId="{E9EA06A8-417F-43D2-9F66-DAF34566660A}" destId="{4ABE5655-B545-4146-9F82-2FB022D840EA}" srcOrd="1" destOrd="0" presId="urn:microsoft.com/office/officeart/2005/8/layout/hierarchy1"/>
    <dgm:cxn modelId="{28C45767-A9AF-4660-AF45-A0D67DEBBA7B}" type="presParOf" srcId="{4ABE5655-B545-4146-9F82-2FB022D840EA}" destId="{FFD42B4E-2F06-4394-BBEC-D0B26D948C71}" srcOrd="0" destOrd="0" presId="urn:microsoft.com/office/officeart/2005/8/layout/hierarchy1"/>
    <dgm:cxn modelId="{7989E6C2-575E-42C9-B888-6E947B65D404}" type="presParOf" srcId="{FFD42B4E-2F06-4394-BBEC-D0B26D948C71}" destId="{90F338D9-0A1F-4E16-BCF7-B6208357C8C7}" srcOrd="0" destOrd="0" presId="urn:microsoft.com/office/officeart/2005/8/layout/hierarchy1"/>
    <dgm:cxn modelId="{3D974FD5-4865-4D37-AE95-B55153A77A6A}" type="presParOf" srcId="{FFD42B4E-2F06-4394-BBEC-D0B26D948C71}" destId="{471EF7A9-27CD-4D08-9727-A3C269A8CC7A}" srcOrd="1" destOrd="0" presId="urn:microsoft.com/office/officeart/2005/8/layout/hierarchy1"/>
    <dgm:cxn modelId="{E9247353-2747-4BAD-8009-9AC61CA87504}" type="presParOf" srcId="{4ABE5655-B545-4146-9F82-2FB022D840EA}" destId="{F9CF477D-80D3-4B19-94D5-E41D121599F8}" srcOrd="1" destOrd="0" presId="urn:microsoft.com/office/officeart/2005/8/layout/hierarchy1"/>
    <dgm:cxn modelId="{069E21CC-76FA-4C71-AFFC-26CD0421058E}" type="presParOf" srcId="{F9CF477D-80D3-4B19-94D5-E41D121599F8}" destId="{80DAAED7-E417-4D37-AE80-3E1F5A669BE1}" srcOrd="0" destOrd="0" presId="urn:microsoft.com/office/officeart/2005/8/layout/hierarchy1"/>
    <dgm:cxn modelId="{D27DDDC2-E7D3-4DF2-8D80-7937D2D52E7A}" type="presParOf" srcId="{F9CF477D-80D3-4B19-94D5-E41D121599F8}" destId="{5E0A0799-1FFF-4B1D-9423-1D52E3ADA5CF}" srcOrd="1" destOrd="0" presId="urn:microsoft.com/office/officeart/2005/8/layout/hierarchy1"/>
    <dgm:cxn modelId="{C1304EF7-328F-41E7-A41A-E51B67B4CC9D}" type="presParOf" srcId="{5E0A0799-1FFF-4B1D-9423-1D52E3ADA5CF}" destId="{D47AD677-BFF0-45EC-85E2-CBD470828C2C}" srcOrd="0" destOrd="0" presId="urn:microsoft.com/office/officeart/2005/8/layout/hierarchy1"/>
    <dgm:cxn modelId="{8106173A-70AC-40BF-8DDF-056A7B874EB3}" type="presParOf" srcId="{D47AD677-BFF0-45EC-85E2-CBD470828C2C}" destId="{194C6E17-2C84-498E-861D-AE10D8632A4B}" srcOrd="0" destOrd="0" presId="urn:microsoft.com/office/officeart/2005/8/layout/hierarchy1"/>
    <dgm:cxn modelId="{7F990F3E-72E2-4014-827C-5B9C04A24E54}" type="presParOf" srcId="{D47AD677-BFF0-45EC-85E2-CBD470828C2C}" destId="{8B3DEB9D-8854-4ACC-8FB2-3C807B01F542}" srcOrd="1" destOrd="0" presId="urn:microsoft.com/office/officeart/2005/8/layout/hierarchy1"/>
    <dgm:cxn modelId="{6B0AFC8A-9B8F-45EE-B93E-625491DB9CBD}" type="presParOf" srcId="{5E0A0799-1FFF-4B1D-9423-1D52E3ADA5CF}" destId="{C5A356EE-A907-4259-A2B8-7A66E31971AC}" srcOrd="1" destOrd="0" presId="urn:microsoft.com/office/officeart/2005/8/layout/hierarchy1"/>
    <dgm:cxn modelId="{DC6195F9-7143-43AA-B6F7-2499BE32CA92}" type="presParOf" srcId="{C5A356EE-A907-4259-A2B8-7A66E31971AC}" destId="{E7AE98E5-6080-4172-8D40-47A9763176C0}" srcOrd="0" destOrd="0" presId="urn:microsoft.com/office/officeart/2005/8/layout/hierarchy1"/>
    <dgm:cxn modelId="{B76EF767-C865-4B05-B4D8-8928C9E95408}" type="presParOf" srcId="{C5A356EE-A907-4259-A2B8-7A66E31971AC}" destId="{58ECEA5A-88A8-4B46-871C-A0AACB4EF027}" srcOrd="1" destOrd="0" presId="urn:microsoft.com/office/officeart/2005/8/layout/hierarchy1"/>
    <dgm:cxn modelId="{181DB4A4-18EB-481D-89BE-9BD1FE3D71CA}" type="presParOf" srcId="{58ECEA5A-88A8-4B46-871C-A0AACB4EF027}" destId="{93E4CB12-C33E-4205-8293-CC2287FDAA2D}" srcOrd="0" destOrd="0" presId="urn:microsoft.com/office/officeart/2005/8/layout/hierarchy1"/>
    <dgm:cxn modelId="{8C79BA46-6CDC-41FB-BDEA-CB9B42C07883}" type="presParOf" srcId="{93E4CB12-C33E-4205-8293-CC2287FDAA2D}" destId="{5770D11A-46FC-4DAC-8B75-C9C0405C789F}" srcOrd="0" destOrd="0" presId="urn:microsoft.com/office/officeart/2005/8/layout/hierarchy1"/>
    <dgm:cxn modelId="{42614198-879B-45B8-8A0B-5025DAB08036}" type="presParOf" srcId="{93E4CB12-C33E-4205-8293-CC2287FDAA2D}" destId="{AF078387-9A27-4153-9B28-AC11FF304B72}" srcOrd="1" destOrd="0" presId="urn:microsoft.com/office/officeart/2005/8/layout/hierarchy1"/>
    <dgm:cxn modelId="{73ACD41B-9416-4FBA-9B58-D5897456D7DA}" type="presParOf" srcId="{58ECEA5A-88A8-4B46-871C-A0AACB4EF027}" destId="{B5CF810C-6F83-4A4E-94AE-4E99E0C9930B}" srcOrd="1" destOrd="0" presId="urn:microsoft.com/office/officeart/2005/8/layout/hierarchy1"/>
    <dgm:cxn modelId="{EF3D9B49-0B6B-4E68-9988-A10E5376740D}" type="presParOf" srcId="{E9EA06A8-417F-43D2-9F66-DAF34566660A}" destId="{4C538F01-4A67-4C9D-8D80-7740ABA7FAF6}" srcOrd="2" destOrd="0" presId="urn:microsoft.com/office/officeart/2005/8/layout/hierarchy1"/>
    <dgm:cxn modelId="{EF2E2616-DF03-4CED-A7C1-0161181E3EDA}" type="presParOf" srcId="{E9EA06A8-417F-43D2-9F66-DAF34566660A}" destId="{3033D025-62CC-4807-AFFE-EA1DF85E27B1}" srcOrd="3" destOrd="0" presId="urn:microsoft.com/office/officeart/2005/8/layout/hierarchy1"/>
    <dgm:cxn modelId="{ABC4AD9E-9642-417B-B44A-E7EAE2407764}" type="presParOf" srcId="{3033D025-62CC-4807-AFFE-EA1DF85E27B1}" destId="{E0207178-A475-4582-8DD0-CB0CF57742F4}" srcOrd="0" destOrd="0" presId="urn:microsoft.com/office/officeart/2005/8/layout/hierarchy1"/>
    <dgm:cxn modelId="{1540A1D9-5889-47B0-B21F-D4F61B066610}" type="presParOf" srcId="{E0207178-A475-4582-8DD0-CB0CF57742F4}" destId="{7386DD1D-6B27-4A3A-AF43-2EA8E0F0824D}" srcOrd="0" destOrd="0" presId="urn:microsoft.com/office/officeart/2005/8/layout/hierarchy1"/>
    <dgm:cxn modelId="{0A610B96-7396-4BFA-957A-1D80B4D6F392}" type="presParOf" srcId="{E0207178-A475-4582-8DD0-CB0CF57742F4}" destId="{D7D1AC14-5901-44E7-872F-F4C184F2C2F3}" srcOrd="1" destOrd="0" presId="urn:microsoft.com/office/officeart/2005/8/layout/hierarchy1"/>
    <dgm:cxn modelId="{4F2F283D-ADF8-4F8E-82D9-8E7598186A72}" type="presParOf" srcId="{3033D025-62CC-4807-AFFE-EA1DF85E27B1}" destId="{FB5FFAB3-A1AA-4C92-9CD7-1BBC8ED718FD}" srcOrd="1" destOrd="0" presId="urn:microsoft.com/office/officeart/2005/8/layout/hierarchy1"/>
    <dgm:cxn modelId="{09B4E1B8-057C-41C6-AF0C-46BDDE05E17F}" type="presParOf" srcId="{FB5FFAB3-A1AA-4C92-9CD7-1BBC8ED718FD}" destId="{EFE511DF-B17E-4755-9124-399579F43FA3}" srcOrd="0" destOrd="0" presId="urn:microsoft.com/office/officeart/2005/8/layout/hierarchy1"/>
    <dgm:cxn modelId="{1E15B30B-182F-4E7E-965F-F660AD1AB69F}" type="presParOf" srcId="{FB5FFAB3-A1AA-4C92-9CD7-1BBC8ED718FD}" destId="{A5C7142F-18E8-41EA-8160-90B8EAAB7923}" srcOrd="1" destOrd="0" presId="urn:microsoft.com/office/officeart/2005/8/layout/hierarchy1"/>
    <dgm:cxn modelId="{F234F427-A414-4F44-96C7-9FC5451F87DE}" type="presParOf" srcId="{A5C7142F-18E8-41EA-8160-90B8EAAB7923}" destId="{26725467-AB8E-44D6-BCEE-AA9EC852DCF8}" srcOrd="0" destOrd="0" presId="urn:microsoft.com/office/officeart/2005/8/layout/hierarchy1"/>
    <dgm:cxn modelId="{41BFA750-D0BB-4C6D-8D1A-AE41C02A7F76}" type="presParOf" srcId="{26725467-AB8E-44D6-BCEE-AA9EC852DCF8}" destId="{F2201318-D826-4156-A060-B6E34F8C8621}" srcOrd="0" destOrd="0" presId="urn:microsoft.com/office/officeart/2005/8/layout/hierarchy1"/>
    <dgm:cxn modelId="{48827049-7690-466B-993F-78F9CCAC6748}" type="presParOf" srcId="{26725467-AB8E-44D6-BCEE-AA9EC852DCF8}" destId="{FF024EB2-EA57-48C2-B249-3B75542C8FC1}" srcOrd="1" destOrd="0" presId="urn:microsoft.com/office/officeart/2005/8/layout/hierarchy1"/>
    <dgm:cxn modelId="{979CB89B-DE2F-40F8-9DE9-C86B8F3E9512}" type="presParOf" srcId="{A5C7142F-18E8-41EA-8160-90B8EAAB7923}" destId="{FCEEC16E-5FA0-4FD7-9E30-5AA5CEAD5BC4}" srcOrd="1" destOrd="0" presId="urn:microsoft.com/office/officeart/2005/8/layout/hierarchy1"/>
    <dgm:cxn modelId="{27EE4E3E-48BF-4DA9-AE4D-26A5E65FFBE5}" type="presParOf" srcId="{FCEEC16E-5FA0-4FD7-9E30-5AA5CEAD5BC4}" destId="{9D59BED6-C825-42FB-9756-897985417E41}" srcOrd="0" destOrd="0" presId="urn:microsoft.com/office/officeart/2005/8/layout/hierarchy1"/>
    <dgm:cxn modelId="{AE6ABED2-ACE9-4C5B-9A8E-05EE538BA6E8}" type="presParOf" srcId="{FCEEC16E-5FA0-4FD7-9E30-5AA5CEAD5BC4}" destId="{1A129CC9-B3DF-4D04-BAA9-B98CDB05C51C}" srcOrd="1" destOrd="0" presId="urn:microsoft.com/office/officeart/2005/8/layout/hierarchy1"/>
    <dgm:cxn modelId="{88FC3AB4-5035-4F9E-A108-B6A49E142F69}" type="presParOf" srcId="{1A129CC9-B3DF-4D04-BAA9-B98CDB05C51C}" destId="{7FE2DFF2-2ED8-4ECF-AC1D-3843E4FCDA23}" srcOrd="0" destOrd="0" presId="urn:microsoft.com/office/officeart/2005/8/layout/hierarchy1"/>
    <dgm:cxn modelId="{C3308B8D-FA35-4B3E-B97A-61D196246466}" type="presParOf" srcId="{7FE2DFF2-2ED8-4ECF-AC1D-3843E4FCDA23}" destId="{C9A323E8-3701-48FD-99B4-CE7E84FA859E}" srcOrd="0" destOrd="0" presId="urn:microsoft.com/office/officeart/2005/8/layout/hierarchy1"/>
    <dgm:cxn modelId="{F75158A1-13EA-406F-8279-8F9B01008EAC}" type="presParOf" srcId="{7FE2DFF2-2ED8-4ECF-AC1D-3843E4FCDA23}" destId="{665B2DCE-1791-4CB1-B5CE-7728484EC94E}" srcOrd="1" destOrd="0" presId="urn:microsoft.com/office/officeart/2005/8/layout/hierarchy1"/>
    <dgm:cxn modelId="{20D37D18-EE15-49EA-A84F-10F1005A91C9}" type="presParOf" srcId="{1A129CC9-B3DF-4D04-BAA9-B98CDB05C51C}" destId="{871053C3-20FB-46C2-A03E-830BECE648D1}" srcOrd="1" destOrd="0" presId="urn:microsoft.com/office/officeart/2005/8/layout/hierarchy1"/>
    <dgm:cxn modelId="{C8C9A49E-F3C5-434A-B1C8-E0549B82B90D}" type="presParOf" srcId="{FCEEC16E-5FA0-4FD7-9E30-5AA5CEAD5BC4}" destId="{803DB10A-E004-4E4D-BE71-525A52D03111}" srcOrd="2" destOrd="0" presId="urn:microsoft.com/office/officeart/2005/8/layout/hierarchy1"/>
    <dgm:cxn modelId="{0B0B84D9-610E-4F25-9593-04C8F2B1878A}" type="presParOf" srcId="{FCEEC16E-5FA0-4FD7-9E30-5AA5CEAD5BC4}" destId="{D1A0D359-E33E-4A74-AFA5-92CFEED50C6D}" srcOrd="3" destOrd="0" presId="urn:microsoft.com/office/officeart/2005/8/layout/hierarchy1"/>
    <dgm:cxn modelId="{22CF8154-C7EE-48F0-ADA3-8C796033266D}" type="presParOf" srcId="{D1A0D359-E33E-4A74-AFA5-92CFEED50C6D}" destId="{51F80F60-4109-44D6-B60B-884415AB2CDF}" srcOrd="0" destOrd="0" presId="urn:microsoft.com/office/officeart/2005/8/layout/hierarchy1"/>
    <dgm:cxn modelId="{E4197BB9-8AE9-491F-B3C9-446588163A5B}" type="presParOf" srcId="{51F80F60-4109-44D6-B60B-884415AB2CDF}" destId="{A5549FA3-A495-4072-9BF3-884B19832C8D}" srcOrd="0" destOrd="0" presId="urn:microsoft.com/office/officeart/2005/8/layout/hierarchy1"/>
    <dgm:cxn modelId="{776A67FA-BD0B-4FE2-AF82-A58A2E2FE3DB}" type="presParOf" srcId="{51F80F60-4109-44D6-B60B-884415AB2CDF}" destId="{54A4CEE8-7717-48D3-BFAA-48AA04E3F201}" srcOrd="1" destOrd="0" presId="urn:microsoft.com/office/officeart/2005/8/layout/hierarchy1"/>
    <dgm:cxn modelId="{C0A8E695-0200-45A3-BA49-D82BEF4BA21A}" type="presParOf" srcId="{D1A0D359-E33E-4A74-AFA5-92CFEED50C6D}" destId="{213A561B-0C00-4169-A489-344E030F64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DB10A-E004-4E4D-BE71-525A52D03111}">
      <dsp:nvSpPr>
        <dsp:cNvPr id="0" name=""/>
        <dsp:cNvSpPr/>
      </dsp:nvSpPr>
      <dsp:spPr>
        <a:xfrm>
          <a:off x="8757004" y="4644177"/>
          <a:ext cx="237017" cy="318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50"/>
              </a:lnTo>
              <a:lnTo>
                <a:pt x="237017" y="164550"/>
              </a:lnTo>
              <a:lnTo>
                <a:pt x="237017" y="318019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9BED6-C825-42FB-9756-897985417E41}">
      <dsp:nvSpPr>
        <dsp:cNvPr id="0" name=""/>
        <dsp:cNvSpPr/>
      </dsp:nvSpPr>
      <dsp:spPr>
        <a:xfrm>
          <a:off x="7119775" y="4644177"/>
          <a:ext cx="1637229" cy="335650"/>
        </a:xfrm>
        <a:custGeom>
          <a:avLst/>
          <a:gdLst/>
          <a:ahLst/>
          <a:cxnLst/>
          <a:rect l="0" t="0" r="0" b="0"/>
          <a:pathLst>
            <a:path>
              <a:moveTo>
                <a:pt x="1637229" y="0"/>
              </a:moveTo>
              <a:lnTo>
                <a:pt x="1637229" y="182181"/>
              </a:lnTo>
              <a:lnTo>
                <a:pt x="0" y="182181"/>
              </a:lnTo>
              <a:lnTo>
                <a:pt x="0" y="335650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511DF-B17E-4755-9124-399579F43FA3}">
      <dsp:nvSpPr>
        <dsp:cNvPr id="0" name=""/>
        <dsp:cNvSpPr/>
      </dsp:nvSpPr>
      <dsp:spPr>
        <a:xfrm>
          <a:off x="8711268" y="3491393"/>
          <a:ext cx="91440" cy="419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577"/>
              </a:lnTo>
              <a:lnTo>
                <a:pt x="45736" y="265577"/>
              </a:lnTo>
              <a:lnTo>
                <a:pt x="45736" y="419046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38F01-4A67-4C9D-8D80-7740ABA7FAF6}">
      <dsp:nvSpPr>
        <dsp:cNvPr id="0" name=""/>
        <dsp:cNvSpPr/>
      </dsp:nvSpPr>
      <dsp:spPr>
        <a:xfrm>
          <a:off x="6696460" y="2259248"/>
          <a:ext cx="2060527" cy="484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04"/>
              </a:lnTo>
              <a:lnTo>
                <a:pt x="2060527" y="331104"/>
              </a:lnTo>
              <a:lnTo>
                <a:pt x="2060527" y="484573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E98E5-6080-4172-8D40-47A9763176C0}">
      <dsp:nvSpPr>
        <dsp:cNvPr id="0" name=""/>
        <dsp:cNvSpPr/>
      </dsp:nvSpPr>
      <dsp:spPr>
        <a:xfrm>
          <a:off x="5143995" y="4697133"/>
          <a:ext cx="91440" cy="297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53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AAED7-E417-4D37-AE80-3E1F5A669BE1}">
      <dsp:nvSpPr>
        <dsp:cNvPr id="0" name=""/>
        <dsp:cNvSpPr/>
      </dsp:nvSpPr>
      <dsp:spPr>
        <a:xfrm>
          <a:off x="5143995" y="3511875"/>
          <a:ext cx="91440" cy="4818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07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78D16-899D-4BFE-8595-F802D3A3B778}">
      <dsp:nvSpPr>
        <dsp:cNvPr id="0" name=""/>
        <dsp:cNvSpPr/>
      </dsp:nvSpPr>
      <dsp:spPr>
        <a:xfrm>
          <a:off x="5189715" y="2259248"/>
          <a:ext cx="1506744" cy="481807"/>
        </a:xfrm>
        <a:custGeom>
          <a:avLst/>
          <a:gdLst/>
          <a:ahLst/>
          <a:cxnLst/>
          <a:rect l="0" t="0" r="0" b="0"/>
          <a:pathLst>
            <a:path>
              <a:moveTo>
                <a:pt x="1506744" y="0"/>
              </a:moveTo>
              <a:lnTo>
                <a:pt x="1506744" y="328337"/>
              </a:lnTo>
              <a:lnTo>
                <a:pt x="0" y="328337"/>
              </a:lnTo>
              <a:lnTo>
                <a:pt x="0" y="481807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FF551-3A8C-46D9-A56A-91EE32CDD5ED}">
      <dsp:nvSpPr>
        <dsp:cNvPr id="0" name=""/>
        <dsp:cNvSpPr/>
      </dsp:nvSpPr>
      <dsp:spPr>
        <a:xfrm>
          <a:off x="4270935" y="700446"/>
          <a:ext cx="2425524" cy="790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932"/>
              </a:lnTo>
              <a:lnTo>
                <a:pt x="2425524" y="636932"/>
              </a:lnTo>
              <a:lnTo>
                <a:pt x="2425524" y="79040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E70D9-9C71-4607-B890-D7125BC0347F}">
      <dsp:nvSpPr>
        <dsp:cNvPr id="0" name=""/>
        <dsp:cNvSpPr/>
      </dsp:nvSpPr>
      <dsp:spPr>
        <a:xfrm>
          <a:off x="1611211" y="2280340"/>
          <a:ext cx="1577407" cy="1789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5702"/>
              </a:lnTo>
              <a:lnTo>
                <a:pt x="1577407" y="1635702"/>
              </a:lnTo>
              <a:lnTo>
                <a:pt x="1577407" y="1789172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6CD57-0A27-4291-A5A0-8F35B1A18ED5}">
      <dsp:nvSpPr>
        <dsp:cNvPr id="0" name=""/>
        <dsp:cNvSpPr/>
      </dsp:nvSpPr>
      <dsp:spPr>
        <a:xfrm>
          <a:off x="879636" y="2280340"/>
          <a:ext cx="731575" cy="1801017"/>
        </a:xfrm>
        <a:custGeom>
          <a:avLst/>
          <a:gdLst/>
          <a:ahLst/>
          <a:cxnLst/>
          <a:rect l="0" t="0" r="0" b="0"/>
          <a:pathLst>
            <a:path>
              <a:moveTo>
                <a:pt x="731575" y="0"/>
              </a:moveTo>
              <a:lnTo>
                <a:pt x="731575" y="1647548"/>
              </a:lnTo>
              <a:lnTo>
                <a:pt x="0" y="1647548"/>
              </a:lnTo>
              <a:lnTo>
                <a:pt x="0" y="1801017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5BC22-BFD8-47BE-B3C3-B033FB5296AD}">
      <dsp:nvSpPr>
        <dsp:cNvPr id="0" name=""/>
        <dsp:cNvSpPr/>
      </dsp:nvSpPr>
      <dsp:spPr>
        <a:xfrm>
          <a:off x="1611211" y="700446"/>
          <a:ext cx="2659724" cy="797429"/>
        </a:xfrm>
        <a:custGeom>
          <a:avLst/>
          <a:gdLst/>
          <a:ahLst/>
          <a:cxnLst/>
          <a:rect l="0" t="0" r="0" b="0"/>
          <a:pathLst>
            <a:path>
              <a:moveTo>
                <a:pt x="2659724" y="0"/>
              </a:moveTo>
              <a:lnTo>
                <a:pt x="2659724" y="643959"/>
              </a:lnTo>
              <a:lnTo>
                <a:pt x="0" y="643959"/>
              </a:lnTo>
              <a:lnTo>
                <a:pt x="0" y="79742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210BE-99F9-407D-972E-B71CC5D5CC52}">
      <dsp:nvSpPr>
        <dsp:cNvPr id="0" name=""/>
        <dsp:cNvSpPr/>
      </dsp:nvSpPr>
      <dsp:spPr>
        <a:xfrm>
          <a:off x="2778805" y="-82407"/>
          <a:ext cx="2984260" cy="782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52615-FD24-4A27-B2CE-DEE819662C8D}">
      <dsp:nvSpPr>
        <dsp:cNvPr id="0" name=""/>
        <dsp:cNvSpPr/>
      </dsp:nvSpPr>
      <dsp:spPr>
        <a:xfrm>
          <a:off x="2962877" y="92460"/>
          <a:ext cx="2984260" cy="78285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DIRECTION GENERALE: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Fondateur</a:t>
          </a:r>
        </a:p>
      </dsp:txBody>
      <dsp:txXfrm>
        <a:off x="2985806" y="115389"/>
        <a:ext cx="2938402" cy="736995"/>
      </dsp:txXfrm>
    </dsp:sp>
    <dsp:sp modelId="{335B5A0E-7A84-48DB-804D-6D021F257C5C}">
      <dsp:nvSpPr>
        <dsp:cNvPr id="0" name=""/>
        <dsp:cNvSpPr/>
      </dsp:nvSpPr>
      <dsp:spPr>
        <a:xfrm>
          <a:off x="782889" y="1497876"/>
          <a:ext cx="1656643" cy="782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38E8B-FF69-4190-B5C3-CA6C6080D67D}">
      <dsp:nvSpPr>
        <dsp:cNvPr id="0" name=""/>
        <dsp:cNvSpPr/>
      </dsp:nvSpPr>
      <dsp:spPr>
        <a:xfrm>
          <a:off x="966961" y="1672743"/>
          <a:ext cx="1656643" cy="782464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/>
            <a:t>GESTIONNAIRE</a:t>
          </a:r>
        </a:p>
      </dsp:txBody>
      <dsp:txXfrm>
        <a:off x="989879" y="1695661"/>
        <a:ext cx="1610807" cy="736628"/>
      </dsp:txXfrm>
    </dsp:sp>
    <dsp:sp modelId="{F567471E-C937-4DDE-9CE6-FFD522F922F7}">
      <dsp:nvSpPr>
        <dsp:cNvPr id="0" name=""/>
        <dsp:cNvSpPr/>
      </dsp:nvSpPr>
      <dsp:spPr>
        <a:xfrm>
          <a:off x="51314" y="4081358"/>
          <a:ext cx="1656643" cy="687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3C60B-5A76-4C68-B2AE-17133DC0E6E5}">
      <dsp:nvSpPr>
        <dsp:cNvPr id="0" name=""/>
        <dsp:cNvSpPr/>
      </dsp:nvSpPr>
      <dsp:spPr>
        <a:xfrm>
          <a:off x="235385" y="4256226"/>
          <a:ext cx="1656643" cy="687314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Service Comptabilité</a:t>
          </a:r>
        </a:p>
      </dsp:txBody>
      <dsp:txXfrm>
        <a:off x="255516" y="4276357"/>
        <a:ext cx="1616381" cy="647052"/>
      </dsp:txXfrm>
    </dsp:sp>
    <dsp:sp modelId="{1B06AABC-799E-440E-9025-01CE49664519}">
      <dsp:nvSpPr>
        <dsp:cNvPr id="0" name=""/>
        <dsp:cNvSpPr/>
      </dsp:nvSpPr>
      <dsp:spPr>
        <a:xfrm>
          <a:off x="2360297" y="4069513"/>
          <a:ext cx="1656643" cy="671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AD87E-B30D-4F89-B6C6-8304B9ECF06F}">
      <dsp:nvSpPr>
        <dsp:cNvPr id="0" name=""/>
        <dsp:cNvSpPr/>
      </dsp:nvSpPr>
      <dsp:spPr>
        <a:xfrm>
          <a:off x="2544369" y="4244381"/>
          <a:ext cx="1656643" cy="671092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Service Informatique</a:t>
          </a:r>
        </a:p>
      </dsp:txBody>
      <dsp:txXfrm>
        <a:off x="2564025" y="4264037"/>
        <a:ext cx="1617331" cy="631780"/>
      </dsp:txXfrm>
    </dsp:sp>
    <dsp:sp modelId="{E0EC6EDF-1EFD-4DE0-B43D-9706EC37D80F}">
      <dsp:nvSpPr>
        <dsp:cNvPr id="0" name=""/>
        <dsp:cNvSpPr/>
      </dsp:nvSpPr>
      <dsp:spPr>
        <a:xfrm>
          <a:off x="5868139" y="1490848"/>
          <a:ext cx="1656643" cy="76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7813C-BF92-4AA5-82D9-40CDFF510D76}">
      <dsp:nvSpPr>
        <dsp:cNvPr id="0" name=""/>
        <dsp:cNvSpPr/>
      </dsp:nvSpPr>
      <dsp:spPr>
        <a:xfrm>
          <a:off x="6052210" y="1665716"/>
          <a:ext cx="1656643" cy="76839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PROVISORAT</a:t>
          </a:r>
        </a:p>
      </dsp:txBody>
      <dsp:txXfrm>
        <a:off x="6074716" y="1688222"/>
        <a:ext cx="1611631" cy="723387"/>
      </dsp:txXfrm>
    </dsp:sp>
    <dsp:sp modelId="{90F338D9-0A1F-4E16-BCF7-B6208357C8C7}">
      <dsp:nvSpPr>
        <dsp:cNvPr id="0" name=""/>
        <dsp:cNvSpPr/>
      </dsp:nvSpPr>
      <dsp:spPr>
        <a:xfrm>
          <a:off x="4361394" y="2741055"/>
          <a:ext cx="1656643" cy="770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EF7A9-27CD-4D08-9727-A3C269A8CC7A}">
      <dsp:nvSpPr>
        <dsp:cNvPr id="0" name=""/>
        <dsp:cNvSpPr/>
      </dsp:nvSpPr>
      <dsp:spPr>
        <a:xfrm>
          <a:off x="4545465" y="2915923"/>
          <a:ext cx="1656643" cy="77081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CENSORAT</a:t>
          </a:r>
        </a:p>
      </dsp:txBody>
      <dsp:txXfrm>
        <a:off x="4568042" y="2938500"/>
        <a:ext cx="1611489" cy="725665"/>
      </dsp:txXfrm>
    </dsp:sp>
    <dsp:sp modelId="{194C6E17-2C84-498E-861D-AE10D8632A4B}">
      <dsp:nvSpPr>
        <dsp:cNvPr id="0" name=""/>
        <dsp:cNvSpPr/>
      </dsp:nvSpPr>
      <dsp:spPr>
        <a:xfrm>
          <a:off x="4361394" y="3993682"/>
          <a:ext cx="1656643" cy="70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DEB9D-8854-4ACC-8FB2-3C807B01F542}">
      <dsp:nvSpPr>
        <dsp:cNvPr id="0" name=""/>
        <dsp:cNvSpPr/>
      </dsp:nvSpPr>
      <dsp:spPr>
        <a:xfrm>
          <a:off x="4545465" y="4168550"/>
          <a:ext cx="1656643" cy="70345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Surveillance Générale</a:t>
          </a:r>
        </a:p>
      </dsp:txBody>
      <dsp:txXfrm>
        <a:off x="4566068" y="4189153"/>
        <a:ext cx="1615437" cy="662245"/>
      </dsp:txXfrm>
    </dsp:sp>
    <dsp:sp modelId="{5770D11A-46FC-4DAC-8B75-C9C0405C789F}">
      <dsp:nvSpPr>
        <dsp:cNvPr id="0" name=""/>
        <dsp:cNvSpPr/>
      </dsp:nvSpPr>
      <dsp:spPr>
        <a:xfrm>
          <a:off x="4361394" y="4994587"/>
          <a:ext cx="1656643" cy="663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78387-9A27-4153-9B28-AC11FF304B72}">
      <dsp:nvSpPr>
        <dsp:cNvPr id="0" name=""/>
        <dsp:cNvSpPr/>
      </dsp:nvSpPr>
      <dsp:spPr>
        <a:xfrm>
          <a:off x="4545465" y="5169455"/>
          <a:ext cx="1656643" cy="66319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Sécretariat College/Lycée</a:t>
          </a:r>
        </a:p>
      </dsp:txBody>
      <dsp:txXfrm>
        <a:off x="4564889" y="5188879"/>
        <a:ext cx="1617795" cy="624344"/>
      </dsp:txXfrm>
    </dsp:sp>
    <dsp:sp modelId="{7386DD1D-6B27-4A3A-AF43-2EA8E0F0824D}">
      <dsp:nvSpPr>
        <dsp:cNvPr id="0" name=""/>
        <dsp:cNvSpPr/>
      </dsp:nvSpPr>
      <dsp:spPr>
        <a:xfrm>
          <a:off x="7928666" y="2743822"/>
          <a:ext cx="1656643" cy="747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1AC14-5901-44E7-872F-F4C184F2C2F3}">
      <dsp:nvSpPr>
        <dsp:cNvPr id="0" name=""/>
        <dsp:cNvSpPr/>
      </dsp:nvSpPr>
      <dsp:spPr>
        <a:xfrm>
          <a:off x="8112737" y="2918690"/>
          <a:ext cx="1656643" cy="74757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DIRECTION PRIMAIRE</a:t>
          </a:r>
        </a:p>
      </dsp:txBody>
      <dsp:txXfrm>
        <a:off x="8134633" y="2940586"/>
        <a:ext cx="1612851" cy="703778"/>
      </dsp:txXfrm>
    </dsp:sp>
    <dsp:sp modelId="{F2201318-D826-4156-A060-B6E34F8C8621}">
      <dsp:nvSpPr>
        <dsp:cNvPr id="0" name=""/>
        <dsp:cNvSpPr/>
      </dsp:nvSpPr>
      <dsp:spPr>
        <a:xfrm>
          <a:off x="7928683" y="3910440"/>
          <a:ext cx="1656643" cy="733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4EB2-EA57-48C2-B249-3B75542C8FC1}">
      <dsp:nvSpPr>
        <dsp:cNvPr id="0" name=""/>
        <dsp:cNvSpPr/>
      </dsp:nvSpPr>
      <dsp:spPr>
        <a:xfrm>
          <a:off x="8112754" y="4085308"/>
          <a:ext cx="1656643" cy="733737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Directeur Adjoint</a:t>
          </a:r>
        </a:p>
      </dsp:txBody>
      <dsp:txXfrm>
        <a:off x="8134244" y="4106798"/>
        <a:ext cx="1613663" cy="690757"/>
      </dsp:txXfrm>
    </dsp:sp>
    <dsp:sp modelId="{C9A323E8-3701-48FD-99B4-CE7E84FA859E}">
      <dsp:nvSpPr>
        <dsp:cNvPr id="0" name=""/>
        <dsp:cNvSpPr/>
      </dsp:nvSpPr>
      <dsp:spPr>
        <a:xfrm>
          <a:off x="6291453" y="4979828"/>
          <a:ext cx="1656643" cy="677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B2DCE-1791-4CB1-B5CE-7728484EC94E}">
      <dsp:nvSpPr>
        <dsp:cNvPr id="0" name=""/>
        <dsp:cNvSpPr/>
      </dsp:nvSpPr>
      <dsp:spPr>
        <a:xfrm>
          <a:off x="6475525" y="5154696"/>
          <a:ext cx="1656643" cy="67795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Surveillance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Primaire</a:t>
          </a:r>
        </a:p>
      </dsp:txBody>
      <dsp:txXfrm>
        <a:off x="6495382" y="5174553"/>
        <a:ext cx="1616929" cy="638237"/>
      </dsp:txXfrm>
    </dsp:sp>
    <dsp:sp modelId="{A5549FA3-A495-4072-9BF3-884B19832C8D}">
      <dsp:nvSpPr>
        <dsp:cNvPr id="0" name=""/>
        <dsp:cNvSpPr/>
      </dsp:nvSpPr>
      <dsp:spPr>
        <a:xfrm>
          <a:off x="8165700" y="4962197"/>
          <a:ext cx="1656643" cy="695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4CEE8-7717-48D3-BFAA-48AA04E3F201}">
      <dsp:nvSpPr>
        <dsp:cNvPr id="0" name=""/>
        <dsp:cNvSpPr/>
      </dsp:nvSpPr>
      <dsp:spPr>
        <a:xfrm>
          <a:off x="8349772" y="5137065"/>
          <a:ext cx="1656643" cy="695582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Secretariat Primaire</a:t>
          </a:r>
        </a:p>
      </dsp:txBody>
      <dsp:txXfrm>
        <a:off x="8370145" y="5157438"/>
        <a:ext cx="1615897" cy="654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2F0B110-2246-6DA3-98FD-87D1E1CC5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CBC12E-43F0-E8B2-46B3-B2905BA645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4B4E8-7CCA-4C9F-817E-8E3E798ABA96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D693C7-980D-AD13-1B64-C41B7230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7D9D5-2509-A1A1-C8B1-B0A3B23E5A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FDDF-3B8C-41BC-8C38-41124965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533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DD656-5F26-4CEE-A1EC-F49CE4C6C106}" type="datetimeFigureOut">
              <a:rPr lang="fr-FR" smtClean="0"/>
              <a:t>24/05/2022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514350"/>
            <a:ext cx="4724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A7CD7-DCD0-4F92-8EB1-0E85974B9D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486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6969A1-EC20-1902-0B51-3202CE277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7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9236E-B74A-DEFF-D928-C74908873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53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E29AC-CA87-21A0-8034-127D7B9C5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69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photovoltaïque est toutefois une solution d'avenir qui mérite d'être un peu plus exploitée. </a:t>
            </a:r>
            <a:r>
              <a:rPr lang="fr-FR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une énergie qui permet une production autonome d’électricité, une économie de  combustibles fossiles et donc la réduction des émissions de gaz à effet de serre ainsi qu’une réduction de la pollution atmosphérique. C’est un système facile à installer et modulable, sa construction et sa maintenance peuvent être assurées par des non spécialistes. L’absence de pièces mécaniques en</a:t>
            </a:r>
            <a:r>
              <a:rPr lang="fr-F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mouvement réduit les risques de panne.  	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travail nous a permis d’acquérir des connaissances  essentielles sur les énergies  renouvelables. Il nous a surtout permis d’apprendre plus le dimensionnement  des  installations solaires, connaître pratiquement les appareils solaires, ainsi que leur  fonctionnement.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585D3E-A566-65FB-B27E-C5F87A298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7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675459" y="0"/>
            <a:ext cx="8926116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246459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4639965" y="533400"/>
            <a:ext cx="7035879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4622841" y="3539864"/>
            <a:ext cx="7048803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8091280" y="6557946"/>
            <a:ext cx="2759646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51E3B62-BE29-4B94-AF49-FE0F555699F6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885486" y="6557946"/>
            <a:ext cx="4034767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860843" y="6556248"/>
            <a:ext cx="810801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F07-D22C-4B4F-BAC2-B083CFA03ED4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31129" y="274956"/>
            <a:ext cx="2100263" cy="5851525"/>
          </a:xfrm>
        </p:spPr>
        <p:txBody>
          <a:bodyPr vert="eaVert" anchor="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43"/>
            <a:ext cx="8296037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847131" y="6557946"/>
            <a:ext cx="2759646" cy="226902"/>
          </a:xfrm>
        </p:spPr>
        <p:txBody>
          <a:bodyPr/>
          <a:lstStyle/>
          <a:p>
            <a:fld id="{861D70E2-8EA2-404E-80BD-D686EF537682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30079" y="6556248"/>
            <a:ext cx="5040630" cy="228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9477" y="6553200"/>
            <a:ext cx="81080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7C50-0647-4606-9020-74C88ABE560A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0184" y="2821838"/>
            <a:ext cx="8620844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70184" y="1905001"/>
            <a:ext cx="8620844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10590" y="6556810"/>
            <a:ext cx="2759646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903B20-653D-446B-A7DD-5F7447F8CB0A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91540" y="6556810"/>
            <a:ext cx="3990499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80227" y="6555112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80447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4851606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758920" y="1600201"/>
            <a:ext cx="4851606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5BAD-6134-40AE-B207-23467D583964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80447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5867400"/>
            <a:ext cx="4851606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758920" y="5867400"/>
            <a:ext cx="4851606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30079" y="1711840"/>
            <a:ext cx="485160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758920" y="1711840"/>
            <a:ext cx="485160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B5E9-02A4-425E-B585-8F6E600EDFC0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80447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E49-BF55-4A81-8E7C-4837B6B2B882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8EF950-2A30-4E62-9BF4-AE2286CD7586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228600"/>
            <a:ext cx="8128016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0079" y="1497416"/>
            <a:ext cx="8128016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30079" y="2133600"/>
            <a:ext cx="9976247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57F-A1C3-4307-B5F5-3A21B6EFA5A2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824075" y="1004669"/>
            <a:ext cx="5952848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822336" y="998817"/>
            <a:ext cx="5952848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6850" y="1143000"/>
            <a:ext cx="4725591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26850" y="3283634"/>
            <a:ext cx="4725591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3EE-9A5A-485C-928A-3B1E1615046C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914637" y="1041002"/>
            <a:ext cx="5796725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1236404" y="0"/>
            <a:ext cx="1365171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630079" y="1609416"/>
            <a:ext cx="9976247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5851430" y="6557946"/>
            <a:ext cx="2759646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F90085F-6840-4AD3-81E1-F37FA61886F8}" type="datetime1">
              <a:rPr lang="fr-FR" smtClean="0"/>
              <a:t>24/05/2022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630079" y="6557946"/>
            <a:ext cx="504063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8615277" y="6556248"/>
            <a:ext cx="810801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B9010BA-31DA-4121-8173-D086F93271D6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comb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gi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764283" y="2852934"/>
            <a:ext cx="9392745" cy="12241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22" tIns="45711" rIns="91422" bIns="45711" rtlCol="0">
            <a:prstTxWarp prst="textTriangle">
              <a:avLst>
                <a:gd name="adj" fmla="val 48885"/>
              </a:avLst>
            </a:prstTxWarp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anose="020B0604020202020204" pitchFamily="34" charset="0"/>
              </a:rPr>
              <a:t>THEME: </a:t>
            </a:r>
            <a:r>
              <a:rPr lang="fr-F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Conception Et Réalisation d’un logiciel de gestion de stock des fournitures scolaire: Cas de CSP Algoza</a:t>
            </a:r>
            <a:endParaRPr lang="fr-FR" sz="8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2435" y="2114506"/>
            <a:ext cx="6722700" cy="66642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fr-FR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nard MT Condensed" panose="02050806060905020404" pitchFamily="18" charset="0"/>
              </a:rPr>
              <a:t>CSP ALGOZA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364834" y="1340768"/>
            <a:ext cx="9976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400" b="1" i="0" u="none" strike="noStrike" cap="none" normalizeH="0" baseline="0" dirty="0">
                <a:ln>
                  <a:noFill/>
                </a:ln>
                <a:effectLst/>
                <a:latin typeface="Baskerville Old Face" panose="02020602080505020303" pitchFamily="18" charset="0"/>
                <a:ea typeface="Times New Roman" pitchFamily="18" charset="0"/>
                <a:cs typeface="Times New Roman" pitchFamily="18" charset="0"/>
              </a:rPr>
              <a:t>INSTITUT AFRICAIN DE TECHNOLOGIE</a:t>
            </a:r>
          </a:p>
          <a:p>
            <a:pPr algn="ctr"/>
            <a:r>
              <a:rPr lang="fr-FR" sz="2400" b="1" dirty="0">
                <a:latin typeface="Baskerville Old Face" panose="02020602080505020303" pitchFamily="18" charset="0"/>
                <a:ea typeface="Times New Roman" pitchFamily="18" charset="0"/>
                <a:cs typeface="Times New Roman" pitchFamily="18" charset="0"/>
              </a:rPr>
              <a:t>(IAT)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8248" y="5295162"/>
            <a:ext cx="3661251" cy="89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Encadré par</a:t>
            </a:r>
            <a:r>
              <a:rPr lang="fr-FR" sz="2000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ctr"/>
            <a:r>
              <a:rPr lang="fr-FR" sz="2000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MAHAMADOU I. TIADO</a:t>
            </a:r>
          </a:p>
          <a:p>
            <a:pPr algn="ctr"/>
            <a:r>
              <a:rPr lang="fr-FR" sz="2000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Maitre des conférences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3817" y="5229200"/>
            <a:ext cx="4204364" cy="958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u="sng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Présenté et soutenu par</a:t>
            </a:r>
            <a:r>
              <a:rPr lang="fr-FR" sz="2000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r>
              <a:rPr lang="en-US" sz="2000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SOULEY ISSOUFOU Hassane</a:t>
            </a:r>
          </a:p>
          <a:p>
            <a:pPr algn="just"/>
            <a:r>
              <a:rPr lang="en-US" sz="2000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TAHIROU HASSANE Abdoulaye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631398" y="4149080"/>
            <a:ext cx="11286013" cy="1280166"/>
            <a:chOff x="3347204" y="4149080"/>
            <a:chExt cx="4527847" cy="1280166"/>
          </a:xfrm>
        </p:grpSpPr>
        <p:sp>
          <p:nvSpPr>
            <p:cNvPr id="17" name="ZoneTexte 16"/>
            <p:cNvSpPr txBox="1"/>
            <p:nvPr/>
          </p:nvSpPr>
          <p:spPr>
            <a:xfrm>
              <a:off x="3347204" y="4149080"/>
              <a:ext cx="452784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Mémoire </a:t>
              </a:r>
              <a:r>
                <a:rPr lang="fr-FR" sz="2400" b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Fin de cycle </a:t>
              </a:r>
              <a:r>
                <a:rPr lang="fr-FR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présenté en vue de l’obtention du diplôme de Master Professionnel</a:t>
              </a:r>
              <a:endParaRPr lang="fr-FR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7230" y="4899294"/>
              <a:ext cx="4147794" cy="52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Option</a:t>
              </a:r>
              <a:r>
                <a:rPr lang="fr-FR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Génie Logiciel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2268339" y="-4106"/>
            <a:ext cx="8219313" cy="1422770"/>
            <a:chOff x="2291604" y="27445"/>
            <a:chExt cx="8219313" cy="1422770"/>
          </a:xfrm>
        </p:grpSpPr>
        <p:sp>
          <p:nvSpPr>
            <p:cNvPr id="31" name="Rectangle 30"/>
            <p:cNvSpPr/>
            <p:nvPr/>
          </p:nvSpPr>
          <p:spPr>
            <a:xfrm>
              <a:off x="2291604" y="364207"/>
              <a:ext cx="8219313" cy="1086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MINISTERE DE L’ENSEIGNEMENT SUPERIEUR, DE LA RECHERCHE ET DE L’INNOVATION</a:t>
              </a:r>
              <a:endPara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2" name="Groupe 31"/>
            <p:cNvGrpSpPr/>
            <p:nvPr/>
          </p:nvGrpSpPr>
          <p:grpSpPr>
            <a:xfrm>
              <a:off x="4895796" y="27445"/>
              <a:ext cx="2952328" cy="624794"/>
              <a:chOff x="4716611" y="27445"/>
              <a:chExt cx="2952328" cy="62479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716611" y="27445"/>
                <a:ext cx="2952328" cy="6247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REPUBLIQUE DU NIGER</a:t>
                </a:r>
              </a:p>
              <a:p>
                <a:pPr algn="ctr"/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Image 33"/>
              <p:cNvPicPr/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679" y="445646"/>
                <a:ext cx="2530236" cy="175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" name="Ruban courbé vers le bas 36"/>
          <p:cNvSpPr/>
          <p:nvPr/>
        </p:nvSpPr>
        <p:spPr>
          <a:xfrm>
            <a:off x="4087784" y="5498885"/>
            <a:ext cx="5093323" cy="1154175"/>
          </a:xfrm>
          <a:prstGeom prst="ellipseRibbon">
            <a:avLst>
              <a:gd name="adj1" fmla="val 37269"/>
              <a:gd name="adj2" fmla="val 60061"/>
              <a:gd name="adj3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Promotion: </a:t>
            </a:r>
            <a:r>
              <a:rPr lang="fr-F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2020-2022</a:t>
            </a:r>
            <a:endParaRPr lang="fr-FR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59" y="2780928"/>
            <a:ext cx="960834" cy="12858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7142" y="2708920"/>
            <a:ext cx="960834" cy="128587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6733C9-4C9F-48AE-1D53-31303B88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387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0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202" y="1268760"/>
            <a:ext cx="9453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endParaRPr lang="fr-FR" sz="2400" b="1" dirty="0"/>
          </a:p>
          <a:p>
            <a:pPr algn="just">
              <a:lnSpc>
                <a:spcPct val="150000"/>
              </a:lnSpc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La réalisation de toute application a besoin d’une démarche d’analyse à suivre, de ce fait nous avons utilisé la méthode MERISE qui est une méthode de conception, de développement et de Réalisation de projet informatique.</a:t>
            </a:r>
          </a:p>
          <a:p>
            <a:pPr algn="just">
              <a:lnSpc>
                <a:spcPct val="150000"/>
              </a:lnSpc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84038" y="468050"/>
            <a:ext cx="972588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985" y="-7454"/>
            <a:ext cx="705048" cy="9435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9919" y="69159"/>
            <a:ext cx="705048" cy="86694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AA8945-B7E9-039A-243E-7E74510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387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8394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16211" y="508981"/>
            <a:ext cx="972588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 STRUCTURE D’ACCES THEORIQUE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07" y="-7455"/>
            <a:ext cx="720079" cy="943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4887" y="69159"/>
            <a:ext cx="720079" cy="86694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7" y="1124744"/>
            <a:ext cx="10081120" cy="5400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179" y="6405694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B0842C-468D-752F-2041-1B89314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84776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811043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72195" y="591816"/>
            <a:ext cx="1022994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MODELE CONCEPTUEL DE DONNEES (MCD)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7" y="1124745"/>
            <a:ext cx="11022033" cy="554461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B90AB7-E11E-6761-4C78-3E881E67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5061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362573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275074" y="591816"/>
            <a:ext cx="972588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MODELE LOGIQUE DE DONNEES (MLD)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07" y="1216196"/>
            <a:ext cx="10945216" cy="516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Fourniture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Libelle, Description)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Reference1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QutéStock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QtéVirtuel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DateModif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AuteurModif,AnneeScolaire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EntréeStock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IDEntréeStock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DateAppro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QtéEntrée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PrixAchat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SaisieLe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SaisiePar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Observation, #Reference)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SortieStock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IDSortieStock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QtéSortie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SaisiePar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SaisieLe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Motif, Observation, #Reference)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Fournisseur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IDFournisseur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NomComplet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Adresse, Tel, NIF, RCCM)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IDCammande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LibelleCmde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DateCmde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#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IDFournisseur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Facture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IDFacture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LibelleFact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DateFatc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#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IDFournisseur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LigneCommande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(#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IDCommande</a:t>
            </a:r>
            <a:r>
              <a:rPr lang="fr-FR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#Reference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QtéCmde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TypeArticle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LigneLivraison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IDFacture</a:t>
            </a:r>
            <a:r>
              <a:rPr lang="fr-FR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#Reference, 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IDModeReglement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QtéLivré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PrixUnit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Total)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ModeReglement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IDModeReglement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ModeReglement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AnnéeScolaire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IDAnneeScolaire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LibelleAnnee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07" y="-7455"/>
            <a:ext cx="720079" cy="9435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0500" y="69159"/>
            <a:ext cx="764467" cy="8669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8179" y="6405694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9AF5DE-3E3D-8007-DFF9-ADDFA40A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373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398919" y="267996"/>
            <a:ext cx="972588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MODELE PHYSIQUE DE DONNEES (MPD)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35" y="-7455"/>
            <a:ext cx="853667" cy="94355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1299" y="69159"/>
            <a:ext cx="853667" cy="8669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7" y="936104"/>
            <a:ext cx="10944701" cy="573325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6D3B4E-59B0-F48B-60BE-C8560018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06574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vague 3"/>
          <p:cNvSpPr/>
          <p:nvPr/>
        </p:nvSpPr>
        <p:spPr>
          <a:xfrm>
            <a:off x="468139" y="1534468"/>
            <a:ext cx="10513168" cy="4536504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TROISIEME PARTIE:REALISATION ET VUES D’INTERFACES</a:t>
            </a:r>
          </a:p>
          <a:p>
            <a:pPr algn="ctr"/>
            <a:r>
              <a:rPr lang="fr-FR" sz="4800" b="1" dirty="0">
                <a:solidFill>
                  <a:srgbClr val="FF0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endParaRPr lang="fr-FR" sz="48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35" y="-7455"/>
            <a:ext cx="825129" cy="943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7371" y="69159"/>
            <a:ext cx="825129" cy="86694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565FEA-A241-66AB-D1DC-8EAFA9BF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1776197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308" y="458243"/>
            <a:ext cx="9485385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REALISATION</a:t>
            </a:r>
            <a:endParaRPr lang="fr-FR" sz="24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6291" y="2630074"/>
            <a:ext cx="9818653" cy="3402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154308" y="1052736"/>
            <a:ext cx="98815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Cette partie est consacrée à l’explication des outils de conception, les environnements de développements et la réalisation de l’application.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7773" y="1844824"/>
            <a:ext cx="988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Environnement de développement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6237" y="3645024"/>
            <a:ext cx="9433048" cy="115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Beans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06645" y="4983558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WinDev 20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de Programmation : 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Wlangage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96237" y="2348880"/>
            <a:ext cx="9433048" cy="12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965" y="645333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8947E59-4671-8284-C9AC-2221819AC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60" y="4877091"/>
            <a:ext cx="642255" cy="82654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474DCE-D071-0436-0BE2-61140C0D36BB}"/>
              </a:ext>
            </a:extLst>
          </p:cNvPr>
          <p:cNvSpPr/>
          <p:nvPr/>
        </p:nvSpPr>
        <p:spPr>
          <a:xfrm>
            <a:off x="1260227" y="5847655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</a:p>
        </p:txBody>
      </p:sp>
      <p:pic>
        <p:nvPicPr>
          <p:cNvPr id="1030" name="Picture 6" descr="Eclipse Vector Logo - Download Free SVG Icon | Worldvectorlogo">
            <a:extLst>
              <a:ext uri="{FF2B5EF4-FFF2-40B4-BE49-F238E27FC236}">
                <a16:creationId xmlns:a16="http://schemas.microsoft.com/office/drawing/2014/main" id="{7D66D8F6-A89F-FD3F-FED6-3A27D183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79" y="2321053"/>
            <a:ext cx="883961" cy="7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C35987-0F19-9091-C098-D52168533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27" y="3521779"/>
            <a:ext cx="1008112" cy="91674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232D5E-114E-5CDB-8947-E03639DB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0281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308" y="458243"/>
            <a:ext cx="9485385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REALISATION</a:t>
            </a:r>
            <a:endParaRPr lang="fr-FR" sz="24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308" y="908720"/>
            <a:ext cx="9881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Logiciel de conception :</a:t>
            </a:r>
          </a:p>
          <a:p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6250" y="1268760"/>
            <a:ext cx="959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PowerAMC: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6250" y="2636912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HFSQL client/serveur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6211" y="2132856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Base de Données 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BC24A1C-CFF1-027C-1584-AB4C0F78F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83" y="1340768"/>
            <a:ext cx="10668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BA7F9CC-4F02-0D0E-5B6E-7FA2DE6F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50" y="3312722"/>
            <a:ext cx="7920881" cy="342864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22246B8-8562-5414-F9C8-9188F22CE7B6}"/>
              </a:ext>
            </a:extLst>
          </p:cNvPr>
          <p:cNvSpPr/>
          <p:nvPr/>
        </p:nvSpPr>
        <p:spPr>
          <a:xfrm>
            <a:off x="6372794" y="6444044"/>
            <a:ext cx="4536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HFSQL client/serveur</a:t>
            </a:r>
            <a:endParaRPr lang="fr-F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9B8EF0-2E15-A4CE-42B7-556AAB0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9238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308" y="458243"/>
            <a:ext cx="9485385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REALISATION</a:t>
            </a:r>
            <a:endParaRPr lang="fr-FR" sz="24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308" y="1052736"/>
            <a:ext cx="9881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Logiciel utilisé</a:t>
            </a:r>
          </a:p>
          <a:p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6811" y="1630482"/>
            <a:ext cx="836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Outil de capture d’écran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85414" y="2576202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:</a:t>
            </a:r>
          </a:p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965" y="645333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D3B60D-1BF6-C754-7E2B-D421AAD9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8" y="2276872"/>
            <a:ext cx="1252791" cy="10081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FA681C-DE7E-3987-565B-79A33B6BC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5" y="1499918"/>
            <a:ext cx="1082458" cy="822455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C31977F-11BE-BFA4-5D09-776BC258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1794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VUES DES INTERFACES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79" y="908720"/>
            <a:ext cx="9976247" cy="554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Fenêtre d’authentification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just">
              <a:spcAft>
                <a:spcPts val="1000"/>
              </a:spcAft>
              <a:buNone/>
            </a:pP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 : Champ de saisi nom d’utilisateur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: Champ de saisi mot de passe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: Bouton de connexion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 : Bouton pour fermer l’application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D6CFEB-B9A2-2742-34D2-F7A1D2FD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1" y="1412776"/>
            <a:ext cx="42576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A6006C-204C-CF5F-DF21-1986CCD3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387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409791310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292675" y="334862"/>
            <a:ext cx="1712714" cy="60124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60110" y="1355033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9729" y="2027457"/>
            <a:ext cx="1137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ET ORGANISATION DU CSP ALGOZA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282" y="2834352"/>
            <a:ext cx="972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MODELISATION ET 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729" y="3623538"/>
            <a:ext cx="10005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TROISIEME PARTIE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REALISATION ET VUES DES INTERFACES.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97511" y="443711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28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29" y="-7455"/>
            <a:ext cx="855855" cy="943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9111" y="69159"/>
            <a:ext cx="855855" cy="8669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C71D446-8F8E-E81A-3844-5F54687A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379" y="6556248"/>
            <a:ext cx="810801" cy="228600"/>
          </a:xfrm>
        </p:spPr>
        <p:txBody>
          <a:bodyPr/>
          <a:lstStyle/>
          <a:p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035201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VUES DES INTERFACES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79" y="908720"/>
            <a:ext cx="9976247" cy="55470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Menu Général :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 son nom l’indique, le Menu Général comporte tous les modules de l’application.</a:t>
            </a:r>
            <a:endParaRPr lang="fr-FR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A9673C-1F08-AEC9-9BE8-AC027F8A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79" y="1988840"/>
            <a:ext cx="7560840" cy="44668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E29E2-8F98-8E73-43E7-3C7B5ADD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375496218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VUES DES INTERFACES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79" y="908720"/>
            <a:ext cx="9976247" cy="58326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Stocks actuels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Ici, nous avons le stock réel (actuel) dans le magasin.</a:t>
            </a:r>
            <a:endParaRPr lang="fr-FR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409EAA-9EBC-9F45-D072-709F5D18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1" y="1955800"/>
            <a:ext cx="9577064" cy="4785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863F0-AD20-FBDA-A253-9449496A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387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31649278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VUES DES INTERFACES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9" y="908720"/>
            <a:ext cx="11161240" cy="55470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Fiche d’entrée des fournitures en stock            V. Fiche de sortie des fournitures en stock </a:t>
            </a:r>
            <a:r>
              <a:rPr lang="fr-F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Permet l’enregistrement des fournitures entrées en stock.          Permet l’enregistrement les sorties en stock.      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D2F8AD-FBDC-C510-BF52-5E4A2813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" y="1916832"/>
            <a:ext cx="4962525" cy="494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BAC34F-88AC-1F66-6675-4C6A167B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52" y="1916833"/>
            <a:ext cx="4645574" cy="49411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28A61F-7CDB-4784-6CA9-CE87027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73520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384025441"/>
      </p:ext>
    </p:extLst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VUES DES INTERFACES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32" y="764704"/>
            <a:ext cx="10210194" cy="59046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VI. Tableau de fournitures distribuées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Permet d’afficher toutes les fournitures distribuées.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2EC01A-A33E-193F-B386-51B42D0B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32" y="1772816"/>
            <a:ext cx="9361040" cy="50851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16B4E-568B-EEDB-AB5B-2B8A05AD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183651621"/>
      </p:ext>
    </p:extLst>
  </p:cSld>
  <p:clrMapOvr>
    <a:masterClrMapping/>
  </p:clrMapOvr>
  <p:transition spd="slow">
    <p:comb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1188219" y="267995"/>
            <a:ext cx="972588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099" y="1340768"/>
            <a:ext cx="1094521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fr-F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définitive, ce Stage nous a été d’une grande utilité. Il nous a permis non seulement de mettre en pratique les connaissances acquises à l’école  durant </a:t>
            </a:r>
            <a:r>
              <a:rPr lang="fr-FR" sz="28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cinq (5) </a:t>
            </a:r>
            <a:r>
              <a:rPr lang="fr-F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années de formation, mais aussi  d’acquérir de nouvelles </a:t>
            </a:r>
            <a:r>
              <a:rPr lang="fr-F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connaissances</a:t>
            </a:r>
            <a:r>
              <a:rPr lang="fr-F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36" y="-7455"/>
            <a:ext cx="705048" cy="94355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0418" y="-7456"/>
            <a:ext cx="705048" cy="9435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E3CFF2-02D2-7F7A-7832-03EE0884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5174104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9352" y="2067720"/>
            <a:ext cx="1008112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MERCI POUR VOTRE AIMABLE ATTENTION !!!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7" y="-7455"/>
            <a:ext cx="798547" cy="9435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8927" y="-7456"/>
            <a:ext cx="798547" cy="9435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C9D54E-3CC4-B221-D4F1-E546EE3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5866747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vague 8"/>
          <p:cNvSpPr/>
          <p:nvPr/>
        </p:nvSpPr>
        <p:spPr>
          <a:xfrm>
            <a:off x="2124323" y="1484784"/>
            <a:ext cx="8136904" cy="3960440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fr-FR" sz="72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2"/>
            <a:ext cx="859326" cy="9361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3355" y="-2"/>
            <a:ext cx="1028371" cy="9361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26DB12-F434-F541-A5C1-3A0099B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666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504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16212" y="508980"/>
            <a:ext cx="972108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fr-FR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0147" y="1340768"/>
            <a:ext cx="10297145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FF0000"/>
              </a:buClr>
              <a:buSzPct val="100000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L’informatique:</a:t>
            </a:r>
          </a:p>
          <a:p>
            <a:pPr marL="1257300" lvl="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</a:p>
          <a:p>
            <a:pPr marL="1257300" lvl="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Traitement automatique</a:t>
            </a:r>
          </a:p>
          <a:p>
            <a:pPr marL="1257300" lvl="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Système d’information</a:t>
            </a:r>
            <a:endParaRPr lang="fr-F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0000"/>
              </a:buClr>
              <a:buSzPct val="100000"/>
            </a:pP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0000"/>
              </a:buClr>
              <a:buSzPct val="100000"/>
            </a:pP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stage en entreprise est une étape essentielle de notre parcours de formation .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dans ce cadre que nous avons effectué un stage pratique de perfectionnement au CSP Algoza ou nous sommes engagé à développer une application de gestion de stock des fournitures scolaire. Pour bien réaliser ce travail, nous l’avons scindé en trois parties à savoir 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et Organisation du lieu de Stage 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 et Méthode d’analyse ;</a:t>
            </a:r>
          </a:p>
          <a:p>
            <a:pPr algn="just">
              <a:buSzPct val="81000"/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Réalisation et Vues des Interfaces </a:t>
            </a:r>
            <a:r>
              <a:rPr lang="fr-F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059EED-D58A-7AE2-469B-53D6461F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78702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vague 4"/>
          <p:cNvSpPr/>
          <p:nvPr/>
        </p:nvSpPr>
        <p:spPr>
          <a:xfrm>
            <a:off x="1548259" y="1484784"/>
            <a:ext cx="8773921" cy="3960440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PARTIE: </a:t>
            </a:r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ET ORGANISATION DU CSP ALGOZA</a:t>
            </a:r>
            <a:r>
              <a:rPr lang="fr-FR" sz="36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fr-FR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822192" cy="83671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2789" y="-27802"/>
            <a:ext cx="822191" cy="864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A9DDF-DDA6-B9A2-27E5-F7EE0147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40542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32235" y="248076"/>
            <a:ext cx="9649072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b="1" dirty="0">
                <a:ln w="11430"/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PARTIE:</a:t>
            </a:r>
            <a:r>
              <a:rPr lang="fr-FR" sz="24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</a:t>
            </a:r>
            <a:endParaRPr lang="fr-FR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3965" y="1366726"/>
            <a:ext cx="92972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Raison Social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Complexe Scolaire Privé Algoza ;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Statut Juridique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Entreprise Personnel ;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Social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cinq cent millions F CFA (500,000,000);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Cordonnée géographie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Situer dans la cité Sonitel, le CSP Algoza se trouve au Recasement à 50 mètre de la 3é Latérite (Non loin de l’ONG KARKARA).</a:t>
            </a:r>
          </a:p>
          <a:p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Le Complexe Scolaire Privé  (CSP) ALGOZA est une       école d’enseignement général en qualité du système de   programme de l’Education Nationale.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99" y="-7455"/>
            <a:ext cx="787485" cy="943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7483" y="69159"/>
            <a:ext cx="787484" cy="8669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0BBDA7-F401-7F15-5A55-B024A3C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716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308" y="396688"/>
            <a:ext cx="9485385" cy="5232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800" b="1" dirty="0">
                <a:ln w="11430"/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PARTIE:</a:t>
            </a:r>
            <a:r>
              <a:rPr lang="fr-FR" sz="28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800" b="1" dirty="0">
                <a:ln w="1143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Organisation</a:t>
            </a:r>
            <a:endParaRPr lang="fr-FR" sz="28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6291" y="2630074"/>
            <a:ext cx="9818653" cy="3402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154308" y="1425801"/>
            <a:ext cx="98815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CSP Algoza est dirigé par un Directeur Général qui est également le Fondateur, ainsi l’école est organisée en des services comme suit: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96237" y="2237963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provisorat : 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Dirigé par un proviseur qui est le chef de l’établissement;</a:t>
            </a:r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6237" y="3561935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service Administratif, Financier et Informatique;</a:t>
            </a:r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6645" y="4037002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surveillance générale 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6237" y="3039166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censorat 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82860" y="4512069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Direction primaire 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1788" y="5012910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 secrétariats 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DE65DC-7CFD-7DC0-7F46-67956D85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387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6869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b="1" dirty="0">
                <a:ln w="11430"/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PARTIE:</a:t>
            </a:r>
            <a:r>
              <a:rPr lang="fr-FR" sz="24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b="1" dirty="0">
                <a:ln w="1143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Organisation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7" y="725032"/>
            <a:ext cx="10945216" cy="58326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Organigramme</a:t>
            </a:r>
            <a:endParaRPr lang="fr-FR" sz="3200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91B4B8D8-F5D2-47DF-58B6-040D41194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47728"/>
              </p:ext>
            </p:extLst>
          </p:nvPr>
        </p:nvGraphicFramePr>
        <p:xfrm>
          <a:off x="540146" y="935242"/>
          <a:ext cx="10066179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 de texte 27">
            <a:extLst>
              <a:ext uri="{FF2B5EF4-FFF2-40B4-BE49-F238E27FC236}">
                <a16:creationId xmlns:a16="http://schemas.microsoft.com/office/drawing/2014/main" id="{136AA5DF-A5E6-6F19-9B0F-979CC05EE215}"/>
              </a:ext>
            </a:extLst>
          </p:cNvPr>
          <p:cNvSpPr txBox="1"/>
          <p:nvPr/>
        </p:nvSpPr>
        <p:spPr>
          <a:xfrm>
            <a:off x="3708499" y="4725144"/>
            <a:ext cx="434692" cy="28541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ICI</a:t>
            </a:r>
            <a:endParaRPr lang="fr-FR" sz="16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AAC085-8E6E-4D6D-95D0-179FB9F1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311785207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60799" y="4397042"/>
            <a:ext cx="184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/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2" algn="ctr"/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Double vague 7"/>
          <p:cNvSpPr/>
          <p:nvPr/>
        </p:nvSpPr>
        <p:spPr>
          <a:xfrm>
            <a:off x="972195" y="1340768"/>
            <a:ext cx="9433048" cy="4392488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PARTIE: MODELISATION </a:t>
            </a:r>
          </a:p>
          <a:p>
            <a:pPr algn="ctr"/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 CONCEPTION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mardi 24 mai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37168"/>
            <a:ext cx="864662" cy="9435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379" y="113782"/>
            <a:ext cx="755587" cy="86694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79D609-89BD-55BC-A1EB-A2EF2638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5924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1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 GRA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4027</TotalTime>
  <Words>1061</Words>
  <Application>Microsoft Office PowerPoint</Application>
  <PresentationFormat>Personnalisé</PresentationFormat>
  <Paragraphs>175</Paragraphs>
  <Slides>25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6" baseType="lpstr">
      <vt:lpstr>Algerian</vt:lpstr>
      <vt:lpstr>Arial</vt:lpstr>
      <vt:lpstr>Baskerville Old Face</vt:lpstr>
      <vt:lpstr>Bernard MT Condensed</vt:lpstr>
      <vt:lpstr>Calibri</vt:lpstr>
      <vt:lpstr>Tahoma</vt:lpstr>
      <vt:lpstr>Times New Roman</vt:lpstr>
      <vt:lpstr>Trebuchet MS</vt:lpstr>
      <vt:lpstr>Wingdings</vt:lpstr>
      <vt:lpstr>Wingdings 2</vt:lpstr>
      <vt:lpstr>PI GRACE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PREMIERE PARTIE: Organisation</vt:lpstr>
      <vt:lpstr>PREMIERE PARTIE: Organisation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Troisième PARTIE : REALISATION</vt:lpstr>
      <vt:lpstr>Troisième PARTIE : REALISATION</vt:lpstr>
      <vt:lpstr>Troisième PARTIE : REALISATION</vt:lpstr>
      <vt:lpstr>Troisième PARTIE : VUES DES INTERFACES</vt:lpstr>
      <vt:lpstr>Troisième PARTIE : VUES DES INTERFACES</vt:lpstr>
      <vt:lpstr>Troisième PARTIE : VUES DES INTERFACES</vt:lpstr>
      <vt:lpstr>Troisième PARTIE : VUES DES INTERFACES</vt:lpstr>
      <vt:lpstr>Troisième PARTIE : VUES DES INTERFACES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RACHID</dc:creator>
  <cp:lastModifiedBy>Tahir H. Abdallah</cp:lastModifiedBy>
  <cp:revision>119</cp:revision>
  <dcterms:created xsi:type="dcterms:W3CDTF">2017-10-04T20:58:11Z</dcterms:created>
  <dcterms:modified xsi:type="dcterms:W3CDTF">2022-05-24T11:49:03Z</dcterms:modified>
</cp:coreProperties>
</file>