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4" r:id="rId9"/>
    <p:sldId id="266" r:id="rId10"/>
    <p:sldId id="268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9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73569d6-a4ed-4f2d-ac76-d83372b1618f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020CBF-76D5-CCB0-F3E0-0C154468E50C}"/>
              </a:ext>
            </a:extLst>
          </p:cNvPr>
          <p:cNvSpPr/>
          <p:nvPr/>
        </p:nvSpPr>
        <p:spPr>
          <a:xfrm>
            <a:off x="245327" y="3821151"/>
            <a:ext cx="2103863" cy="401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CB6D9-01DE-2AA5-600F-27351727AE5B}"/>
              </a:ext>
            </a:extLst>
          </p:cNvPr>
          <p:cNvSpPr/>
          <p:nvPr/>
        </p:nvSpPr>
        <p:spPr>
          <a:xfrm>
            <a:off x="758283" y="4698380"/>
            <a:ext cx="2936488" cy="237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72027-95C6-5501-FE69-DF9067059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9143999" cy="36064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45DD8B-B301-9FF0-80BA-07351A9748A6}"/>
              </a:ext>
            </a:extLst>
          </p:cNvPr>
          <p:cNvSpPr/>
          <p:nvPr/>
        </p:nvSpPr>
        <p:spPr>
          <a:xfrm>
            <a:off x="193288" y="4467922"/>
            <a:ext cx="8519532" cy="535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525DE-C9D7-7057-670F-DC933B2B0DF9}"/>
              </a:ext>
            </a:extLst>
          </p:cNvPr>
          <p:cNvSpPr txBox="1"/>
          <p:nvPr/>
        </p:nvSpPr>
        <p:spPr>
          <a:xfrm>
            <a:off x="364273" y="4601736"/>
            <a:ext cx="787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By: Thabet Aljbreen, </a:t>
            </a:r>
            <a:r>
              <a:rPr lang="en-US" sz="1600" dirty="0" err="1"/>
              <a:t>Abdulmuhsin</a:t>
            </a:r>
            <a:r>
              <a:rPr lang="en-US" sz="1600" dirty="0"/>
              <a:t> </a:t>
            </a:r>
            <a:r>
              <a:rPr lang="en-US" sz="1600" dirty="0" err="1"/>
              <a:t>Alanazi</a:t>
            </a:r>
            <a:r>
              <a:rPr lang="en-US" sz="1600" dirty="0"/>
              <a:t>, Naif AL- </a:t>
            </a:r>
            <a:r>
              <a:rPr lang="en-US" sz="1600" dirty="0" err="1"/>
              <a:t>Sabhan</a:t>
            </a:r>
            <a:r>
              <a:rPr lang="en-US" sz="1600" dirty="0"/>
              <a:t>, Mohammed AL-</a:t>
            </a:r>
            <a:r>
              <a:rPr lang="en-US" sz="1600" dirty="0" err="1"/>
              <a:t>Deaiji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1741A2-A75E-D0B7-8ADC-64EC24F416C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92D65-ED25-4C18-8AD6-3C9491893BE7}"/>
              </a:ext>
            </a:extLst>
          </p:cNvPr>
          <p:cNvSpPr txBox="1"/>
          <p:nvPr/>
        </p:nvSpPr>
        <p:spPr>
          <a:xfrm>
            <a:off x="1471961" y="2187029"/>
            <a:ext cx="6445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117305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c13be52-5fbe-4b19-ac1d-2e8102ff2be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985ABD-726F-B283-8A70-02E904CDE5B4}"/>
              </a:ext>
            </a:extLst>
          </p:cNvPr>
          <p:cNvSpPr/>
          <p:nvPr/>
        </p:nvSpPr>
        <p:spPr>
          <a:xfrm>
            <a:off x="-59473" y="0"/>
            <a:ext cx="9002751" cy="49065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AE9E7-1114-BA53-6698-281C98A5EF3B}"/>
              </a:ext>
            </a:extLst>
          </p:cNvPr>
          <p:cNvSpPr txBox="1"/>
          <p:nvPr/>
        </p:nvSpPr>
        <p:spPr>
          <a:xfrm>
            <a:off x="1412489" y="498088"/>
            <a:ext cx="542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Time Counter for </a:t>
            </a: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vehicles</a:t>
            </a:r>
            <a:r>
              <a:rPr 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EE355-F534-08D5-07F8-1E2B06DAEE69}"/>
              </a:ext>
            </a:extLst>
          </p:cNvPr>
          <p:cNvSpPr txBox="1"/>
          <p:nvPr/>
        </p:nvSpPr>
        <p:spPr>
          <a:xfrm>
            <a:off x="1003610" y="1531434"/>
            <a:ext cx="5657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Detecting each vehicle as an object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Label the Object with Bounding Box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Counting time for each object in the video </a:t>
            </a:r>
          </a:p>
          <a:p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8C250-CA0C-0809-F7F0-499070FB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84" y="1137361"/>
            <a:ext cx="6337594" cy="3753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932DE-BFE2-3A83-A017-600EE4201FD9}"/>
              </a:ext>
            </a:extLst>
          </p:cNvPr>
          <p:cNvSpPr txBox="1"/>
          <p:nvPr/>
        </p:nvSpPr>
        <p:spPr>
          <a:xfrm>
            <a:off x="1583474" y="379142"/>
            <a:ext cx="5426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Sample of data</a:t>
            </a:r>
          </a:p>
        </p:txBody>
      </p:sp>
    </p:spTree>
    <p:extLst>
      <p:ext uri="{BB962C8B-B14F-4D97-AF65-F5344CB8AC3E}">
        <p14:creationId xmlns:p14="http://schemas.microsoft.com/office/powerpoint/2010/main" val="188239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28c43da-7d04-491a-8df3-afec749c223e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3B3511-8116-7F50-5B1C-B4D9FCE19404}"/>
              </a:ext>
            </a:extLst>
          </p:cNvPr>
          <p:cNvSpPr/>
          <p:nvPr/>
        </p:nvSpPr>
        <p:spPr>
          <a:xfrm>
            <a:off x="267629" y="260195"/>
            <a:ext cx="1390186" cy="3717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031373d-979b-4849-8bdb-e01d635c7cf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c1000a6-160a-481e-aa83-ad01b88234e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84ADF7-49F2-DDA5-D4A1-40F13F012E97}"/>
              </a:ext>
            </a:extLst>
          </p:cNvPr>
          <p:cNvSpPr/>
          <p:nvPr/>
        </p:nvSpPr>
        <p:spPr>
          <a:xfrm>
            <a:off x="4653776" y="3018263"/>
            <a:ext cx="3880624" cy="1129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D18AE-307B-F3AC-F815-DBA07329AE01}"/>
              </a:ext>
            </a:extLst>
          </p:cNvPr>
          <p:cNvSpPr/>
          <p:nvPr/>
        </p:nvSpPr>
        <p:spPr>
          <a:xfrm>
            <a:off x="4572000" y="1806498"/>
            <a:ext cx="4289502" cy="1315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2e0717e-1c20-4127-903c-b1fd80de3c8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a7cca56-4a87-4a9b-b4a3-7036f0cd2db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CC6772-5C82-1242-A850-308C56FDF776}"/>
              </a:ext>
            </a:extLst>
          </p:cNvPr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DCEE3-277E-C2A5-3E3E-DA95E9F81228}"/>
              </a:ext>
            </a:extLst>
          </p:cNvPr>
          <p:cNvSpPr txBox="1"/>
          <p:nvPr/>
        </p:nvSpPr>
        <p:spPr>
          <a:xfrm>
            <a:off x="1271239" y="379141"/>
            <a:ext cx="633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Application for our project: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86E50-0D2B-E0DB-5269-A1005293D4F7}"/>
              </a:ext>
            </a:extLst>
          </p:cNvPr>
          <p:cNvSpPr txBox="1"/>
          <p:nvPr/>
        </p:nvSpPr>
        <p:spPr>
          <a:xfrm>
            <a:off x="1516566" y="1836235"/>
            <a:ext cx="62595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Parking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Drop of Areas</a:t>
            </a:r>
          </a:p>
          <a:p>
            <a:endParaRPr lang="en-US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02b5ba1-b3bf-40cc-ba78-a7a70c91a43e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63</Words>
  <Application>Microsoft Office PowerPoint</Application>
  <PresentationFormat>On-screen Show (16:9)</PresentationFormat>
  <Paragraphs>27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THABET MOHAMMED ALJBREEN</cp:lastModifiedBy>
  <cp:revision>4</cp:revision>
  <dcterms:created xsi:type="dcterms:W3CDTF">2024-09-05T06:39:33Z</dcterms:created>
  <dcterms:modified xsi:type="dcterms:W3CDTF">2024-09-05T07:50:19Z</dcterms:modified>
</cp:coreProperties>
</file>