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49eed5ae9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49eed5ae94_0_2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abir303/SPL-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7175" y="1027175"/>
            <a:ext cx="16233647" cy="823264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3959850" y="3770350"/>
            <a:ext cx="10016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u="sng">
                <a:solidFill>
                  <a:schemeClr val="hlink"/>
                </a:solidFill>
                <a:hlinkClick r:id="rId3"/>
              </a:rPr>
              <a:t>https://github.com/thabir303/SPL-1</a:t>
            </a:r>
            <a:endParaRPr sz="5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1477328"/>
          </a:xfrm>
        </p:spPr>
        <p:txBody>
          <a:bodyPr/>
          <a:lstStyle/>
          <a:p>
            <a:r>
              <a:rPr lang="en-US" sz="9600" dirty="0" smtClean="0"/>
              <a:t>                 Thank </a:t>
            </a:r>
            <a:r>
              <a:rPr lang="en-US" sz="9600" dirty="0"/>
              <a:t>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5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2"/>
          <p:cNvPicPr preferRelativeResize="0"/>
          <p:nvPr/>
        </p:nvPicPr>
        <p:blipFill rotWithShape="1">
          <a:blip r:embed="rId3">
            <a:alphaModFix/>
          </a:blip>
          <a:srcRect l="-669" t="-970" r="670" b="970"/>
          <a:stretch/>
        </p:blipFill>
        <p:spPr>
          <a:xfrm>
            <a:off x="0" y="67056"/>
            <a:ext cx="18288000" cy="10155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2925" y="333150"/>
            <a:ext cx="8021225" cy="90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 rotWithShape="1">
          <a:blip r:embed="rId4">
            <a:alphaModFix/>
          </a:blip>
          <a:srcRect l="19364" t="23286" r="40224" b="21583"/>
          <a:stretch/>
        </p:blipFill>
        <p:spPr>
          <a:xfrm>
            <a:off x="3437188" y="308600"/>
            <a:ext cx="8789352" cy="542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 rotWithShape="1">
          <a:blip r:embed="rId5">
            <a:alphaModFix/>
          </a:blip>
          <a:srcRect l="19558" t="35696" r="28889" b="38766"/>
          <a:stretch/>
        </p:blipFill>
        <p:spPr>
          <a:xfrm>
            <a:off x="3118000" y="7232625"/>
            <a:ext cx="9427723" cy="26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4"/>
          <p:cNvPicPr preferRelativeResize="0"/>
          <p:nvPr/>
        </p:nvPicPr>
        <p:blipFill rotWithShape="1">
          <a:blip r:embed="rId3">
            <a:alphaModFix/>
          </a:blip>
          <a:srcRect l="20348" t="30590" r="25974" b="21205"/>
          <a:stretch/>
        </p:blipFill>
        <p:spPr>
          <a:xfrm>
            <a:off x="3567026" y="259500"/>
            <a:ext cx="9525926" cy="481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 rotWithShape="1">
          <a:blip r:embed="rId4">
            <a:alphaModFix/>
          </a:blip>
          <a:srcRect l="16125" t="37659" r="4941" b="35611"/>
          <a:stretch/>
        </p:blipFill>
        <p:spPr>
          <a:xfrm>
            <a:off x="2192150" y="6667425"/>
            <a:ext cx="14436173" cy="274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Custom</PresentationFormat>
  <Paragraphs>2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UCB</dc:creator>
  <cp:lastModifiedBy>UCB</cp:lastModifiedBy>
  <cp:revision>1</cp:revision>
  <dcterms:modified xsi:type="dcterms:W3CDTF">2023-05-24T22:43:42Z</dcterms:modified>
</cp:coreProperties>
</file>