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bir303/SPL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7175" y="1027175"/>
            <a:ext cx="16233647" cy="823264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959850" y="3770350"/>
            <a:ext cx="1001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chemeClr val="hlink"/>
                </a:solidFill>
                <a:hlinkClick r:id="rId3"/>
              </a:rPr>
              <a:t>https://github.com/thabir303/SPL-1</a:t>
            </a:r>
            <a:endParaRPr sz="5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1477328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</a:t>
            </a:r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 l="-669" t="-970" r="670" b="970"/>
          <a:stretch/>
        </p:blipFill>
        <p:spPr>
          <a:xfrm>
            <a:off x="0" y="67056"/>
            <a:ext cx="18288000" cy="1015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925" y="333150"/>
            <a:ext cx="8021225" cy="90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l="17228" t="22811" r="32025" b="17282"/>
          <a:stretch/>
        </p:blipFill>
        <p:spPr>
          <a:xfrm>
            <a:off x="277175" y="1490812"/>
            <a:ext cx="9280402" cy="61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5">
            <a:alphaModFix/>
          </a:blip>
          <a:srcRect l="17328" t="23701" r="13356" b="13645"/>
          <a:stretch/>
        </p:blipFill>
        <p:spPr>
          <a:xfrm>
            <a:off x="9704850" y="1609825"/>
            <a:ext cx="8740248" cy="61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Custom</PresentationFormat>
  <Paragraphs>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UCB</dc:creator>
  <cp:lastModifiedBy>UCB</cp:lastModifiedBy>
  <cp:revision>1</cp:revision>
  <dcterms:modified xsi:type="dcterms:W3CDTF">2023-05-24T17:50:47Z</dcterms:modified>
</cp:coreProperties>
</file>