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814" autoAdjust="0"/>
    <p:restoredTop sz="94660"/>
  </p:normalViewPr>
  <p:slideViewPr>
    <p:cSldViewPr>
      <p:cViewPr varScale="1">
        <p:scale>
          <a:sx n="69" d="100"/>
          <a:sy n="69" d="100"/>
        </p:scale>
        <p:origin x="153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100" b="0" i="0">
                <a:solidFill>
                  <a:srgbClr val="A65C44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04373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100" b="0" i="0">
                <a:solidFill>
                  <a:srgbClr val="A65C44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9" y="10286996"/>
                </a:moveTo>
                <a:lnTo>
                  <a:pt x="0" y="10286996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6996"/>
                </a:lnTo>
                <a:close/>
              </a:path>
            </a:pathLst>
          </a:custGeom>
          <a:solidFill>
            <a:srgbClr val="F4DEB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83083" y="5352517"/>
            <a:ext cx="7104916" cy="493448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768676"/>
            <a:ext cx="2425321" cy="47434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79213" y="235127"/>
            <a:ext cx="2733674" cy="282892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73235" y="8347168"/>
            <a:ext cx="4381499" cy="19398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100" b="0" i="0">
                <a:solidFill>
                  <a:srgbClr val="A65C44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5280" y="3161027"/>
            <a:ext cx="438149" cy="9143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24052" y="1700276"/>
            <a:ext cx="12839699" cy="68865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56661" y="4025025"/>
            <a:ext cx="7774676" cy="202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100" b="0" i="0">
                <a:solidFill>
                  <a:srgbClr val="A65C44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2715" y="1999300"/>
            <a:ext cx="16882569" cy="612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04373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it.du.ac.bd/about_iit/individual_teacher/69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abir303/SPL-1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4190" cy="10287000"/>
          </a:xfrm>
          <a:custGeom>
            <a:avLst/>
            <a:gdLst/>
            <a:ahLst/>
            <a:cxnLst/>
            <a:rect l="l" t="t" r="r" b="b"/>
            <a:pathLst>
              <a:path w="18284190" h="10287000">
                <a:moveTo>
                  <a:pt x="18283827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3827" y="0"/>
                </a:lnTo>
                <a:lnTo>
                  <a:pt x="18283827" y="10286999"/>
                </a:lnTo>
                <a:close/>
              </a:path>
            </a:pathLst>
          </a:custGeom>
          <a:solidFill>
            <a:srgbClr val="F4DEB9"/>
          </a:solidFill>
        </p:spPr>
        <p:txBody>
          <a:bodyPr wrap="square" lIns="0" tIns="0" rIns="0" bIns="0" rtlCol="0"/>
          <a:lstStyle/>
          <a:p>
            <a:r>
              <a:rPr lang="en-US" dirty="0" smtClean="0"/>
              <a:t> 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11674"/>
            <a:ext cx="3924299" cy="40753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47825" y="659941"/>
            <a:ext cx="12712700" cy="2835275"/>
          </a:xfrm>
          <a:prstGeom prst="rect">
            <a:avLst/>
          </a:prstGeom>
        </p:spPr>
        <p:txBody>
          <a:bodyPr vert="horz" wrap="square" lIns="0" tIns="284480" rIns="0" bIns="0" rtlCol="0">
            <a:spAutoFit/>
          </a:bodyPr>
          <a:lstStyle/>
          <a:p>
            <a:pPr marL="12700" marR="5080" indent="3164840">
              <a:lnSpc>
                <a:spcPts val="9980"/>
              </a:lnSpc>
              <a:spcBef>
                <a:spcPts val="2240"/>
              </a:spcBef>
            </a:pPr>
            <a:r>
              <a:rPr sz="10100" spc="-2165" dirty="0">
                <a:solidFill>
                  <a:srgbClr val="252D4A"/>
                </a:solidFill>
              </a:rPr>
              <a:t>W</a:t>
            </a:r>
            <a:r>
              <a:rPr sz="10100" spc="-720" dirty="0">
                <a:solidFill>
                  <a:srgbClr val="252D4A"/>
                </a:solidFill>
              </a:rPr>
              <a:t>E</a:t>
            </a:r>
            <a:r>
              <a:rPr sz="10100" spc="-425" dirty="0">
                <a:solidFill>
                  <a:srgbClr val="252D4A"/>
                </a:solidFill>
              </a:rPr>
              <a:t>L</a:t>
            </a:r>
            <a:r>
              <a:rPr sz="10100" spc="-2225" dirty="0">
                <a:solidFill>
                  <a:srgbClr val="252D4A"/>
                </a:solidFill>
              </a:rPr>
              <a:t>C</a:t>
            </a:r>
            <a:r>
              <a:rPr sz="10100" spc="-2530" dirty="0">
                <a:solidFill>
                  <a:srgbClr val="252D4A"/>
                </a:solidFill>
              </a:rPr>
              <a:t>O</a:t>
            </a:r>
            <a:r>
              <a:rPr sz="10100" spc="-1160" dirty="0">
                <a:solidFill>
                  <a:srgbClr val="252D4A"/>
                </a:solidFill>
              </a:rPr>
              <a:t>M</a:t>
            </a:r>
            <a:r>
              <a:rPr sz="10100" spc="-720" dirty="0">
                <a:solidFill>
                  <a:srgbClr val="252D4A"/>
                </a:solidFill>
              </a:rPr>
              <a:t>E</a:t>
            </a:r>
            <a:r>
              <a:rPr sz="10100" spc="-815" dirty="0">
                <a:solidFill>
                  <a:srgbClr val="252D4A"/>
                </a:solidFill>
              </a:rPr>
              <a:t> </a:t>
            </a:r>
            <a:r>
              <a:rPr sz="10100" spc="-2620" dirty="0">
                <a:solidFill>
                  <a:srgbClr val="252D4A"/>
                </a:solidFill>
              </a:rPr>
              <a:t>T</a:t>
            </a:r>
            <a:r>
              <a:rPr sz="10100" spc="-1780" dirty="0">
                <a:solidFill>
                  <a:srgbClr val="252D4A"/>
                </a:solidFill>
              </a:rPr>
              <a:t>O </a:t>
            </a:r>
            <a:r>
              <a:rPr sz="10100" spc="-1030" dirty="0">
                <a:solidFill>
                  <a:srgbClr val="252D4A"/>
                </a:solidFill>
              </a:rPr>
              <a:t> </a:t>
            </a:r>
            <a:r>
              <a:rPr sz="10100" spc="-2030" dirty="0">
                <a:solidFill>
                  <a:srgbClr val="252D4A"/>
                </a:solidFill>
              </a:rPr>
              <a:t>D</a:t>
            </a:r>
            <a:r>
              <a:rPr sz="10100" spc="-720" dirty="0">
                <a:solidFill>
                  <a:srgbClr val="252D4A"/>
                </a:solidFill>
              </a:rPr>
              <a:t>E</a:t>
            </a:r>
            <a:r>
              <a:rPr sz="10100" spc="-1220" dirty="0">
                <a:solidFill>
                  <a:srgbClr val="252D4A"/>
                </a:solidFill>
              </a:rPr>
              <a:t>R</a:t>
            </a:r>
            <a:r>
              <a:rPr sz="10100" spc="645" dirty="0">
                <a:solidFill>
                  <a:srgbClr val="252D4A"/>
                </a:solidFill>
              </a:rPr>
              <a:t>I</a:t>
            </a:r>
            <a:r>
              <a:rPr sz="10100" spc="-1689" dirty="0">
                <a:solidFill>
                  <a:srgbClr val="252D4A"/>
                </a:solidFill>
              </a:rPr>
              <a:t>V</a:t>
            </a:r>
            <a:r>
              <a:rPr sz="10100" spc="-1335" dirty="0">
                <a:solidFill>
                  <a:srgbClr val="252D4A"/>
                </a:solidFill>
              </a:rPr>
              <a:t>A</a:t>
            </a:r>
            <a:r>
              <a:rPr sz="10100" spc="-2620" dirty="0">
                <a:solidFill>
                  <a:srgbClr val="252D4A"/>
                </a:solidFill>
              </a:rPr>
              <a:t>T</a:t>
            </a:r>
            <a:r>
              <a:rPr sz="10100" spc="645" dirty="0">
                <a:solidFill>
                  <a:srgbClr val="252D4A"/>
                </a:solidFill>
              </a:rPr>
              <a:t>I</a:t>
            </a:r>
            <a:r>
              <a:rPr sz="10100" spc="-1689" dirty="0">
                <a:solidFill>
                  <a:srgbClr val="252D4A"/>
                </a:solidFill>
              </a:rPr>
              <a:t>V</a:t>
            </a:r>
            <a:r>
              <a:rPr sz="10100" spc="-720" dirty="0">
                <a:solidFill>
                  <a:srgbClr val="252D4A"/>
                </a:solidFill>
              </a:rPr>
              <a:t>E</a:t>
            </a:r>
            <a:r>
              <a:rPr sz="10100" spc="-815" dirty="0">
                <a:solidFill>
                  <a:srgbClr val="252D4A"/>
                </a:solidFill>
              </a:rPr>
              <a:t> </a:t>
            </a:r>
            <a:r>
              <a:rPr sz="10100" spc="-2225" dirty="0">
                <a:solidFill>
                  <a:srgbClr val="252D4A"/>
                </a:solidFill>
              </a:rPr>
              <a:t>C</a:t>
            </a:r>
            <a:r>
              <a:rPr sz="10100" spc="-1335" dirty="0">
                <a:solidFill>
                  <a:srgbClr val="252D4A"/>
                </a:solidFill>
              </a:rPr>
              <a:t>A</a:t>
            </a:r>
            <a:r>
              <a:rPr sz="10100" spc="-425" dirty="0">
                <a:solidFill>
                  <a:srgbClr val="252D4A"/>
                </a:solidFill>
              </a:rPr>
              <a:t>L</a:t>
            </a:r>
            <a:r>
              <a:rPr sz="10100" spc="-2225" dirty="0">
                <a:solidFill>
                  <a:srgbClr val="252D4A"/>
                </a:solidFill>
              </a:rPr>
              <a:t>C</a:t>
            </a:r>
            <a:r>
              <a:rPr sz="10100" spc="-1050" dirty="0">
                <a:solidFill>
                  <a:srgbClr val="252D4A"/>
                </a:solidFill>
              </a:rPr>
              <a:t>U</a:t>
            </a:r>
            <a:r>
              <a:rPr sz="10100" spc="-425" dirty="0">
                <a:solidFill>
                  <a:srgbClr val="252D4A"/>
                </a:solidFill>
              </a:rPr>
              <a:t>L</a:t>
            </a:r>
            <a:r>
              <a:rPr sz="10100" spc="-1335" dirty="0">
                <a:solidFill>
                  <a:srgbClr val="252D4A"/>
                </a:solidFill>
              </a:rPr>
              <a:t>A</a:t>
            </a:r>
            <a:r>
              <a:rPr sz="10100" spc="-2620" dirty="0">
                <a:solidFill>
                  <a:srgbClr val="252D4A"/>
                </a:solidFill>
              </a:rPr>
              <a:t>T</a:t>
            </a:r>
            <a:r>
              <a:rPr sz="10100" spc="-2530" dirty="0">
                <a:solidFill>
                  <a:srgbClr val="252D4A"/>
                </a:solidFill>
              </a:rPr>
              <a:t>O</a:t>
            </a:r>
            <a:r>
              <a:rPr sz="10100" spc="-1220" dirty="0">
                <a:solidFill>
                  <a:srgbClr val="252D4A"/>
                </a:solidFill>
              </a:rPr>
              <a:t>R</a:t>
            </a:r>
            <a:endParaRPr sz="10100" dirty="0"/>
          </a:p>
        </p:txBody>
      </p:sp>
      <p:grpSp>
        <p:nvGrpSpPr>
          <p:cNvPr id="5" name="object 5"/>
          <p:cNvGrpSpPr/>
          <p:nvPr/>
        </p:nvGrpSpPr>
        <p:grpSpPr>
          <a:xfrm>
            <a:off x="12769294" y="3432580"/>
            <a:ext cx="2557145" cy="2519045"/>
            <a:chOff x="12769294" y="3432580"/>
            <a:chExt cx="2557145" cy="2519045"/>
          </a:xfrm>
        </p:grpSpPr>
        <p:sp>
          <p:nvSpPr>
            <p:cNvPr id="6" name="object 6"/>
            <p:cNvSpPr/>
            <p:nvPr/>
          </p:nvSpPr>
          <p:spPr>
            <a:xfrm>
              <a:off x="13182043" y="3817825"/>
              <a:ext cx="2144395" cy="2133600"/>
            </a:xfrm>
            <a:custGeom>
              <a:avLst/>
              <a:gdLst/>
              <a:ahLst/>
              <a:cxnLst/>
              <a:rect l="l" t="t" r="r" b="b"/>
              <a:pathLst>
                <a:path w="2144394" h="2133600">
                  <a:moveTo>
                    <a:pt x="1460793" y="2070100"/>
                  </a:moveTo>
                  <a:lnTo>
                    <a:pt x="1414592" y="2082800"/>
                  </a:lnTo>
                  <a:lnTo>
                    <a:pt x="1222607" y="2133600"/>
                  </a:lnTo>
                  <a:lnTo>
                    <a:pt x="923012" y="2133600"/>
                  </a:lnTo>
                  <a:lnTo>
                    <a:pt x="731027" y="2082800"/>
                  </a:lnTo>
                  <a:lnTo>
                    <a:pt x="684826" y="2070100"/>
                  </a:lnTo>
                  <a:lnTo>
                    <a:pt x="639466" y="2044700"/>
                  </a:lnTo>
                  <a:lnTo>
                    <a:pt x="595009" y="2032000"/>
                  </a:lnTo>
                  <a:lnTo>
                    <a:pt x="551518" y="2006600"/>
                  </a:lnTo>
                  <a:lnTo>
                    <a:pt x="509053" y="1981200"/>
                  </a:lnTo>
                  <a:lnTo>
                    <a:pt x="467677" y="1955800"/>
                  </a:lnTo>
                  <a:lnTo>
                    <a:pt x="427452" y="1930400"/>
                  </a:lnTo>
                  <a:lnTo>
                    <a:pt x="388439" y="1892300"/>
                  </a:lnTo>
                  <a:lnTo>
                    <a:pt x="350699" y="1854200"/>
                  </a:lnTo>
                  <a:lnTo>
                    <a:pt x="314296" y="1828800"/>
                  </a:lnTo>
                  <a:lnTo>
                    <a:pt x="279458" y="1790700"/>
                  </a:lnTo>
                  <a:lnTo>
                    <a:pt x="246540" y="1752600"/>
                  </a:lnTo>
                  <a:lnTo>
                    <a:pt x="215568" y="1714500"/>
                  </a:lnTo>
                  <a:lnTo>
                    <a:pt x="186565" y="1676400"/>
                  </a:lnTo>
                  <a:lnTo>
                    <a:pt x="159557" y="1625600"/>
                  </a:lnTo>
                  <a:lnTo>
                    <a:pt x="134569" y="1587500"/>
                  </a:lnTo>
                  <a:lnTo>
                    <a:pt x="111624" y="1549400"/>
                  </a:lnTo>
                  <a:lnTo>
                    <a:pt x="90747" y="1498600"/>
                  </a:lnTo>
                  <a:lnTo>
                    <a:pt x="71964" y="1460500"/>
                  </a:lnTo>
                  <a:lnTo>
                    <a:pt x="55298" y="1409700"/>
                  </a:lnTo>
                  <a:lnTo>
                    <a:pt x="40775" y="1358900"/>
                  </a:lnTo>
                  <a:lnTo>
                    <a:pt x="28418" y="1308100"/>
                  </a:lnTo>
                  <a:lnTo>
                    <a:pt x="18253" y="1270000"/>
                  </a:lnTo>
                  <a:lnTo>
                    <a:pt x="10304" y="1219200"/>
                  </a:lnTo>
                  <a:lnTo>
                    <a:pt x="4596" y="1168400"/>
                  </a:lnTo>
                  <a:lnTo>
                    <a:pt x="1153" y="1117600"/>
                  </a:lnTo>
                  <a:lnTo>
                    <a:pt x="0" y="1066800"/>
                  </a:lnTo>
                  <a:lnTo>
                    <a:pt x="1153" y="1016000"/>
                  </a:lnTo>
                  <a:lnTo>
                    <a:pt x="4596" y="965200"/>
                  </a:lnTo>
                  <a:lnTo>
                    <a:pt x="10304" y="914400"/>
                  </a:lnTo>
                  <a:lnTo>
                    <a:pt x="18253" y="863600"/>
                  </a:lnTo>
                  <a:lnTo>
                    <a:pt x="28418" y="825500"/>
                  </a:lnTo>
                  <a:lnTo>
                    <a:pt x="40775" y="774700"/>
                  </a:lnTo>
                  <a:lnTo>
                    <a:pt x="55298" y="723900"/>
                  </a:lnTo>
                  <a:lnTo>
                    <a:pt x="64317" y="696410"/>
                  </a:lnTo>
                  <a:lnTo>
                    <a:pt x="64317" y="1066800"/>
                  </a:lnTo>
                  <a:lnTo>
                    <a:pt x="65543" y="1117600"/>
                  </a:lnTo>
                  <a:lnTo>
                    <a:pt x="69203" y="1168400"/>
                  </a:lnTo>
                  <a:lnTo>
                    <a:pt x="75266" y="1219200"/>
                  </a:lnTo>
                  <a:lnTo>
                    <a:pt x="83706" y="1270000"/>
                  </a:lnTo>
                  <a:lnTo>
                    <a:pt x="94492" y="1308100"/>
                  </a:lnTo>
                  <a:lnTo>
                    <a:pt x="107595" y="1358900"/>
                  </a:lnTo>
                  <a:lnTo>
                    <a:pt x="122987" y="1409700"/>
                  </a:lnTo>
                  <a:lnTo>
                    <a:pt x="140640" y="1447800"/>
                  </a:lnTo>
                  <a:lnTo>
                    <a:pt x="160523" y="1498600"/>
                  </a:lnTo>
                  <a:lnTo>
                    <a:pt x="182608" y="1536700"/>
                  </a:lnTo>
                  <a:lnTo>
                    <a:pt x="206867" y="1587500"/>
                  </a:lnTo>
                  <a:lnTo>
                    <a:pt x="233270" y="1625600"/>
                  </a:lnTo>
                  <a:lnTo>
                    <a:pt x="261788" y="1663700"/>
                  </a:lnTo>
                  <a:lnTo>
                    <a:pt x="292393" y="1701800"/>
                  </a:lnTo>
                  <a:lnTo>
                    <a:pt x="325055" y="1739900"/>
                  </a:lnTo>
                  <a:lnTo>
                    <a:pt x="359747" y="1778000"/>
                  </a:lnTo>
                  <a:lnTo>
                    <a:pt x="396170" y="1816100"/>
                  </a:lnTo>
                  <a:lnTo>
                    <a:pt x="434001" y="1841500"/>
                  </a:lnTo>
                  <a:lnTo>
                    <a:pt x="473172" y="1879600"/>
                  </a:lnTo>
                  <a:lnTo>
                    <a:pt x="513613" y="1905000"/>
                  </a:lnTo>
                  <a:lnTo>
                    <a:pt x="555254" y="1930400"/>
                  </a:lnTo>
                  <a:lnTo>
                    <a:pt x="598027" y="1955800"/>
                  </a:lnTo>
                  <a:lnTo>
                    <a:pt x="641863" y="1981200"/>
                  </a:lnTo>
                  <a:lnTo>
                    <a:pt x="686693" y="1993900"/>
                  </a:lnTo>
                  <a:lnTo>
                    <a:pt x="732447" y="2019300"/>
                  </a:lnTo>
                  <a:lnTo>
                    <a:pt x="923012" y="2070016"/>
                  </a:lnTo>
                  <a:lnTo>
                    <a:pt x="1460793" y="2070100"/>
                  </a:lnTo>
                  <a:close/>
                </a:path>
                <a:path w="2144394" h="2133600">
                  <a:moveTo>
                    <a:pt x="1460793" y="63500"/>
                  </a:moveTo>
                  <a:lnTo>
                    <a:pt x="923012" y="63583"/>
                  </a:lnTo>
                  <a:lnTo>
                    <a:pt x="732447" y="114300"/>
                  </a:lnTo>
                  <a:lnTo>
                    <a:pt x="686693" y="139700"/>
                  </a:lnTo>
                  <a:lnTo>
                    <a:pt x="641863" y="152400"/>
                  </a:lnTo>
                  <a:lnTo>
                    <a:pt x="598027" y="177800"/>
                  </a:lnTo>
                  <a:lnTo>
                    <a:pt x="555254" y="203200"/>
                  </a:lnTo>
                  <a:lnTo>
                    <a:pt x="513613" y="228600"/>
                  </a:lnTo>
                  <a:lnTo>
                    <a:pt x="473172" y="254000"/>
                  </a:lnTo>
                  <a:lnTo>
                    <a:pt x="434001" y="292100"/>
                  </a:lnTo>
                  <a:lnTo>
                    <a:pt x="396170" y="317500"/>
                  </a:lnTo>
                  <a:lnTo>
                    <a:pt x="359747" y="355600"/>
                  </a:lnTo>
                  <a:lnTo>
                    <a:pt x="325055" y="393700"/>
                  </a:lnTo>
                  <a:lnTo>
                    <a:pt x="292393" y="431800"/>
                  </a:lnTo>
                  <a:lnTo>
                    <a:pt x="261788" y="469900"/>
                  </a:lnTo>
                  <a:lnTo>
                    <a:pt x="233270" y="508000"/>
                  </a:lnTo>
                  <a:lnTo>
                    <a:pt x="206867" y="546100"/>
                  </a:lnTo>
                  <a:lnTo>
                    <a:pt x="182608" y="596900"/>
                  </a:lnTo>
                  <a:lnTo>
                    <a:pt x="160523" y="635000"/>
                  </a:lnTo>
                  <a:lnTo>
                    <a:pt x="140640" y="685800"/>
                  </a:lnTo>
                  <a:lnTo>
                    <a:pt x="122987" y="723900"/>
                  </a:lnTo>
                  <a:lnTo>
                    <a:pt x="107595" y="774700"/>
                  </a:lnTo>
                  <a:lnTo>
                    <a:pt x="94492" y="825500"/>
                  </a:lnTo>
                  <a:lnTo>
                    <a:pt x="83706" y="863600"/>
                  </a:lnTo>
                  <a:lnTo>
                    <a:pt x="75266" y="914400"/>
                  </a:lnTo>
                  <a:lnTo>
                    <a:pt x="69203" y="965200"/>
                  </a:lnTo>
                  <a:lnTo>
                    <a:pt x="65543" y="1016000"/>
                  </a:lnTo>
                  <a:lnTo>
                    <a:pt x="64317" y="1066800"/>
                  </a:lnTo>
                  <a:lnTo>
                    <a:pt x="64317" y="696410"/>
                  </a:lnTo>
                  <a:lnTo>
                    <a:pt x="71964" y="673100"/>
                  </a:lnTo>
                  <a:lnTo>
                    <a:pt x="90747" y="635000"/>
                  </a:lnTo>
                  <a:lnTo>
                    <a:pt x="111624" y="584200"/>
                  </a:lnTo>
                  <a:lnTo>
                    <a:pt x="134569" y="546100"/>
                  </a:lnTo>
                  <a:lnTo>
                    <a:pt x="159557" y="508000"/>
                  </a:lnTo>
                  <a:lnTo>
                    <a:pt x="186565" y="457200"/>
                  </a:lnTo>
                  <a:lnTo>
                    <a:pt x="215568" y="419100"/>
                  </a:lnTo>
                  <a:lnTo>
                    <a:pt x="246540" y="381000"/>
                  </a:lnTo>
                  <a:lnTo>
                    <a:pt x="279458" y="342900"/>
                  </a:lnTo>
                  <a:lnTo>
                    <a:pt x="314296" y="304800"/>
                  </a:lnTo>
                  <a:lnTo>
                    <a:pt x="350767" y="279400"/>
                  </a:lnTo>
                  <a:lnTo>
                    <a:pt x="388556" y="241300"/>
                  </a:lnTo>
                  <a:lnTo>
                    <a:pt x="427606" y="215900"/>
                  </a:lnTo>
                  <a:lnTo>
                    <a:pt x="467854" y="177800"/>
                  </a:lnTo>
                  <a:lnTo>
                    <a:pt x="509242" y="152400"/>
                  </a:lnTo>
                  <a:lnTo>
                    <a:pt x="551708" y="127000"/>
                  </a:lnTo>
                  <a:lnTo>
                    <a:pt x="595193" y="101600"/>
                  </a:lnTo>
                  <a:lnTo>
                    <a:pt x="639636" y="88900"/>
                  </a:lnTo>
                  <a:lnTo>
                    <a:pt x="684977" y="63500"/>
                  </a:lnTo>
                  <a:lnTo>
                    <a:pt x="923012" y="8"/>
                  </a:lnTo>
                  <a:lnTo>
                    <a:pt x="1222607" y="0"/>
                  </a:lnTo>
                  <a:lnTo>
                    <a:pt x="1460793" y="63500"/>
                  </a:lnTo>
                  <a:close/>
                </a:path>
                <a:path w="2144394" h="2133600">
                  <a:moveTo>
                    <a:pt x="2143904" y="1007697"/>
                  </a:moveTo>
                  <a:lnTo>
                    <a:pt x="2143904" y="1125902"/>
                  </a:lnTo>
                  <a:lnTo>
                    <a:pt x="2141024" y="1168400"/>
                  </a:lnTo>
                  <a:lnTo>
                    <a:pt x="2135316" y="1219200"/>
                  </a:lnTo>
                  <a:lnTo>
                    <a:pt x="2127367" y="1270000"/>
                  </a:lnTo>
                  <a:lnTo>
                    <a:pt x="2117201" y="1308100"/>
                  </a:lnTo>
                  <a:lnTo>
                    <a:pt x="2104845" y="1358900"/>
                  </a:lnTo>
                  <a:lnTo>
                    <a:pt x="2090321" y="1409700"/>
                  </a:lnTo>
                  <a:lnTo>
                    <a:pt x="2073656" y="1460500"/>
                  </a:lnTo>
                  <a:lnTo>
                    <a:pt x="2054872" y="1498600"/>
                  </a:lnTo>
                  <a:lnTo>
                    <a:pt x="2033996" y="1549400"/>
                  </a:lnTo>
                  <a:lnTo>
                    <a:pt x="2011051" y="1587500"/>
                  </a:lnTo>
                  <a:lnTo>
                    <a:pt x="1986062" y="1625600"/>
                  </a:lnTo>
                  <a:lnTo>
                    <a:pt x="1959055" y="1676400"/>
                  </a:lnTo>
                  <a:lnTo>
                    <a:pt x="1930052" y="1714500"/>
                  </a:lnTo>
                  <a:lnTo>
                    <a:pt x="1899080" y="1752600"/>
                  </a:lnTo>
                  <a:lnTo>
                    <a:pt x="1866162" y="1790700"/>
                  </a:lnTo>
                  <a:lnTo>
                    <a:pt x="1831324" y="1828800"/>
                  </a:lnTo>
                  <a:lnTo>
                    <a:pt x="1794920" y="1854200"/>
                  </a:lnTo>
                  <a:lnTo>
                    <a:pt x="1757181" y="1892300"/>
                  </a:lnTo>
                  <a:lnTo>
                    <a:pt x="1718167" y="1930400"/>
                  </a:lnTo>
                  <a:lnTo>
                    <a:pt x="1677942" y="1955800"/>
                  </a:lnTo>
                  <a:lnTo>
                    <a:pt x="1636566" y="1981200"/>
                  </a:lnTo>
                  <a:lnTo>
                    <a:pt x="1594101" y="2006600"/>
                  </a:lnTo>
                  <a:lnTo>
                    <a:pt x="1550610" y="2032000"/>
                  </a:lnTo>
                  <a:lnTo>
                    <a:pt x="1506153" y="2044700"/>
                  </a:lnTo>
                  <a:lnTo>
                    <a:pt x="1460793" y="2070100"/>
                  </a:lnTo>
                  <a:lnTo>
                    <a:pt x="1222292" y="2070100"/>
                  </a:lnTo>
                  <a:lnTo>
                    <a:pt x="1413173" y="2019300"/>
                  </a:lnTo>
                  <a:lnTo>
                    <a:pt x="1458927" y="1993900"/>
                  </a:lnTo>
                  <a:lnTo>
                    <a:pt x="1503756" y="1981200"/>
                  </a:lnTo>
                  <a:lnTo>
                    <a:pt x="1547592" y="1955800"/>
                  </a:lnTo>
                  <a:lnTo>
                    <a:pt x="1590366" y="1930400"/>
                  </a:lnTo>
                  <a:lnTo>
                    <a:pt x="1632007" y="1905000"/>
                  </a:lnTo>
                  <a:lnTo>
                    <a:pt x="1672448" y="1879600"/>
                  </a:lnTo>
                  <a:lnTo>
                    <a:pt x="1711618" y="1841500"/>
                  </a:lnTo>
                  <a:lnTo>
                    <a:pt x="1749450" y="1816100"/>
                  </a:lnTo>
                  <a:lnTo>
                    <a:pt x="1785873" y="1778000"/>
                  </a:lnTo>
                  <a:lnTo>
                    <a:pt x="1820564" y="1739900"/>
                  </a:lnTo>
                  <a:lnTo>
                    <a:pt x="1853227" y="1701800"/>
                  </a:lnTo>
                  <a:lnTo>
                    <a:pt x="1883832" y="1663700"/>
                  </a:lnTo>
                  <a:lnTo>
                    <a:pt x="1912350" y="1625600"/>
                  </a:lnTo>
                  <a:lnTo>
                    <a:pt x="1938753" y="1587500"/>
                  </a:lnTo>
                  <a:lnTo>
                    <a:pt x="1963012" y="1536700"/>
                  </a:lnTo>
                  <a:lnTo>
                    <a:pt x="1985097" y="1498600"/>
                  </a:lnTo>
                  <a:lnTo>
                    <a:pt x="2004980" y="1447800"/>
                  </a:lnTo>
                  <a:lnTo>
                    <a:pt x="2022632" y="1409700"/>
                  </a:lnTo>
                  <a:lnTo>
                    <a:pt x="2038025" y="1358900"/>
                  </a:lnTo>
                  <a:lnTo>
                    <a:pt x="2051128" y="1308100"/>
                  </a:lnTo>
                  <a:lnTo>
                    <a:pt x="2061914" y="1270000"/>
                  </a:lnTo>
                  <a:lnTo>
                    <a:pt x="2070353" y="1219200"/>
                  </a:lnTo>
                  <a:lnTo>
                    <a:pt x="2076417" y="1168400"/>
                  </a:lnTo>
                  <a:lnTo>
                    <a:pt x="2080077" y="1117600"/>
                  </a:lnTo>
                  <a:lnTo>
                    <a:pt x="2081303" y="1066800"/>
                  </a:lnTo>
                  <a:lnTo>
                    <a:pt x="2081303" y="696410"/>
                  </a:lnTo>
                  <a:lnTo>
                    <a:pt x="2090321" y="723900"/>
                  </a:lnTo>
                  <a:lnTo>
                    <a:pt x="2104845" y="774700"/>
                  </a:lnTo>
                  <a:lnTo>
                    <a:pt x="2117201" y="825500"/>
                  </a:lnTo>
                  <a:lnTo>
                    <a:pt x="2127367" y="863600"/>
                  </a:lnTo>
                  <a:lnTo>
                    <a:pt x="2135316" y="914400"/>
                  </a:lnTo>
                  <a:lnTo>
                    <a:pt x="2141024" y="965200"/>
                  </a:lnTo>
                  <a:lnTo>
                    <a:pt x="2143904" y="1007697"/>
                  </a:lnTo>
                  <a:close/>
                </a:path>
                <a:path w="2144394" h="2133600">
                  <a:moveTo>
                    <a:pt x="2081303" y="696410"/>
                  </a:moveTo>
                  <a:lnTo>
                    <a:pt x="2081303" y="1066800"/>
                  </a:lnTo>
                  <a:lnTo>
                    <a:pt x="2080077" y="1016000"/>
                  </a:lnTo>
                  <a:lnTo>
                    <a:pt x="2076417" y="965200"/>
                  </a:lnTo>
                  <a:lnTo>
                    <a:pt x="2070353" y="914400"/>
                  </a:lnTo>
                  <a:lnTo>
                    <a:pt x="2061914" y="863600"/>
                  </a:lnTo>
                  <a:lnTo>
                    <a:pt x="2051128" y="825500"/>
                  </a:lnTo>
                  <a:lnTo>
                    <a:pt x="2038025" y="774700"/>
                  </a:lnTo>
                  <a:lnTo>
                    <a:pt x="2022632" y="723900"/>
                  </a:lnTo>
                  <a:lnTo>
                    <a:pt x="2004980" y="685800"/>
                  </a:lnTo>
                  <a:lnTo>
                    <a:pt x="1985097" y="635000"/>
                  </a:lnTo>
                  <a:lnTo>
                    <a:pt x="1963012" y="596900"/>
                  </a:lnTo>
                  <a:lnTo>
                    <a:pt x="1938753" y="546100"/>
                  </a:lnTo>
                  <a:lnTo>
                    <a:pt x="1912350" y="508000"/>
                  </a:lnTo>
                  <a:lnTo>
                    <a:pt x="1883832" y="469900"/>
                  </a:lnTo>
                  <a:lnTo>
                    <a:pt x="1853227" y="431800"/>
                  </a:lnTo>
                  <a:lnTo>
                    <a:pt x="1820564" y="393700"/>
                  </a:lnTo>
                  <a:lnTo>
                    <a:pt x="1785873" y="355600"/>
                  </a:lnTo>
                  <a:lnTo>
                    <a:pt x="1749450" y="317500"/>
                  </a:lnTo>
                  <a:lnTo>
                    <a:pt x="1711618" y="292100"/>
                  </a:lnTo>
                  <a:lnTo>
                    <a:pt x="1672448" y="254000"/>
                  </a:lnTo>
                  <a:lnTo>
                    <a:pt x="1632007" y="228600"/>
                  </a:lnTo>
                  <a:lnTo>
                    <a:pt x="1590366" y="203200"/>
                  </a:lnTo>
                  <a:lnTo>
                    <a:pt x="1547592" y="177800"/>
                  </a:lnTo>
                  <a:lnTo>
                    <a:pt x="1503756" y="152400"/>
                  </a:lnTo>
                  <a:lnTo>
                    <a:pt x="1458927" y="139700"/>
                  </a:lnTo>
                  <a:lnTo>
                    <a:pt x="1413173" y="114300"/>
                  </a:lnTo>
                  <a:lnTo>
                    <a:pt x="1222292" y="63500"/>
                  </a:lnTo>
                  <a:lnTo>
                    <a:pt x="1460793" y="63500"/>
                  </a:lnTo>
                  <a:lnTo>
                    <a:pt x="1506153" y="88900"/>
                  </a:lnTo>
                  <a:lnTo>
                    <a:pt x="1550610" y="101600"/>
                  </a:lnTo>
                  <a:lnTo>
                    <a:pt x="1594101" y="127000"/>
                  </a:lnTo>
                  <a:lnTo>
                    <a:pt x="1636566" y="152400"/>
                  </a:lnTo>
                  <a:lnTo>
                    <a:pt x="1677942" y="177800"/>
                  </a:lnTo>
                  <a:lnTo>
                    <a:pt x="1718167" y="215900"/>
                  </a:lnTo>
                  <a:lnTo>
                    <a:pt x="1757181" y="241300"/>
                  </a:lnTo>
                  <a:lnTo>
                    <a:pt x="1794920" y="279400"/>
                  </a:lnTo>
                  <a:lnTo>
                    <a:pt x="1831324" y="304800"/>
                  </a:lnTo>
                  <a:lnTo>
                    <a:pt x="1866162" y="342900"/>
                  </a:lnTo>
                  <a:lnTo>
                    <a:pt x="1899080" y="381000"/>
                  </a:lnTo>
                  <a:lnTo>
                    <a:pt x="1930052" y="419100"/>
                  </a:lnTo>
                  <a:lnTo>
                    <a:pt x="1959055" y="457200"/>
                  </a:lnTo>
                  <a:lnTo>
                    <a:pt x="1986062" y="508000"/>
                  </a:lnTo>
                  <a:lnTo>
                    <a:pt x="2011051" y="546100"/>
                  </a:lnTo>
                  <a:lnTo>
                    <a:pt x="2033996" y="584200"/>
                  </a:lnTo>
                  <a:lnTo>
                    <a:pt x="2054872" y="635000"/>
                  </a:lnTo>
                  <a:lnTo>
                    <a:pt x="2073656" y="673100"/>
                  </a:lnTo>
                  <a:lnTo>
                    <a:pt x="2081303" y="696410"/>
                  </a:lnTo>
                  <a:close/>
                </a:path>
              </a:pathLst>
            </a:custGeom>
            <a:solidFill>
              <a:srgbClr val="0437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769294" y="3432580"/>
              <a:ext cx="2391410" cy="2391410"/>
            </a:xfrm>
            <a:custGeom>
              <a:avLst/>
              <a:gdLst/>
              <a:ahLst/>
              <a:cxnLst/>
              <a:rect l="l" t="t" r="r" b="b"/>
              <a:pathLst>
                <a:path w="2391409" h="2391410">
                  <a:moveTo>
                    <a:pt x="1195540" y="2391071"/>
                  </a:moveTo>
                  <a:lnTo>
                    <a:pt x="1147452" y="2390122"/>
                  </a:lnTo>
                  <a:lnTo>
                    <a:pt x="1099850" y="2387297"/>
                  </a:lnTo>
                  <a:lnTo>
                    <a:pt x="1052765" y="2382634"/>
                  </a:lnTo>
                  <a:lnTo>
                    <a:pt x="1006235" y="2376168"/>
                  </a:lnTo>
                  <a:lnTo>
                    <a:pt x="960293" y="2367934"/>
                  </a:lnTo>
                  <a:lnTo>
                    <a:pt x="914976" y="2357967"/>
                  </a:lnTo>
                  <a:lnTo>
                    <a:pt x="870319" y="2346305"/>
                  </a:lnTo>
                  <a:lnTo>
                    <a:pt x="826359" y="2332982"/>
                  </a:lnTo>
                  <a:lnTo>
                    <a:pt x="783130" y="2318035"/>
                  </a:lnTo>
                  <a:lnTo>
                    <a:pt x="740670" y="2301498"/>
                  </a:lnTo>
                  <a:lnTo>
                    <a:pt x="699012" y="2283408"/>
                  </a:lnTo>
                  <a:lnTo>
                    <a:pt x="658194" y="2263800"/>
                  </a:lnTo>
                  <a:lnTo>
                    <a:pt x="618251" y="2242711"/>
                  </a:lnTo>
                  <a:lnTo>
                    <a:pt x="579218" y="2220175"/>
                  </a:lnTo>
                  <a:lnTo>
                    <a:pt x="541131" y="2196228"/>
                  </a:lnTo>
                  <a:lnTo>
                    <a:pt x="504026" y="2170907"/>
                  </a:lnTo>
                  <a:lnTo>
                    <a:pt x="467939" y="2144247"/>
                  </a:lnTo>
                  <a:lnTo>
                    <a:pt x="432905" y="2116283"/>
                  </a:lnTo>
                  <a:lnTo>
                    <a:pt x="398960" y="2087052"/>
                  </a:lnTo>
                  <a:lnTo>
                    <a:pt x="366141" y="2056589"/>
                  </a:lnTo>
                  <a:lnTo>
                    <a:pt x="334481" y="2024930"/>
                  </a:lnTo>
                  <a:lnTo>
                    <a:pt x="304018" y="1992110"/>
                  </a:lnTo>
                  <a:lnTo>
                    <a:pt x="274787" y="1958165"/>
                  </a:lnTo>
                  <a:lnTo>
                    <a:pt x="246823" y="1923131"/>
                  </a:lnTo>
                  <a:lnTo>
                    <a:pt x="220163" y="1887044"/>
                  </a:lnTo>
                  <a:lnTo>
                    <a:pt x="194842" y="1849939"/>
                  </a:lnTo>
                  <a:lnTo>
                    <a:pt x="170895" y="1811853"/>
                  </a:lnTo>
                  <a:lnTo>
                    <a:pt x="148360" y="1772820"/>
                  </a:lnTo>
                  <a:lnTo>
                    <a:pt x="127270" y="1732876"/>
                  </a:lnTo>
                  <a:lnTo>
                    <a:pt x="107662" y="1692058"/>
                  </a:lnTo>
                  <a:lnTo>
                    <a:pt x="89572" y="1650401"/>
                  </a:lnTo>
                  <a:lnTo>
                    <a:pt x="73036" y="1607940"/>
                  </a:lnTo>
                  <a:lnTo>
                    <a:pt x="58088" y="1564712"/>
                  </a:lnTo>
                  <a:lnTo>
                    <a:pt x="44765" y="1520751"/>
                  </a:lnTo>
                  <a:lnTo>
                    <a:pt x="33103" y="1476095"/>
                  </a:lnTo>
                  <a:lnTo>
                    <a:pt x="23137" y="1430778"/>
                  </a:lnTo>
                  <a:lnTo>
                    <a:pt x="14903" y="1384836"/>
                  </a:lnTo>
                  <a:lnTo>
                    <a:pt x="8436" y="1338305"/>
                  </a:lnTo>
                  <a:lnTo>
                    <a:pt x="3773" y="1291221"/>
                  </a:lnTo>
                  <a:lnTo>
                    <a:pt x="949" y="1243619"/>
                  </a:lnTo>
                  <a:lnTo>
                    <a:pt x="0" y="1195535"/>
                  </a:lnTo>
                  <a:lnTo>
                    <a:pt x="949" y="1147451"/>
                  </a:lnTo>
                  <a:lnTo>
                    <a:pt x="3773" y="1099849"/>
                  </a:lnTo>
                  <a:lnTo>
                    <a:pt x="8436" y="1052765"/>
                  </a:lnTo>
                  <a:lnTo>
                    <a:pt x="14903" y="1006234"/>
                  </a:lnTo>
                  <a:lnTo>
                    <a:pt x="23137" y="960293"/>
                  </a:lnTo>
                  <a:lnTo>
                    <a:pt x="33103" y="914976"/>
                  </a:lnTo>
                  <a:lnTo>
                    <a:pt x="44765" y="870319"/>
                  </a:lnTo>
                  <a:lnTo>
                    <a:pt x="58088" y="826359"/>
                  </a:lnTo>
                  <a:lnTo>
                    <a:pt x="73036" y="783130"/>
                  </a:lnTo>
                  <a:lnTo>
                    <a:pt x="89572" y="740670"/>
                  </a:lnTo>
                  <a:lnTo>
                    <a:pt x="107662" y="699012"/>
                  </a:lnTo>
                  <a:lnTo>
                    <a:pt x="127270" y="658194"/>
                  </a:lnTo>
                  <a:lnTo>
                    <a:pt x="148360" y="618251"/>
                  </a:lnTo>
                  <a:lnTo>
                    <a:pt x="170895" y="579218"/>
                  </a:lnTo>
                  <a:lnTo>
                    <a:pt x="194842" y="541131"/>
                  </a:lnTo>
                  <a:lnTo>
                    <a:pt x="220163" y="504026"/>
                  </a:lnTo>
                  <a:lnTo>
                    <a:pt x="246823" y="467939"/>
                  </a:lnTo>
                  <a:lnTo>
                    <a:pt x="274787" y="432905"/>
                  </a:lnTo>
                  <a:lnTo>
                    <a:pt x="304018" y="398961"/>
                  </a:lnTo>
                  <a:lnTo>
                    <a:pt x="334481" y="366141"/>
                  </a:lnTo>
                  <a:lnTo>
                    <a:pt x="366141" y="334481"/>
                  </a:lnTo>
                  <a:lnTo>
                    <a:pt x="398960" y="304018"/>
                  </a:lnTo>
                  <a:lnTo>
                    <a:pt x="432905" y="274787"/>
                  </a:lnTo>
                  <a:lnTo>
                    <a:pt x="467939" y="246823"/>
                  </a:lnTo>
                  <a:lnTo>
                    <a:pt x="504026" y="220163"/>
                  </a:lnTo>
                  <a:lnTo>
                    <a:pt x="541131" y="194842"/>
                  </a:lnTo>
                  <a:lnTo>
                    <a:pt x="579218" y="170895"/>
                  </a:lnTo>
                  <a:lnTo>
                    <a:pt x="618251" y="148360"/>
                  </a:lnTo>
                  <a:lnTo>
                    <a:pt x="658194" y="127270"/>
                  </a:lnTo>
                  <a:lnTo>
                    <a:pt x="699012" y="107662"/>
                  </a:lnTo>
                  <a:lnTo>
                    <a:pt x="740670" y="89572"/>
                  </a:lnTo>
                  <a:lnTo>
                    <a:pt x="783130" y="73035"/>
                  </a:lnTo>
                  <a:lnTo>
                    <a:pt x="826359" y="58088"/>
                  </a:lnTo>
                  <a:lnTo>
                    <a:pt x="870319" y="44765"/>
                  </a:lnTo>
                  <a:lnTo>
                    <a:pt x="914976" y="33103"/>
                  </a:lnTo>
                  <a:lnTo>
                    <a:pt x="960293" y="23137"/>
                  </a:lnTo>
                  <a:lnTo>
                    <a:pt x="1006235" y="14902"/>
                  </a:lnTo>
                  <a:lnTo>
                    <a:pt x="1052765" y="8436"/>
                  </a:lnTo>
                  <a:lnTo>
                    <a:pt x="1099850" y="3773"/>
                  </a:lnTo>
                  <a:lnTo>
                    <a:pt x="1147452" y="949"/>
                  </a:lnTo>
                  <a:lnTo>
                    <a:pt x="1195527" y="0"/>
                  </a:lnTo>
                  <a:lnTo>
                    <a:pt x="1243620" y="949"/>
                  </a:lnTo>
                  <a:lnTo>
                    <a:pt x="1291221" y="3773"/>
                  </a:lnTo>
                  <a:lnTo>
                    <a:pt x="1338306" y="8436"/>
                  </a:lnTo>
                  <a:lnTo>
                    <a:pt x="1384836" y="14902"/>
                  </a:lnTo>
                  <a:lnTo>
                    <a:pt x="1430778" y="23137"/>
                  </a:lnTo>
                  <a:lnTo>
                    <a:pt x="1476095" y="33103"/>
                  </a:lnTo>
                  <a:lnTo>
                    <a:pt x="1520752" y="44765"/>
                  </a:lnTo>
                  <a:lnTo>
                    <a:pt x="1564712" y="58088"/>
                  </a:lnTo>
                  <a:lnTo>
                    <a:pt x="1607940" y="73035"/>
                  </a:lnTo>
                  <a:lnTo>
                    <a:pt x="1650401" y="89572"/>
                  </a:lnTo>
                  <a:lnTo>
                    <a:pt x="1692058" y="107662"/>
                  </a:lnTo>
                  <a:lnTo>
                    <a:pt x="1732876" y="127270"/>
                  </a:lnTo>
                  <a:lnTo>
                    <a:pt x="1772820" y="148360"/>
                  </a:lnTo>
                  <a:lnTo>
                    <a:pt x="1811853" y="170895"/>
                  </a:lnTo>
                  <a:lnTo>
                    <a:pt x="1849939" y="194842"/>
                  </a:lnTo>
                  <a:lnTo>
                    <a:pt x="1887044" y="220163"/>
                  </a:lnTo>
                  <a:lnTo>
                    <a:pt x="1923131" y="246823"/>
                  </a:lnTo>
                  <a:lnTo>
                    <a:pt x="1958165" y="274787"/>
                  </a:lnTo>
                  <a:lnTo>
                    <a:pt x="1992110" y="304018"/>
                  </a:lnTo>
                  <a:lnTo>
                    <a:pt x="2024930" y="334481"/>
                  </a:lnTo>
                  <a:lnTo>
                    <a:pt x="2056589" y="366141"/>
                  </a:lnTo>
                  <a:lnTo>
                    <a:pt x="2087052" y="398961"/>
                  </a:lnTo>
                  <a:lnTo>
                    <a:pt x="2116283" y="432905"/>
                  </a:lnTo>
                  <a:lnTo>
                    <a:pt x="2144247" y="467939"/>
                  </a:lnTo>
                  <a:lnTo>
                    <a:pt x="2170907" y="504026"/>
                  </a:lnTo>
                  <a:lnTo>
                    <a:pt x="2196228" y="541131"/>
                  </a:lnTo>
                  <a:lnTo>
                    <a:pt x="2220175" y="579218"/>
                  </a:lnTo>
                  <a:lnTo>
                    <a:pt x="2242710" y="618251"/>
                  </a:lnTo>
                  <a:lnTo>
                    <a:pt x="2263800" y="658194"/>
                  </a:lnTo>
                  <a:lnTo>
                    <a:pt x="2283408" y="699012"/>
                  </a:lnTo>
                  <a:lnTo>
                    <a:pt x="2301498" y="740670"/>
                  </a:lnTo>
                  <a:lnTo>
                    <a:pt x="2318034" y="783130"/>
                  </a:lnTo>
                  <a:lnTo>
                    <a:pt x="2332982" y="826359"/>
                  </a:lnTo>
                  <a:lnTo>
                    <a:pt x="2346305" y="870319"/>
                  </a:lnTo>
                  <a:lnTo>
                    <a:pt x="2357967" y="914976"/>
                  </a:lnTo>
                  <a:lnTo>
                    <a:pt x="2367933" y="960293"/>
                  </a:lnTo>
                  <a:lnTo>
                    <a:pt x="2376167" y="1006234"/>
                  </a:lnTo>
                  <a:lnTo>
                    <a:pt x="2382634" y="1052765"/>
                  </a:lnTo>
                  <a:lnTo>
                    <a:pt x="2387297" y="1099849"/>
                  </a:lnTo>
                  <a:lnTo>
                    <a:pt x="2390121" y="1147451"/>
                  </a:lnTo>
                  <a:lnTo>
                    <a:pt x="2391070" y="1195535"/>
                  </a:lnTo>
                  <a:lnTo>
                    <a:pt x="2390121" y="1243619"/>
                  </a:lnTo>
                  <a:lnTo>
                    <a:pt x="2387297" y="1291221"/>
                  </a:lnTo>
                  <a:lnTo>
                    <a:pt x="2382634" y="1338305"/>
                  </a:lnTo>
                  <a:lnTo>
                    <a:pt x="2376167" y="1384836"/>
                  </a:lnTo>
                  <a:lnTo>
                    <a:pt x="2367933" y="1430778"/>
                  </a:lnTo>
                  <a:lnTo>
                    <a:pt x="2357967" y="1476095"/>
                  </a:lnTo>
                  <a:lnTo>
                    <a:pt x="2346305" y="1520751"/>
                  </a:lnTo>
                  <a:lnTo>
                    <a:pt x="2332982" y="1564712"/>
                  </a:lnTo>
                  <a:lnTo>
                    <a:pt x="2318034" y="1607940"/>
                  </a:lnTo>
                  <a:lnTo>
                    <a:pt x="2301498" y="1650401"/>
                  </a:lnTo>
                  <a:lnTo>
                    <a:pt x="2283408" y="1692058"/>
                  </a:lnTo>
                  <a:lnTo>
                    <a:pt x="2263800" y="1732876"/>
                  </a:lnTo>
                  <a:lnTo>
                    <a:pt x="2242710" y="1772820"/>
                  </a:lnTo>
                  <a:lnTo>
                    <a:pt x="2220175" y="1811853"/>
                  </a:lnTo>
                  <a:lnTo>
                    <a:pt x="2196228" y="1849939"/>
                  </a:lnTo>
                  <a:lnTo>
                    <a:pt x="2170907" y="1887044"/>
                  </a:lnTo>
                  <a:lnTo>
                    <a:pt x="2144247" y="1923131"/>
                  </a:lnTo>
                  <a:lnTo>
                    <a:pt x="2116283" y="1958165"/>
                  </a:lnTo>
                  <a:lnTo>
                    <a:pt x="2087052" y="1992110"/>
                  </a:lnTo>
                  <a:lnTo>
                    <a:pt x="2056589" y="2024930"/>
                  </a:lnTo>
                  <a:lnTo>
                    <a:pt x="2024930" y="2056589"/>
                  </a:lnTo>
                  <a:lnTo>
                    <a:pt x="1992110" y="2087052"/>
                  </a:lnTo>
                  <a:lnTo>
                    <a:pt x="1958165" y="2116283"/>
                  </a:lnTo>
                  <a:lnTo>
                    <a:pt x="1923131" y="2144247"/>
                  </a:lnTo>
                  <a:lnTo>
                    <a:pt x="1887044" y="2170907"/>
                  </a:lnTo>
                  <a:lnTo>
                    <a:pt x="1849939" y="2196228"/>
                  </a:lnTo>
                  <a:lnTo>
                    <a:pt x="1811853" y="2220175"/>
                  </a:lnTo>
                  <a:lnTo>
                    <a:pt x="1772820" y="2242711"/>
                  </a:lnTo>
                  <a:lnTo>
                    <a:pt x="1732876" y="2263800"/>
                  </a:lnTo>
                  <a:lnTo>
                    <a:pt x="1692058" y="2283408"/>
                  </a:lnTo>
                  <a:lnTo>
                    <a:pt x="1650401" y="2301498"/>
                  </a:lnTo>
                  <a:lnTo>
                    <a:pt x="1607940" y="2318035"/>
                  </a:lnTo>
                  <a:lnTo>
                    <a:pt x="1564712" y="2332982"/>
                  </a:lnTo>
                  <a:lnTo>
                    <a:pt x="1520752" y="2346305"/>
                  </a:lnTo>
                  <a:lnTo>
                    <a:pt x="1476095" y="2357967"/>
                  </a:lnTo>
                  <a:lnTo>
                    <a:pt x="1430778" y="2367934"/>
                  </a:lnTo>
                  <a:lnTo>
                    <a:pt x="1384836" y="2376168"/>
                  </a:lnTo>
                  <a:lnTo>
                    <a:pt x="1338306" y="2382634"/>
                  </a:lnTo>
                  <a:lnTo>
                    <a:pt x="1291221" y="2387297"/>
                  </a:lnTo>
                  <a:lnTo>
                    <a:pt x="1243620" y="2390122"/>
                  </a:lnTo>
                  <a:lnTo>
                    <a:pt x="1195540" y="2391071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82042" y="3845328"/>
              <a:ext cx="1561324" cy="156132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957889" y="6150063"/>
            <a:ext cx="2202815" cy="1111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0965">
              <a:lnSpc>
                <a:spcPct val="125000"/>
              </a:lnSpc>
              <a:spcBef>
                <a:spcPts val="95"/>
              </a:spcBef>
            </a:pPr>
            <a:r>
              <a:rPr sz="2850" spc="-5" dirty="0">
                <a:solidFill>
                  <a:srgbClr val="004AAC"/>
                </a:solidFill>
                <a:latin typeface="Trebuchet MS"/>
                <a:cs typeface="Trebuchet MS"/>
              </a:rPr>
              <a:t>DERIVATIVE </a:t>
            </a:r>
            <a:r>
              <a:rPr sz="2850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2850" spc="400" dirty="0">
                <a:solidFill>
                  <a:srgbClr val="004AAC"/>
                </a:solidFill>
                <a:latin typeface="Trebuchet MS"/>
                <a:cs typeface="Trebuchet MS"/>
              </a:rPr>
              <a:t>C</a:t>
            </a:r>
            <a:r>
              <a:rPr sz="2850" spc="105" dirty="0">
                <a:solidFill>
                  <a:srgbClr val="004AAC"/>
                </a:solidFill>
                <a:latin typeface="Trebuchet MS"/>
                <a:cs typeface="Trebuchet MS"/>
              </a:rPr>
              <a:t>A</a:t>
            </a:r>
            <a:r>
              <a:rPr sz="2850" spc="-254" dirty="0">
                <a:solidFill>
                  <a:srgbClr val="004AAC"/>
                </a:solidFill>
                <a:latin typeface="Trebuchet MS"/>
                <a:cs typeface="Trebuchet MS"/>
              </a:rPr>
              <a:t>L</a:t>
            </a:r>
            <a:r>
              <a:rPr sz="2850" spc="400" dirty="0">
                <a:solidFill>
                  <a:srgbClr val="004AAC"/>
                </a:solidFill>
                <a:latin typeface="Trebuchet MS"/>
                <a:cs typeface="Trebuchet MS"/>
              </a:rPr>
              <a:t>C</a:t>
            </a:r>
            <a:r>
              <a:rPr sz="2850" spc="-35" dirty="0">
                <a:solidFill>
                  <a:srgbClr val="004AAC"/>
                </a:solidFill>
                <a:latin typeface="Trebuchet MS"/>
                <a:cs typeface="Trebuchet MS"/>
              </a:rPr>
              <a:t>U</a:t>
            </a:r>
            <a:r>
              <a:rPr sz="2850" spc="-254" dirty="0">
                <a:solidFill>
                  <a:srgbClr val="004AAC"/>
                </a:solidFill>
                <a:latin typeface="Trebuchet MS"/>
                <a:cs typeface="Trebuchet MS"/>
              </a:rPr>
              <a:t>L</a:t>
            </a:r>
            <a:r>
              <a:rPr sz="2850" spc="105" dirty="0">
                <a:solidFill>
                  <a:srgbClr val="004AAC"/>
                </a:solidFill>
                <a:latin typeface="Trebuchet MS"/>
                <a:cs typeface="Trebuchet MS"/>
              </a:rPr>
              <a:t>A</a:t>
            </a:r>
            <a:r>
              <a:rPr sz="2850" spc="-375" dirty="0">
                <a:solidFill>
                  <a:srgbClr val="004AAC"/>
                </a:solidFill>
                <a:latin typeface="Trebuchet MS"/>
                <a:cs typeface="Trebuchet MS"/>
              </a:rPr>
              <a:t>T</a:t>
            </a:r>
            <a:r>
              <a:rPr sz="2850" spc="360" dirty="0">
                <a:solidFill>
                  <a:srgbClr val="004AAC"/>
                </a:solidFill>
                <a:latin typeface="Trebuchet MS"/>
                <a:cs typeface="Trebuchet MS"/>
              </a:rPr>
              <a:t>O</a:t>
            </a:r>
            <a:r>
              <a:rPr sz="2850" spc="-105" dirty="0">
                <a:solidFill>
                  <a:srgbClr val="004AAC"/>
                </a:solidFill>
                <a:latin typeface="Trebuchet MS"/>
                <a:cs typeface="Trebuchet MS"/>
              </a:rPr>
              <a:t>R</a:t>
            </a:r>
            <a:endParaRPr sz="285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91461" y="8003307"/>
            <a:ext cx="5072380" cy="2025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00455" marR="5080" indent="-1088390">
              <a:lnSpc>
                <a:spcPct val="125000"/>
              </a:lnSpc>
              <a:spcBef>
                <a:spcPts val="95"/>
              </a:spcBef>
            </a:pPr>
            <a:r>
              <a:rPr sz="5250" spc="-250" dirty="0">
                <a:solidFill>
                  <a:srgbClr val="04373F"/>
                </a:solidFill>
                <a:latin typeface="Trebuchet MS"/>
                <a:cs typeface="Trebuchet MS"/>
              </a:rPr>
              <a:t>Tanvir</a:t>
            </a:r>
            <a:r>
              <a:rPr sz="5250" spc="-9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5250" spc="35" dirty="0">
                <a:solidFill>
                  <a:srgbClr val="04373F"/>
                </a:solidFill>
                <a:latin typeface="Trebuchet MS"/>
                <a:cs typeface="Trebuchet MS"/>
              </a:rPr>
              <a:t>Hasan</a:t>
            </a:r>
            <a:r>
              <a:rPr sz="5250" spc="-9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5250" spc="-85" dirty="0">
                <a:solidFill>
                  <a:srgbClr val="04373F"/>
                </a:solidFill>
                <a:latin typeface="Trebuchet MS"/>
                <a:cs typeface="Trebuchet MS"/>
              </a:rPr>
              <a:t>Abir </a:t>
            </a:r>
            <a:r>
              <a:rPr sz="5250" spc="-156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5250" spc="270" dirty="0">
                <a:solidFill>
                  <a:srgbClr val="04373F"/>
                </a:solidFill>
                <a:latin typeface="Trebuchet MS"/>
                <a:cs typeface="Trebuchet MS"/>
              </a:rPr>
              <a:t>BSSE</a:t>
            </a:r>
            <a:r>
              <a:rPr sz="5250" spc="-7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5250" spc="-470" dirty="0">
                <a:solidFill>
                  <a:srgbClr val="04373F"/>
                </a:solidFill>
                <a:latin typeface="Trebuchet MS"/>
                <a:cs typeface="Trebuchet MS"/>
              </a:rPr>
              <a:t>1321</a:t>
            </a:r>
            <a:endParaRPr sz="52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39094" y="6360392"/>
            <a:ext cx="6170930" cy="3451225"/>
          </a:xfrm>
          <a:prstGeom prst="rect">
            <a:avLst/>
          </a:prstGeom>
        </p:spPr>
        <p:txBody>
          <a:bodyPr vert="horz" wrap="square" lIns="0" tIns="287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65"/>
              </a:spcBef>
            </a:pPr>
            <a:r>
              <a:rPr sz="6350" spc="-25" dirty="0">
                <a:solidFill>
                  <a:srgbClr val="A65C44"/>
                </a:solidFill>
                <a:latin typeface="Trebuchet MS"/>
                <a:cs typeface="Trebuchet MS"/>
              </a:rPr>
              <a:t>Supervised</a:t>
            </a:r>
            <a:r>
              <a:rPr sz="6350" spc="-100" dirty="0">
                <a:solidFill>
                  <a:srgbClr val="A65C44"/>
                </a:solidFill>
                <a:latin typeface="Trebuchet MS"/>
                <a:cs typeface="Trebuchet MS"/>
              </a:rPr>
              <a:t> </a:t>
            </a:r>
            <a:r>
              <a:rPr sz="6350" spc="-270" dirty="0">
                <a:solidFill>
                  <a:srgbClr val="A65C44"/>
                </a:solidFill>
                <a:latin typeface="Trebuchet MS"/>
                <a:cs typeface="Trebuchet MS"/>
              </a:rPr>
              <a:t>By</a:t>
            </a:r>
            <a:endParaRPr sz="6350" dirty="0">
              <a:latin typeface="Trebuchet MS"/>
              <a:cs typeface="Trebuchet MS"/>
            </a:endParaRPr>
          </a:p>
          <a:p>
            <a:pPr marL="12700" marR="5080" indent="-635" algn="ctr">
              <a:lnSpc>
                <a:spcPct val="125000"/>
              </a:lnSpc>
              <a:spcBef>
                <a:spcPts val="235"/>
              </a:spcBef>
            </a:pPr>
            <a:r>
              <a:rPr sz="5650" spc="-235" dirty="0">
                <a:solidFill>
                  <a:srgbClr val="04373F"/>
                </a:solidFill>
                <a:latin typeface="Trebuchet MS"/>
                <a:cs typeface="Trebuchet MS"/>
                <a:hlinkClick r:id="rId4"/>
              </a:rPr>
              <a:t>Dr.</a:t>
            </a:r>
            <a:r>
              <a:rPr sz="5650" spc="-80" dirty="0">
                <a:solidFill>
                  <a:srgbClr val="04373F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5650" spc="-85" dirty="0">
                <a:solidFill>
                  <a:srgbClr val="04373F"/>
                </a:solidFill>
                <a:latin typeface="Trebuchet MS"/>
                <a:cs typeface="Trebuchet MS"/>
                <a:hlinkClick r:id="rId4"/>
              </a:rPr>
              <a:t>Naushin</a:t>
            </a:r>
            <a:r>
              <a:rPr sz="5650" spc="-80" dirty="0">
                <a:solidFill>
                  <a:srgbClr val="04373F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5650" spc="-90" dirty="0">
                <a:solidFill>
                  <a:srgbClr val="04373F"/>
                </a:solidFill>
                <a:latin typeface="Trebuchet MS"/>
                <a:cs typeface="Trebuchet MS"/>
                <a:hlinkClick r:id="rId4"/>
              </a:rPr>
              <a:t>Nower </a:t>
            </a:r>
            <a:r>
              <a:rPr sz="5650" spc="-8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5650" spc="35" dirty="0">
                <a:solidFill>
                  <a:srgbClr val="04373F"/>
                </a:solidFill>
                <a:latin typeface="Trebuchet MS"/>
                <a:cs typeface="Trebuchet MS"/>
              </a:rPr>
              <a:t>Associate</a:t>
            </a:r>
            <a:r>
              <a:rPr sz="5650" spc="-114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5650" spc="-70" dirty="0">
                <a:solidFill>
                  <a:srgbClr val="04373F"/>
                </a:solidFill>
                <a:latin typeface="Trebuchet MS"/>
                <a:cs typeface="Trebuchet MS"/>
              </a:rPr>
              <a:t>Professor</a:t>
            </a:r>
            <a:endParaRPr sz="565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533400" y="571500"/>
            <a:ext cx="15621000" cy="8229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76800" y="3855303"/>
            <a:ext cx="1306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https://github.com/thabir303/SPL-1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0400" y="2747307"/>
            <a:ext cx="13944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>
                    <a:lumMod val="75000"/>
                  </a:schemeClr>
                </a:solidFill>
              </a:rPr>
              <a:t>Here is my Repository link for 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SPL-1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400" dirty="0"/>
              <a:t>T</a:t>
            </a:r>
            <a:r>
              <a:rPr spc="-2625" dirty="0"/>
              <a:t>H</a:t>
            </a:r>
            <a:r>
              <a:rPr spc="-1730" dirty="0"/>
              <a:t>A</a:t>
            </a:r>
            <a:r>
              <a:rPr spc="-1370" dirty="0"/>
              <a:t>N</a:t>
            </a:r>
            <a:r>
              <a:rPr spc="-1655" dirty="0"/>
              <a:t>K</a:t>
            </a:r>
            <a:r>
              <a:rPr spc="-1055" dirty="0"/>
              <a:t> </a:t>
            </a:r>
            <a:r>
              <a:rPr spc="-2455" dirty="0"/>
              <a:t>Y</a:t>
            </a:r>
            <a:r>
              <a:rPr spc="-3279" dirty="0"/>
              <a:t>O</a:t>
            </a:r>
            <a:r>
              <a:rPr spc="-1360" dirty="0"/>
              <a:t>U</a:t>
            </a:r>
            <a:r>
              <a:rPr spc="-965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2815" y="712164"/>
            <a:ext cx="11887835" cy="659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197100" algn="l"/>
                <a:tab pos="3049270" algn="l"/>
                <a:tab pos="7155180" algn="l"/>
              </a:tabLst>
            </a:pPr>
            <a:r>
              <a:rPr sz="4150" b="1" spc="560" dirty="0">
                <a:solidFill>
                  <a:srgbClr val="04373F"/>
                </a:solidFill>
                <a:latin typeface="Tahoma"/>
                <a:cs typeface="Tahoma"/>
              </a:rPr>
              <a:t>WHAT	</a:t>
            </a:r>
            <a:r>
              <a:rPr sz="4150" b="1" spc="-35" dirty="0">
                <a:solidFill>
                  <a:srgbClr val="04373F"/>
                </a:solidFill>
                <a:latin typeface="Tahoma"/>
                <a:cs typeface="Tahoma"/>
              </a:rPr>
              <a:t>IS	</a:t>
            </a:r>
            <a:r>
              <a:rPr sz="4150" b="1" spc="385" dirty="0">
                <a:solidFill>
                  <a:srgbClr val="04373F"/>
                </a:solidFill>
                <a:latin typeface="Tahoma"/>
                <a:cs typeface="Tahoma"/>
              </a:rPr>
              <a:t>DERIVATIVE	</a:t>
            </a:r>
            <a:r>
              <a:rPr sz="4150" b="1" spc="630" dirty="0">
                <a:solidFill>
                  <a:srgbClr val="04373F"/>
                </a:solidFill>
                <a:latin typeface="Tahoma"/>
                <a:cs typeface="Tahoma"/>
              </a:rPr>
              <a:t>CALCULATOR?</a:t>
            </a:r>
            <a:endParaRPr sz="415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0839" y="2378836"/>
            <a:ext cx="180975" cy="1809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11109" y="1890344"/>
            <a:ext cx="13611225" cy="6026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430" algn="just">
              <a:lnSpc>
                <a:spcPct val="125000"/>
              </a:lnSpc>
              <a:spcBef>
                <a:spcPts val="95"/>
              </a:spcBef>
            </a:pPr>
            <a:r>
              <a:rPr sz="4500" spc="-229" dirty="0">
                <a:solidFill>
                  <a:srgbClr val="04373F"/>
                </a:solidFill>
                <a:latin typeface="Trebuchet MS"/>
                <a:cs typeface="Trebuchet MS"/>
              </a:rPr>
              <a:t>The</a:t>
            </a:r>
            <a:r>
              <a:rPr sz="4500" spc="-22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4500" spc="-35" dirty="0">
                <a:solidFill>
                  <a:srgbClr val="04373F"/>
                </a:solidFill>
                <a:latin typeface="Trebuchet MS"/>
                <a:cs typeface="Trebuchet MS"/>
              </a:rPr>
              <a:t>calculator </a:t>
            </a:r>
            <a:r>
              <a:rPr sz="4500" spc="-60" dirty="0" smtClean="0">
                <a:solidFill>
                  <a:srgbClr val="04373F"/>
                </a:solidFill>
                <a:latin typeface="Trebuchet MS"/>
                <a:cs typeface="Trebuchet MS"/>
              </a:rPr>
              <a:t>takes</a:t>
            </a:r>
            <a:r>
              <a:rPr lang="en-US" sz="4500" spc="-18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4500" spc="210" dirty="0" smtClean="0">
                <a:solidFill>
                  <a:srgbClr val="04373F"/>
                </a:solidFill>
                <a:latin typeface="Trebuchet MS"/>
                <a:cs typeface="Trebuchet MS"/>
              </a:rPr>
              <a:t>a </a:t>
            </a:r>
            <a:r>
              <a:rPr sz="4500" spc="-60" dirty="0">
                <a:solidFill>
                  <a:srgbClr val="04373F"/>
                </a:solidFill>
                <a:latin typeface="Trebuchet MS"/>
                <a:cs typeface="Trebuchet MS"/>
              </a:rPr>
              <a:t>mathematical </a:t>
            </a:r>
            <a:r>
              <a:rPr sz="4500" spc="-80" dirty="0">
                <a:solidFill>
                  <a:srgbClr val="04373F"/>
                </a:solidFill>
                <a:latin typeface="Trebuchet MS"/>
                <a:cs typeface="Trebuchet MS"/>
              </a:rPr>
              <a:t>function </a:t>
            </a:r>
            <a:r>
              <a:rPr sz="4500" spc="120" dirty="0">
                <a:solidFill>
                  <a:srgbClr val="04373F"/>
                </a:solidFill>
                <a:latin typeface="Trebuchet MS"/>
                <a:cs typeface="Trebuchet MS"/>
              </a:rPr>
              <a:t>as </a:t>
            </a:r>
            <a:r>
              <a:rPr sz="4500" spc="12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lang="en-US" sz="4500" spc="125" dirty="0" smtClean="0">
                <a:solidFill>
                  <a:srgbClr val="04373F"/>
                </a:solidFill>
                <a:latin typeface="Trebuchet MS"/>
                <a:cs typeface="Trebuchet MS"/>
              </a:rPr>
              <a:t>an </a:t>
            </a:r>
            <a:r>
              <a:rPr sz="4500" spc="-125" dirty="0" smtClean="0">
                <a:solidFill>
                  <a:srgbClr val="04373F"/>
                </a:solidFill>
                <a:latin typeface="Trebuchet MS"/>
                <a:cs typeface="Trebuchet MS"/>
              </a:rPr>
              <a:t>input</a:t>
            </a:r>
            <a:r>
              <a:rPr sz="4500" spc="-55" dirty="0" smtClean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4500" spc="65" dirty="0">
                <a:solidFill>
                  <a:srgbClr val="04373F"/>
                </a:solidFill>
                <a:latin typeface="Trebuchet MS"/>
                <a:cs typeface="Trebuchet MS"/>
              </a:rPr>
              <a:t>and</a:t>
            </a:r>
            <a:r>
              <a:rPr sz="4500" spc="-5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4500" spc="-75" dirty="0">
                <a:solidFill>
                  <a:srgbClr val="04373F"/>
                </a:solidFill>
                <a:latin typeface="Trebuchet MS"/>
                <a:cs typeface="Trebuchet MS"/>
              </a:rPr>
              <a:t>outputs</a:t>
            </a:r>
            <a:r>
              <a:rPr sz="4500" spc="-5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4500" spc="-155" dirty="0">
                <a:solidFill>
                  <a:srgbClr val="04373F"/>
                </a:solidFill>
                <a:latin typeface="Trebuchet MS"/>
                <a:cs typeface="Trebuchet MS"/>
              </a:rPr>
              <a:t>its</a:t>
            </a:r>
            <a:r>
              <a:rPr sz="4500" spc="-5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4500" spc="-105" dirty="0">
                <a:solidFill>
                  <a:srgbClr val="04373F"/>
                </a:solidFill>
                <a:latin typeface="Trebuchet MS"/>
                <a:cs typeface="Trebuchet MS"/>
              </a:rPr>
              <a:t>derivative</a:t>
            </a:r>
            <a:r>
              <a:rPr sz="4500" spc="-5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4500" spc="-120" dirty="0">
                <a:solidFill>
                  <a:srgbClr val="04373F"/>
                </a:solidFill>
                <a:latin typeface="Trebuchet MS"/>
                <a:cs typeface="Trebuchet MS"/>
              </a:rPr>
              <a:t>function.</a:t>
            </a:r>
            <a:endParaRPr sz="4500" dirty="0">
              <a:latin typeface="Trebuchet MS"/>
              <a:cs typeface="Trebuchet MS"/>
            </a:endParaRPr>
          </a:p>
          <a:p>
            <a:pPr marL="12700" marR="11430" algn="just">
              <a:lnSpc>
                <a:spcPct val="125000"/>
              </a:lnSpc>
            </a:pPr>
            <a:r>
              <a:rPr sz="4500" spc="-229" dirty="0">
                <a:solidFill>
                  <a:srgbClr val="04373F"/>
                </a:solidFill>
                <a:latin typeface="Trebuchet MS"/>
                <a:cs typeface="Trebuchet MS"/>
              </a:rPr>
              <a:t>The</a:t>
            </a:r>
            <a:r>
              <a:rPr sz="4500" spc="-22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4500" spc="-35" dirty="0">
                <a:solidFill>
                  <a:srgbClr val="04373F"/>
                </a:solidFill>
                <a:latin typeface="Trebuchet MS"/>
                <a:cs typeface="Trebuchet MS"/>
              </a:rPr>
              <a:t>calculator </a:t>
            </a:r>
            <a:r>
              <a:rPr sz="4500" spc="-220" dirty="0">
                <a:solidFill>
                  <a:srgbClr val="04373F"/>
                </a:solidFill>
                <a:latin typeface="Trebuchet MS"/>
                <a:cs typeface="Trebuchet MS"/>
              </a:rPr>
              <a:t>will</a:t>
            </a:r>
            <a:r>
              <a:rPr sz="4500" spc="-21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4500" spc="-120" dirty="0">
                <a:solidFill>
                  <a:srgbClr val="04373F"/>
                </a:solidFill>
                <a:latin typeface="Trebuchet MS"/>
                <a:cs typeface="Trebuchet MS"/>
              </a:rPr>
              <a:t>then</a:t>
            </a:r>
            <a:r>
              <a:rPr sz="4500" spc="-114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4500" spc="-100" dirty="0">
                <a:solidFill>
                  <a:srgbClr val="04373F"/>
                </a:solidFill>
                <a:latin typeface="Trebuchet MS"/>
                <a:cs typeface="Trebuchet MS"/>
              </a:rPr>
              <a:t>perform</a:t>
            </a:r>
            <a:r>
              <a:rPr sz="4500" spc="-9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4500" spc="-120" dirty="0">
                <a:solidFill>
                  <a:srgbClr val="04373F"/>
                </a:solidFill>
                <a:latin typeface="Trebuchet MS"/>
                <a:cs typeface="Trebuchet MS"/>
              </a:rPr>
              <a:t>the</a:t>
            </a:r>
            <a:r>
              <a:rPr sz="4500" spc="111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4500" spc="-85" dirty="0">
                <a:solidFill>
                  <a:srgbClr val="04373F"/>
                </a:solidFill>
                <a:latin typeface="Trebuchet MS"/>
                <a:cs typeface="Trebuchet MS"/>
              </a:rPr>
              <a:t>differentiation </a:t>
            </a:r>
            <a:r>
              <a:rPr sz="4500" spc="-8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4500" spc="65" dirty="0">
                <a:solidFill>
                  <a:srgbClr val="04373F"/>
                </a:solidFill>
                <a:latin typeface="Trebuchet MS"/>
                <a:cs typeface="Trebuchet MS"/>
              </a:rPr>
              <a:t>and</a:t>
            </a:r>
            <a:r>
              <a:rPr sz="4500" spc="-5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4500" spc="-95" dirty="0">
                <a:solidFill>
                  <a:srgbClr val="04373F"/>
                </a:solidFill>
                <a:latin typeface="Trebuchet MS"/>
                <a:cs typeface="Trebuchet MS"/>
              </a:rPr>
              <a:t>output</a:t>
            </a:r>
            <a:r>
              <a:rPr sz="4500" spc="-5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4500" spc="-120" dirty="0">
                <a:solidFill>
                  <a:srgbClr val="04373F"/>
                </a:solidFill>
                <a:latin typeface="Trebuchet MS"/>
                <a:cs typeface="Trebuchet MS"/>
              </a:rPr>
              <a:t>the</a:t>
            </a:r>
            <a:r>
              <a:rPr sz="4500" spc="-5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4500" spc="-190" dirty="0">
                <a:solidFill>
                  <a:srgbClr val="04373F"/>
                </a:solidFill>
                <a:latin typeface="Trebuchet MS"/>
                <a:cs typeface="Trebuchet MS"/>
              </a:rPr>
              <a:t>result.</a:t>
            </a:r>
            <a:endParaRPr sz="4500" dirty="0">
              <a:latin typeface="Trebuchet MS"/>
              <a:cs typeface="Trebuchet MS"/>
            </a:endParaRPr>
          </a:p>
          <a:p>
            <a:pPr marL="12700" marR="5080" algn="just">
              <a:lnSpc>
                <a:spcPct val="125000"/>
              </a:lnSpc>
            </a:pPr>
            <a:r>
              <a:rPr sz="4500" spc="-229" dirty="0">
                <a:solidFill>
                  <a:srgbClr val="04373F"/>
                </a:solidFill>
                <a:latin typeface="Trebuchet MS"/>
                <a:cs typeface="Trebuchet MS"/>
              </a:rPr>
              <a:t>This </a:t>
            </a:r>
            <a:r>
              <a:rPr sz="4500" spc="-95" dirty="0">
                <a:solidFill>
                  <a:srgbClr val="04373F"/>
                </a:solidFill>
                <a:latin typeface="Trebuchet MS"/>
                <a:cs typeface="Trebuchet MS"/>
              </a:rPr>
              <a:t>tool </a:t>
            </a:r>
            <a:r>
              <a:rPr sz="4500" spc="85" dirty="0">
                <a:solidFill>
                  <a:srgbClr val="04373F"/>
                </a:solidFill>
                <a:latin typeface="Trebuchet MS"/>
                <a:cs typeface="Trebuchet MS"/>
              </a:rPr>
              <a:t>can </a:t>
            </a:r>
            <a:r>
              <a:rPr sz="4500" spc="55" dirty="0">
                <a:solidFill>
                  <a:srgbClr val="04373F"/>
                </a:solidFill>
                <a:latin typeface="Trebuchet MS"/>
                <a:cs typeface="Trebuchet MS"/>
              </a:rPr>
              <a:t>be </a:t>
            </a:r>
            <a:r>
              <a:rPr sz="4500" spc="-95" dirty="0">
                <a:solidFill>
                  <a:srgbClr val="04373F"/>
                </a:solidFill>
                <a:latin typeface="Trebuchet MS"/>
                <a:cs typeface="Trebuchet MS"/>
              </a:rPr>
              <a:t>useful </a:t>
            </a:r>
            <a:r>
              <a:rPr sz="4500" spc="-185" dirty="0">
                <a:solidFill>
                  <a:srgbClr val="04373F"/>
                </a:solidFill>
                <a:latin typeface="Trebuchet MS"/>
                <a:cs typeface="Trebuchet MS"/>
              </a:rPr>
              <a:t>in </a:t>
            </a:r>
            <a:r>
              <a:rPr sz="4500" spc="-55" dirty="0">
                <a:solidFill>
                  <a:srgbClr val="04373F"/>
                </a:solidFill>
                <a:latin typeface="Trebuchet MS"/>
                <a:cs typeface="Trebuchet MS"/>
              </a:rPr>
              <a:t>solving </a:t>
            </a:r>
            <a:r>
              <a:rPr sz="4500" spc="-60" dirty="0">
                <a:solidFill>
                  <a:srgbClr val="04373F"/>
                </a:solidFill>
                <a:latin typeface="Trebuchet MS"/>
                <a:cs typeface="Trebuchet MS"/>
              </a:rPr>
              <a:t>problems </a:t>
            </a:r>
            <a:r>
              <a:rPr sz="4500" spc="-185" dirty="0">
                <a:solidFill>
                  <a:srgbClr val="04373F"/>
                </a:solidFill>
                <a:latin typeface="Trebuchet MS"/>
                <a:cs typeface="Trebuchet MS"/>
              </a:rPr>
              <a:t>in </a:t>
            </a:r>
            <a:r>
              <a:rPr sz="4500" spc="-30" dirty="0">
                <a:solidFill>
                  <a:srgbClr val="04373F"/>
                </a:solidFill>
                <a:latin typeface="Trebuchet MS"/>
                <a:cs typeface="Trebuchet MS"/>
              </a:rPr>
              <a:t>calculus </a:t>
            </a:r>
            <a:r>
              <a:rPr sz="4500" spc="-2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4500" spc="65" dirty="0">
                <a:solidFill>
                  <a:srgbClr val="04373F"/>
                </a:solidFill>
                <a:latin typeface="Trebuchet MS"/>
                <a:cs typeface="Trebuchet MS"/>
              </a:rPr>
              <a:t>and </a:t>
            </a:r>
            <a:r>
              <a:rPr sz="4500" spc="-114" dirty="0">
                <a:solidFill>
                  <a:srgbClr val="04373F"/>
                </a:solidFill>
                <a:latin typeface="Trebuchet MS"/>
                <a:cs typeface="Trebuchet MS"/>
              </a:rPr>
              <a:t>other </a:t>
            </a:r>
            <a:r>
              <a:rPr sz="4500" spc="-60" dirty="0">
                <a:solidFill>
                  <a:srgbClr val="04373F"/>
                </a:solidFill>
                <a:latin typeface="Trebuchet MS"/>
                <a:cs typeface="Trebuchet MS"/>
              </a:rPr>
              <a:t>related </a:t>
            </a:r>
            <a:r>
              <a:rPr sz="4500" spc="-140" dirty="0">
                <a:solidFill>
                  <a:srgbClr val="04373F"/>
                </a:solidFill>
                <a:latin typeface="Trebuchet MS"/>
                <a:cs typeface="Trebuchet MS"/>
              </a:rPr>
              <a:t>fields, </a:t>
            </a:r>
            <a:r>
              <a:rPr sz="4500" spc="120" dirty="0">
                <a:solidFill>
                  <a:srgbClr val="04373F"/>
                </a:solidFill>
                <a:latin typeface="Trebuchet MS"/>
                <a:cs typeface="Trebuchet MS"/>
              </a:rPr>
              <a:t>as </a:t>
            </a:r>
            <a:r>
              <a:rPr sz="4500" spc="-155" dirty="0">
                <a:solidFill>
                  <a:srgbClr val="04373F"/>
                </a:solidFill>
                <a:latin typeface="Trebuchet MS"/>
                <a:cs typeface="Trebuchet MS"/>
              </a:rPr>
              <a:t>well </a:t>
            </a:r>
            <a:r>
              <a:rPr sz="4500" spc="120" dirty="0">
                <a:solidFill>
                  <a:srgbClr val="04373F"/>
                </a:solidFill>
                <a:latin typeface="Trebuchet MS"/>
                <a:cs typeface="Trebuchet MS"/>
              </a:rPr>
              <a:t>as </a:t>
            </a:r>
            <a:r>
              <a:rPr sz="4500" spc="-185" dirty="0">
                <a:solidFill>
                  <a:srgbClr val="04373F"/>
                </a:solidFill>
                <a:latin typeface="Trebuchet MS"/>
                <a:cs typeface="Trebuchet MS"/>
              </a:rPr>
              <a:t>in</a:t>
            </a:r>
            <a:r>
              <a:rPr sz="4500" spc="98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4500" spc="-5" dirty="0">
                <a:solidFill>
                  <a:srgbClr val="04373F"/>
                </a:solidFill>
                <a:latin typeface="Trebuchet MS"/>
                <a:cs typeface="Trebuchet MS"/>
              </a:rPr>
              <a:t>checking </a:t>
            </a:r>
            <a:r>
              <a:rPr sz="4500" spc="-150" dirty="0">
                <a:solidFill>
                  <a:srgbClr val="04373F"/>
                </a:solidFill>
                <a:latin typeface="Trebuchet MS"/>
                <a:cs typeface="Trebuchet MS"/>
              </a:rPr>
              <a:t>work </a:t>
            </a:r>
            <a:r>
              <a:rPr sz="4500" spc="-14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4500" spc="-100" dirty="0">
                <a:solidFill>
                  <a:srgbClr val="04373F"/>
                </a:solidFill>
                <a:latin typeface="Trebuchet MS"/>
                <a:cs typeface="Trebuchet MS"/>
              </a:rPr>
              <a:t>by</a:t>
            </a:r>
            <a:r>
              <a:rPr sz="4500" spc="-5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4500" spc="-65" dirty="0">
                <a:solidFill>
                  <a:srgbClr val="04373F"/>
                </a:solidFill>
                <a:latin typeface="Trebuchet MS"/>
                <a:cs typeface="Trebuchet MS"/>
              </a:rPr>
              <a:t>hand.</a:t>
            </a:r>
            <a:endParaRPr sz="45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0839" y="4093336"/>
            <a:ext cx="180975" cy="1809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0839" y="5807836"/>
            <a:ext cx="180975" cy="18097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0"/>
            <a:ext cx="3549015" cy="2571750"/>
          </a:xfrm>
          <a:custGeom>
            <a:avLst/>
            <a:gdLst/>
            <a:ahLst/>
            <a:cxnLst/>
            <a:rect l="l" t="t" r="r" b="b"/>
            <a:pathLst>
              <a:path w="3549015" h="2571750">
                <a:moveTo>
                  <a:pt x="0" y="0"/>
                </a:moveTo>
                <a:lnTo>
                  <a:pt x="3548617" y="0"/>
                </a:lnTo>
                <a:lnTo>
                  <a:pt x="3548617" y="2571696"/>
                </a:lnTo>
                <a:lnTo>
                  <a:pt x="0" y="2571696"/>
                </a:lnTo>
                <a:lnTo>
                  <a:pt x="0" y="0"/>
                </a:lnTo>
                <a:close/>
              </a:path>
            </a:pathLst>
          </a:custGeom>
          <a:solidFill>
            <a:srgbClr val="0437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7595679"/>
            <a:ext cx="18288000" cy="2691765"/>
          </a:xfrm>
          <a:custGeom>
            <a:avLst/>
            <a:gdLst/>
            <a:ahLst/>
            <a:cxnLst/>
            <a:rect l="l" t="t" r="r" b="b"/>
            <a:pathLst>
              <a:path w="18288000" h="2691765">
                <a:moveTo>
                  <a:pt x="18287594" y="2202738"/>
                </a:moveTo>
                <a:lnTo>
                  <a:pt x="3312541" y="2202738"/>
                </a:lnTo>
                <a:lnTo>
                  <a:pt x="3393186" y="2173859"/>
                </a:lnTo>
                <a:lnTo>
                  <a:pt x="3397123" y="2171700"/>
                </a:lnTo>
                <a:lnTo>
                  <a:pt x="3442144" y="2146300"/>
                </a:lnTo>
                <a:lnTo>
                  <a:pt x="3485997" y="2133600"/>
                </a:lnTo>
                <a:lnTo>
                  <a:pt x="3528606" y="2108200"/>
                </a:lnTo>
                <a:lnTo>
                  <a:pt x="3569944" y="2070100"/>
                </a:lnTo>
                <a:lnTo>
                  <a:pt x="3609962" y="2044700"/>
                </a:lnTo>
                <a:lnTo>
                  <a:pt x="3648621" y="2019300"/>
                </a:lnTo>
                <a:lnTo>
                  <a:pt x="3685883" y="1981200"/>
                </a:lnTo>
                <a:lnTo>
                  <a:pt x="3721671" y="1955800"/>
                </a:lnTo>
                <a:lnTo>
                  <a:pt x="3755974" y="1917700"/>
                </a:lnTo>
                <a:lnTo>
                  <a:pt x="3788740" y="1879600"/>
                </a:lnTo>
                <a:lnTo>
                  <a:pt x="3819918" y="1841500"/>
                </a:lnTo>
                <a:lnTo>
                  <a:pt x="3849459" y="1803400"/>
                </a:lnTo>
                <a:lnTo>
                  <a:pt x="3877322" y="1752600"/>
                </a:lnTo>
                <a:lnTo>
                  <a:pt x="3903472" y="1714500"/>
                </a:lnTo>
                <a:lnTo>
                  <a:pt x="3927856" y="1676400"/>
                </a:lnTo>
                <a:lnTo>
                  <a:pt x="3950424" y="1625600"/>
                </a:lnTo>
                <a:lnTo>
                  <a:pt x="3971099" y="1574800"/>
                </a:lnTo>
                <a:lnTo>
                  <a:pt x="3989641" y="1536700"/>
                </a:lnTo>
                <a:lnTo>
                  <a:pt x="4006037" y="1485900"/>
                </a:lnTo>
                <a:lnTo>
                  <a:pt x="4020274" y="1435100"/>
                </a:lnTo>
                <a:lnTo>
                  <a:pt x="4032377" y="1384300"/>
                </a:lnTo>
                <a:lnTo>
                  <a:pt x="4042321" y="1346200"/>
                </a:lnTo>
                <a:lnTo>
                  <a:pt x="4050119" y="1295400"/>
                </a:lnTo>
                <a:lnTo>
                  <a:pt x="4055757" y="1244600"/>
                </a:lnTo>
                <a:lnTo>
                  <a:pt x="4059237" y="1193800"/>
                </a:lnTo>
                <a:lnTo>
                  <a:pt x="4060558" y="1143000"/>
                </a:lnTo>
                <a:lnTo>
                  <a:pt x="4059720" y="1092200"/>
                </a:lnTo>
                <a:lnTo>
                  <a:pt x="4056723" y="1041400"/>
                </a:lnTo>
                <a:lnTo>
                  <a:pt x="4051554" y="990600"/>
                </a:lnTo>
                <a:lnTo>
                  <a:pt x="4034726" y="901700"/>
                </a:lnTo>
                <a:lnTo>
                  <a:pt x="4023042" y="850900"/>
                </a:lnTo>
                <a:lnTo>
                  <a:pt x="4009199" y="800100"/>
                </a:lnTo>
                <a:lnTo>
                  <a:pt x="3991826" y="748906"/>
                </a:lnTo>
                <a:lnTo>
                  <a:pt x="3991826" y="1117600"/>
                </a:lnTo>
                <a:lnTo>
                  <a:pt x="3991699" y="1168400"/>
                </a:lnTo>
                <a:lnTo>
                  <a:pt x="3989298" y="1219200"/>
                </a:lnTo>
                <a:lnTo>
                  <a:pt x="3984625" y="1270000"/>
                </a:lnTo>
                <a:lnTo>
                  <a:pt x="3968483" y="1358900"/>
                </a:lnTo>
                <a:lnTo>
                  <a:pt x="3957015" y="1409700"/>
                </a:lnTo>
                <a:lnTo>
                  <a:pt x="3943299" y="1460500"/>
                </a:lnTo>
                <a:lnTo>
                  <a:pt x="3927322" y="1498600"/>
                </a:lnTo>
                <a:lnTo>
                  <a:pt x="3909098" y="1549400"/>
                </a:lnTo>
                <a:lnTo>
                  <a:pt x="3888625" y="1600200"/>
                </a:lnTo>
                <a:lnTo>
                  <a:pt x="3866070" y="1638300"/>
                </a:lnTo>
                <a:lnTo>
                  <a:pt x="3841623" y="1689100"/>
                </a:lnTo>
                <a:lnTo>
                  <a:pt x="3815321" y="1727200"/>
                </a:lnTo>
                <a:lnTo>
                  <a:pt x="3787216" y="1765300"/>
                </a:lnTo>
                <a:lnTo>
                  <a:pt x="3757371" y="1803400"/>
                </a:lnTo>
                <a:lnTo>
                  <a:pt x="3725824" y="1841500"/>
                </a:lnTo>
                <a:lnTo>
                  <a:pt x="3692626" y="1879600"/>
                </a:lnTo>
                <a:lnTo>
                  <a:pt x="3657828" y="1917700"/>
                </a:lnTo>
                <a:lnTo>
                  <a:pt x="3621481" y="1943100"/>
                </a:lnTo>
                <a:lnTo>
                  <a:pt x="3583622" y="1981200"/>
                </a:lnTo>
                <a:lnTo>
                  <a:pt x="3544493" y="2006485"/>
                </a:lnTo>
                <a:lnTo>
                  <a:pt x="3503599" y="2032000"/>
                </a:lnTo>
                <a:lnTo>
                  <a:pt x="3461524" y="2057400"/>
                </a:lnTo>
                <a:lnTo>
                  <a:pt x="3418141" y="2082800"/>
                </a:lnTo>
                <a:lnTo>
                  <a:pt x="3373501" y="2108200"/>
                </a:lnTo>
                <a:lnTo>
                  <a:pt x="3327654" y="2133600"/>
                </a:lnTo>
                <a:lnTo>
                  <a:pt x="3065284" y="2202738"/>
                </a:lnTo>
                <a:lnTo>
                  <a:pt x="2766784" y="2202738"/>
                </a:lnTo>
                <a:lnTo>
                  <a:pt x="2506840" y="2133600"/>
                </a:lnTo>
                <a:lnTo>
                  <a:pt x="2460828" y="2108200"/>
                </a:lnTo>
                <a:lnTo>
                  <a:pt x="2415819" y="2082800"/>
                </a:lnTo>
                <a:lnTo>
                  <a:pt x="2372144" y="2057400"/>
                </a:lnTo>
                <a:lnTo>
                  <a:pt x="2329865" y="2032000"/>
                </a:lnTo>
                <a:lnTo>
                  <a:pt x="2289035" y="2006600"/>
                </a:lnTo>
                <a:lnTo>
                  <a:pt x="2249678" y="1981200"/>
                </a:lnTo>
                <a:lnTo>
                  <a:pt x="2211844" y="1943100"/>
                </a:lnTo>
                <a:lnTo>
                  <a:pt x="2175599" y="1917700"/>
                </a:lnTo>
                <a:lnTo>
                  <a:pt x="2140966" y="1879600"/>
                </a:lnTo>
                <a:lnTo>
                  <a:pt x="2107984" y="1841500"/>
                </a:lnTo>
                <a:lnTo>
                  <a:pt x="2076729" y="1803400"/>
                </a:lnTo>
                <a:lnTo>
                  <a:pt x="2047214" y="1765300"/>
                </a:lnTo>
                <a:lnTo>
                  <a:pt x="2019490" y="1727200"/>
                </a:lnTo>
                <a:lnTo>
                  <a:pt x="1993620" y="1676400"/>
                </a:lnTo>
                <a:lnTo>
                  <a:pt x="1969630" y="1638300"/>
                </a:lnTo>
                <a:lnTo>
                  <a:pt x="1947570" y="1587500"/>
                </a:lnTo>
                <a:lnTo>
                  <a:pt x="1927491" y="1549400"/>
                </a:lnTo>
                <a:lnTo>
                  <a:pt x="1909432" y="1498600"/>
                </a:lnTo>
                <a:lnTo>
                  <a:pt x="1893544" y="1447800"/>
                </a:lnTo>
                <a:lnTo>
                  <a:pt x="1879968" y="1409700"/>
                </a:lnTo>
                <a:lnTo>
                  <a:pt x="1868678" y="1358900"/>
                </a:lnTo>
                <a:lnTo>
                  <a:pt x="1859673" y="1308100"/>
                </a:lnTo>
                <a:lnTo>
                  <a:pt x="1852955" y="1257300"/>
                </a:lnTo>
                <a:lnTo>
                  <a:pt x="1848535" y="1206500"/>
                </a:lnTo>
                <a:lnTo>
                  <a:pt x="1846376" y="1155700"/>
                </a:lnTo>
                <a:lnTo>
                  <a:pt x="1846516" y="1104900"/>
                </a:lnTo>
                <a:lnTo>
                  <a:pt x="1848916" y="1066800"/>
                </a:lnTo>
                <a:lnTo>
                  <a:pt x="1853590" y="1016000"/>
                </a:lnTo>
                <a:lnTo>
                  <a:pt x="1860524" y="965200"/>
                </a:lnTo>
                <a:lnTo>
                  <a:pt x="1869732" y="914400"/>
                </a:lnTo>
                <a:lnTo>
                  <a:pt x="1881200" y="863600"/>
                </a:lnTo>
                <a:lnTo>
                  <a:pt x="1894916" y="825500"/>
                </a:lnTo>
                <a:lnTo>
                  <a:pt x="1910892" y="774700"/>
                </a:lnTo>
                <a:lnTo>
                  <a:pt x="1929117" y="723900"/>
                </a:lnTo>
                <a:lnTo>
                  <a:pt x="1949589" y="685800"/>
                </a:lnTo>
                <a:lnTo>
                  <a:pt x="1972144" y="635000"/>
                </a:lnTo>
                <a:lnTo>
                  <a:pt x="1996592" y="596900"/>
                </a:lnTo>
                <a:lnTo>
                  <a:pt x="2022894" y="546100"/>
                </a:lnTo>
                <a:lnTo>
                  <a:pt x="2050986" y="508000"/>
                </a:lnTo>
                <a:lnTo>
                  <a:pt x="2080844" y="469900"/>
                </a:lnTo>
                <a:lnTo>
                  <a:pt x="2112391" y="431800"/>
                </a:lnTo>
                <a:lnTo>
                  <a:pt x="2145588" y="393700"/>
                </a:lnTo>
                <a:lnTo>
                  <a:pt x="2180386" y="355600"/>
                </a:lnTo>
                <a:lnTo>
                  <a:pt x="2216734" y="330200"/>
                </a:lnTo>
                <a:lnTo>
                  <a:pt x="2254593" y="292100"/>
                </a:lnTo>
                <a:lnTo>
                  <a:pt x="2293899" y="266700"/>
                </a:lnTo>
                <a:lnTo>
                  <a:pt x="2334615" y="241300"/>
                </a:lnTo>
                <a:lnTo>
                  <a:pt x="2376690" y="215900"/>
                </a:lnTo>
                <a:lnTo>
                  <a:pt x="2420074" y="190500"/>
                </a:lnTo>
                <a:lnTo>
                  <a:pt x="2464714" y="165100"/>
                </a:lnTo>
                <a:lnTo>
                  <a:pt x="2510561" y="152400"/>
                </a:lnTo>
                <a:lnTo>
                  <a:pt x="2557576" y="127000"/>
                </a:lnTo>
                <a:lnTo>
                  <a:pt x="2750782" y="76200"/>
                </a:lnTo>
                <a:lnTo>
                  <a:pt x="2799715" y="76200"/>
                </a:lnTo>
                <a:lnTo>
                  <a:pt x="2848775" y="63500"/>
                </a:lnTo>
                <a:lnTo>
                  <a:pt x="2996006" y="63500"/>
                </a:lnTo>
                <a:lnTo>
                  <a:pt x="3044875" y="76200"/>
                </a:lnTo>
                <a:lnTo>
                  <a:pt x="3093542" y="76200"/>
                </a:lnTo>
                <a:lnTo>
                  <a:pt x="3284753" y="127000"/>
                </a:lnTo>
                <a:lnTo>
                  <a:pt x="3331375" y="152400"/>
                </a:lnTo>
                <a:lnTo>
                  <a:pt x="3377374" y="165100"/>
                </a:lnTo>
                <a:lnTo>
                  <a:pt x="3422396" y="190500"/>
                </a:lnTo>
                <a:lnTo>
                  <a:pt x="3466071" y="215900"/>
                </a:lnTo>
                <a:lnTo>
                  <a:pt x="3508349" y="241300"/>
                </a:lnTo>
                <a:lnTo>
                  <a:pt x="3549180" y="266700"/>
                </a:lnTo>
                <a:lnTo>
                  <a:pt x="3588537" y="304800"/>
                </a:lnTo>
                <a:lnTo>
                  <a:pt x="3626358" y="330200"/>
                </a:lnTo>
                <a:lnTo>
                  <a:pt x="3662616" y="368300"/>
                </a:lnTo>
                <a:lnTo>
                  <a:pt x="3697249" y="393700"/>
                </a:lnTo>
                <a:lnTo>
                  <a:pt x="3730218" y="431800"/>
                </a:lnTo>
                <a:lnTo>
                  <a:pt x="3761486" y="469900"/>
                </a:lnTo>
                <a:lnTo>
                  <a:pt x="3791000" y="508000"/>
                </a:lnTo>
                <a:lnTo>
                  <a:pt x="3818712" y="558800"/>
                </a:lnTo>
                <a:lnTo>
                  <a:pt x="3844594" y="596900"/>
                </a:lnTo>
                <a:lnTo>
                  <a:pt x="3868585" y="635000"/>
                </a:lnTo>
                <a:lnTo>
                  <a:pt x="3890632" y="685800"/>
                </a:lnTo>
                <a:lnTo>
                  <a:pt x="3910368" y="723239"/>
                </a:lnTo>
                <a:lnTo>
                  <a:pt x="3928783" y="774700"/>
                </a:lnTo>
                <a:lnTo>
                  <a:pt x="3944658" y="825500"/>
                </a:lnTo>
                <a:lnTo>
                  <a:pt x="3958247" y="876300"/>
                </a:lnTo>
                <a:lnTo>
                  <a:pt x="3969537" y="927100"/>
                </a:lnTo>
                <a:lnTo>
                  <a:pt x="3978541" y="965200"/>
                </a:lnTo>
                <a:lnTo>
                  <a:pt x="3985260" y="1016000"/>
                </a:lnTo>
                <a:lnTo>
                  <a:pt x="3989679" y="1066800"/>
                </a:lnTo>
                <a:lnTo>
                  <a:pt x="3991826" y="1117600"/>
                </a:lnTo>
                <a:lnTo>
                  <a:pt x="3991826" y="748906"/>
                </a:lnTo>
                <a:lnTo>
                  <a:pt x="3988270" y="738962"/>
                </a:lnTo>
                <a:lnTo>
                  <a:pt x="3975087" y="711200"/>
                </a:lnTo>
                <a:lnTo>
                  <a:pt x="3955084" y="660400"/>
                </a:lnTo>
                <a:lnTo>
                  <a:pt x="3933202" y="609600"/>
                </a:lnTo>
                <a:lnTo>
                  <a:pt x="3909491" y="571500"/>
                </a:lnTo>
                <a:lnTo>
                  <a:pt x="3883977" y="533400"/>
                </a:lnTo>
                <a:lnTo>
                  <a:pt x="3856710" y="482600"/>
                </a:lnTo>
                <a:lnTo>
                  <a:pt x="3827716" y="444500"/>
                </a:lnTo>
                <a:lnTo>
                  <a:pt x="3797020" y="406387"/>
                </a:lnTo>
                <a:lnTo>
                  <a:pt x="3764724" y="368300"/>
                </a:lnTo>
                <a:lnTo>
                  <a:pt x="3730815" y="330200"/>
                </a:lnTo>
                <a:lnTo>
                  <a:pt x="3695331" y="304800"/>
                </a:lnTo>
                <a:lnTo>
                  <a:pt x="3658336" y="266700"/>
                </a:lnTo>
                <a:lnTo>
                  <a:pt x="3619855" y="241300"/>
                </a:lnTo>
                <a:lnTo>
                  <a:pt x="3579939" y="203200"/>
                </a:lnTo>
                <a:lnTo>
                  <a:pt x="3538601" y="177800"/>
                </a:lnTo>
                <a:lnTo>
                  <a:pt x="3495916" y="152400"/>
                </a:lnTo>
                <a:lnTo>
                  <a:pt x="3451898" y="127000"/>
                </a:lnTo>
                <a:lnTo>
                  <a:pt x="3406584" y="101600"/>
                </a:lnTo>
                <a:lnTo>
                  <a:pt x="3360394" y="88900"/>
                </a:lnTo>
                <a:lnTo>
                  <a:pt x="3313607" y="63500"/>
                </a:lnTo>
                <a:lnTo>
                  <a:pt x="3121850" y="12700"/>
                </a:lnTo>
                <a:lnTo>
                  <a:pt x="3073057" y="12700"/>
                </a:lnTo>
                <a:lnTo>
                  <a:pt x="3024035" y="0"/>
                </a:lnTo>
                <a:lnTo>
                  <a:pt x="2777617" y="0"/>
                </a:lnTo>
                <a:lnTo>
                  <a:pt x="2491841" y="74993"/>
                </a:lnTo>
                <a:lnTo>
                  <a:pt x="2441105" y="101600"/>
                </a:lnTo>
                <a:lnTo>
                  <a:pt x="2396096" y="127000"/>
                </a:lnTo>
                <a:lnTo>
                  <a:pt x="2352268" y="152400"/>
                </a:lnTo>
                <a:lnTo>
                  <a:pt x="2310688" y="177203"/>
                </a:lnTo>
                <a:lnTo>
                  <a:pt x="2268359" y="203200"/>
                </a:lnTo>
                <a:lnTo>
                  <a:pt x="2228367" y="228600"/>
                </a:lnTo>
                <a:lnTo>
                  <a:pt x="2189734" y="254000"/>
                </a:lnTo>
                <a:lnTo>
                  <a:pt x="2152497" y="292100"/>
                </a:lnTo>
                <a:lnTo>
                  <a:pt x="2116709" y="330200"/>
                </a:lnTo>
                <a:lnTo>
                  <a:pt x="2082419" y="355600"/>
                </a:lnTo>
                <a:lnTo>
                  <a:pt x="2049665" y="393700"/>
                </a:lnTo>
                <a:lnTo>
                  <a:pt x="2018487" y="431800"/>
                </a:lnTo>
                <a:lnTo>
                  <a:pt x="1988934" y="482600"/>
                </a:lnTo>
                <a:lnTo>
                  <a:pt x="1961045" y="520700"/>
                </a:lnTo>
                <a:lnTo>
                  <a:pt x="1934857" y="558800"/>
                </a:lnTo>
                <a:lnTo>
                  <a:pt x="1910422" y="609600"/>
                </a:lnTo>
                <a:lnTo>
                  <a:pt x="1887791" y="647700"/>
                </a:lnTo>
                <a:lnTo>
                  <a:pt x="1867115" y="698500"/>
                </a:lnTo>
                <a:lnTo>
                  <a:pt x="1848573" y="749300"/>
                </a:lnTo>
                <a:lnTo>
                  <a:pt x="1832178" y="787400"/>
                </a:lnTo>
                <a:lnTo>
                  <a:pt x="1817928" y="838200"/>
                </a:lnTo>
                <a:lnTo>
                  <a:pt x="1805838" y="889000"/>
                </a:lnTo>
                <a:lnTo>
                  <a:pt x="1795894" y="939800"/>
                </a:lnTo>
                <a:lnTo>
                  <a:pt x="1788096" y="977900"/>
                </a:lnTo>
                <a:lnTo>
                  <a:pt x="1782457" y="1028700"/>
                </a:lnTo>
                <a:lnTo>
                  <a:pt x="1778977" y="1079500"/>
                </a:lnTo>
                <a:lnTo>
                  <a:pt x="1777657" y="1130300"/>
                </a:lnTo>
                <a:lnTo>
                  <a:pt x="1777657" y="1130947"/>
                </a:lnTo>
                <a:lnTo>
                  <a:pt x="1778482" y="1181100"/>
                </a:lnTo>
                <a:lnTo>
                  <a:pt x="1781492" y="1231900"/>
                </a:lnTo>
                <a:lnTo>
                  <a:pt x="1786661" y="1282700"/>
                </a:lnTo>
                <a:lnTo>
                  <a:pt x="1793989" y="1333500"/>
                </a:lnTo>
                <a:lnTo>
                  <a:pt x="1803488" y="1371600"/>
                </a:lnTo>
                <a:lnTo>
                  <a:pt x="1815172" y="1422400"/>
                </a:lnTo>
                <a:lnTo>
                  <a:pt x="1827276" y="1466824"/>
                </a:lnTo>
                <a:lnTo>
                  <a:pt x="1871980" y="1591665"/>
                </a:lnTo>
                <a:lnTo>
                  <a:pt x="1883130" y="1612900"/>
                </a:lnTo>
                <a:lnTo>
                  <a:pt x="1905012" y="1663700"/>
                </a:lnTo>
                <a:lnTo>
                  <a:pt x="1928723" y="1701800"/>
                </a:lnTo>
                <a:lnTo>
                  <a:pt x="1954237" y="1752600"/>
                </a:lnTo>
                <a:lnTo>
                  <a:pt x="1981504" y="1790700"/>
                </a:lnTo>
                <a:lnTo>
                  <a:pt x="2010498" y="1828800"/>
                </a:lnTo>
                <a:lnTo>
                  <a:pt x="2041169" y="1866900"/>
                </a:lnTo>
                <a:lnTo>
                  <a:pt x="2073490" y="1905000"/>
                </a:lnTo>
                <a:lnTo>
                  <a:pt x="2107400" y="1943100"/>
                </a:lnTo>
                <a:lnTo>
                  <a:pt x="2142871" y="1981200"/>
                </a:lnTo>
                <a:lnTo>
                  <a:pt x="2179878" y="2006600"/>
                </a:lnTo>
                <a:lnTo>
                  <a:pt x="2218359" y="2044700"/>
                </a:lnTo>
                <a:lnTo>
                  <a:pt x="2258276" y="2070100"/>
                </a:lnTo>
                <a:lnTo>
                  <a:pt x="2299614" y="2095500"/>
                </a:lnTo>
                <a:lnTo>
                  <a:pt x="2342299" y="2120900"/>
                </a:lnTo>
                <a:lnTo>
                  <a:pt x="2386317" y="2146300"/>
                </a:lnTo>
                <a:lnTo>
                  <a:pt x="2431618" y="2171700"/>
                </a:lnTo>
                <a:lnTo>
                  <a:pt x="2477820" y="2184400"/>
                </a:lnTo>
                <a:lnTo>
                  <a:pt x="2511590" y="2202738"/>
                </a:lnTo>
                <a:lnTo>
                  <a:pt x="0" y="2202738"/>
                </a:lnTo>
                <a:lnTo>
                  <a:pt x="0" y="2691320"/>
                </a:lnTo>
                <a:lnTo>
                  <a:pt x="18287594" y="2691320"/>
                </a:lnTo>
                <a:lnTo>
                  <a:pt x="18287594" y="2202738"/>
                </a:lnTo>
                <a:close/>
              </a:path>
            </a:pathLst>
          </a:custGeom>
          <a:solidFill>
            <a:srgbClr val="318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51955" y="1546310"/>
            <a:ext cx="12068175" cy="171450"/>
          </a:xfrm>
          <a:custGeom>
            <a:avLst/>
            <a:gdLst/>
            <a:ahLst/>
            <a:cxnLst/>
            <a:rect l="l" t="t" r="r" b="b"/>
            <a:pathLst>
              <a:path w="12068175" h="171450">
                <a:moveTo>
                  <a:pt x="12068174" y="171449"/>
                </a:moveTo>
                <a:lnTo>
                  <a:pt x="0" y="171449"/>
                </a:lnTo>
                <a:lnTo>
                  <a:pt x="0" y="0"/>
                </a:lnTo>
                <a:lnTo>
                  <a:pt x="12068174" y="0"/>
                </a:lnTo>
                <a:lnTo>
                  <a:pt x="12068174" y="171449"/>
                </a:lnTo>
                <a:close/>
              </a:path>
            </a:pathLst>
          </a:custGeom>
          <a:solidFill>
            <a:srgbClr val="318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2953" y="9240649"/>
            <a:ext cx="314325" cy="485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000" b="1" spc="360" dirty="0">
                <a:solidFill>
                  <a:srgbClr val="04373F"/>
                </a:solidFill>
                <a:latin typeface="Tahoma"/>
                <a:cs typeface="Tahoma"/>
              </a:rPr>
              <a:t>2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1223" y="2419669"/>
            <a:ext cx="171450" cy="1714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59885" marR="5080">
              <a:lnSpc>
                <a:spcPct val="119000"/>
              </a:lnSpc>
              <a:spcBef>
                <a:spcPts val="100"/>
              </a:spcBef>
            </a:pPr>
            <a:r>
              <a:rPr spc="-45" dirty="0"/>
              <a:t>Assist</a:t>
            </a:r>
            <a:r>
              <a:rPr spc="-55" dirty="0"/>
              <a:t> </a:t>
            </a:r>
            <a:r>
              <a:rPr spc="-85" dirty="0"/>
              <a:t>individuals</a:t>
            </a:r>
            <a:r>
              <a:rPr spc="-50" dirty="0"/>
              <a:t> </a:t>
            </a:r>
            <a:r>
              <a:rPr spc="-180" dirty="0"/>
              <a:t>in</a:t>
            </a:r>
            <a:r>
              <a:rPr spc="-50" dirty="0"/>
              <a:t> </a:t>
            </a:r>
            <a:r>
              <a:rPr spc="-55" dirty="0"/>
              <a:t>solving</a:t>
            </a:r>
            <a:r>
              <a:rPr spc="-50" dirty="0"/>
              <a:t> </a:t>
            </a:r>
            <a:r>
              <a:rPr spc="-65" dirty="0"/>
              <a:t>problems</a:t>
            </a:r>
            <a:r>
              <a:rPr spc="-50" dirty="0"/>
              <a:t> </a:t>
            </a:r>
            <a:r>
              <a:rPr spc="-65" dirty="0"/>
              <a:t>related</a:t>
            </a:r>
            <a:r>
              <a:rPr spc="-50" dirty="0"/>
              <a:t> </a:t>
            </a:r>
            <a:r>
              <a:rPr spc="-95" dirty="0"/>
              <a:t>to </a:t>
            </a:r>
            <a:r>
              <a:rPr spc="-90" dirty="0"/>
              <a:t> </a:t>
            </a:r>
            <a:r>
              <a:rPr spc="-95" dirty="0"/>
              <a:t>derivatives </a:t>
            </a:r>
            <a:r>
              <a:rPr spc="-180" dirty="0"/>
              <a:t>in </a:t>
            </a:r>
            <a:r>
              <a:rPr spc="185" dirty="0"/>
              <a:t>a </a:t>
            </a:r>
            <a:r>
              <a:rPr spc="-110" dirty="0"/>
              <a:t>more </a:t>
            </a:r>
            <a:r>
              <a:rPr spc="-85" dirty="0"/>
              <a:t>efficient </a:t>
            </a:r>
            <a:r>
              <a:rPr spc="50" dirty="0"/>
              <a:t>and </a:t>
            </a:r>
            <a:r>
              <a:rPr spc="10" dirty="0"/>
              <a:t>accurate </a:t>
            </a:r>
            <a:r>
              <a:rPr spc="-135" dirty="0"/>
              <a:t>manner. </a:t>
            </a:r>
            <a:r>
              <a:rPr spc="-130" dirty="0"/>
              <a:t> </a:t>
            </a:r>
            <a:r>
              <a:rPr spc="20" dirty="0"/>
              <a:t>Calculus </a:t>
            </a:r>
            <a:r>
              <a:rPr spc="70" dirty="0"/>
              <a:t>can </a:t>
            </a:r>
            <a:r>
              <a:rPr spc="45" dirty="0"/>
              <a:t>be </a:t>
            </a:r>
            <a:r>
              <a:rPr spc="185" dirty="0"/>
              <a:t>a </a:t>
            </a:r>
            <a:r>
              <a:rPr spc="-110" dirty="0"/>
              <a:t>difficult </a:t>
            </a:r>
            <a:r>
              <a:rPr spc="-90" dirty="0"/>
              <a:t>subject </a:t>
            </a:r>
            <a:r>
              <a:rPr spc="-105" dirty="0"/>
              <a:t>for many </a:t>
            </a:r>
            <a:r>
              <a:rPr spc="-145" dirty="0"/>
              <a:t>student, </a:t>
            </a:r>
            <a:r>
              <a:rPr spc="-140" dirty="0"/>
              <a:t> </a:t>
            </a:r>
            <a:r>
              <a:rPr spc="50" dirty="0"/>
              <a:t>and</a:t>
            </a:r>
            <a:r>
              <a:rPr spc="-50" dirty="0"/>
              <a:t> </a:t>
            </a:r>
            <a:r>
              <a:rPr spc="-145" dirty="0"/>
              <a:t>this</a:t>
            </a:r>
            <a:r>
              <a:rPr spc="-50" dirty="0"/>
              <a:t> </a:t>
            </a:r>
            <a:r>
              <a:rPr spc="-105" dirty="0"/>
              <a:t>derivative</a:t>
            </a:r>
            <a:r>
              <a:rPr spc="-50" dirty="0"/>
              <a:t> </a:t>
            </a:r>
            <a:r>
              <a:rPr spc="-40" dirty="0"/>
              <a:t>calculator</a:t>
            </a:r>
            <a:r>
              <a:rPr spc="-50" dirty="0"/>
              <a:t> </a:t>
            </a:r>
            <a:r>
              <a:rPr spc="70" dirty="0"/>
              <a:t>can</a:t>
            </a:r>
            <a:r>
              <a:rPr spc="-50" dirty="0"/>
              <a:t> </a:t>
            </a:r>
            <a:r>
              <a:rPr spc="-75" dirty="0"/>
              <a:t>help</a:t>
            </a:r>
            <a:r>
              <a:rPr spc="-50" dirty="0"/>
              <a:t> </a:t>
            </a:r>
            <a:r>
              <a:rPr spc="-155" dirty="0"/>
              <a:t>them</a:t>
            </a:r>
            <a:r>
              <a:rPr spc="-50" dirty="0"/>
              <a:t> overcome </a:t>
            </a:r>
            <a:r>
              <a:rPr spc="-1250" dirty="0"/>
              <a:t> </a:t>
            </a:r>
            <a:r>
              <a:rPr spc="-125" dirty="0"/>
              <a:t>the</a:t>
            </a:r>
            <a:r>
              <a:rPr spc="-55" dirty="0"/>
              <a:t> </a:t>
            </a:r>
            <a:r>
              <a:rPr spc="-45" dirty="0"/>
              <a:t>computational</a:t>
            </a:r>
            <a:r>
              <a:rPr spc="-50" dirty="0"/>
              <a:t> </a:t>
            </a:r>
            <a:r>
              <a:rPr spc="-95" dirty="0"/>
              <a:t>difficulties</a:t>
            </a:r>
            <a:r>
              <a:rPr spc="-55" dirty="0"/>
              <a:t> </a:t>
            </a:r>
            <a:r>
              <a:rPr spc="50" dirty="0"/>
              <a:t>and</a:t>
            </a:r>
            <a:r>
              <a:rPr spc="-50" dirty="0"/>
              <a:t> </a:t>
            </a:r>
            <a:r>
              <a:rPr spc="-45" dirty="0"/>
              <a:t>understand</a:t>
            </a:r>
            <a:r>
              <a:rPr spc="-50" dirty="0"/>
              <a:t> </a:t>
            </a:r>
            <a:r>
              <a:rPr spc="-125" dirty="0"/>
              <a:t>the </a:t>
            </a:r>
            <a:r>
              <a:rPr spc="-120" dirty="0"/>
              <a:t> </a:t>
            </a:r>
            <a:r>
              <a:rPr spc="15" dirty="0"/>
              <a:t>concepts</a:t>
            </a:r>
            <a:r>
              <a:rPr spc="-55" dirty="0"/>
              <a:t> </a:t>
            </a:r>
            <a:r>
              <a:rPr spc="-150" dirty="0"/>
              <a:t>better.</a:t>
            </a:r>
          </a:p>
          <a:p>
            <a:pPr marL="4159885" marR="1179830">
              <a:lnSpc>
                <a:spcPct val="119000"/>
              </a:lnSpc>
              <a:spcBef>
                <a:spcPts val="5"/>
              </a:spcBef>
            </a:pPr>
            <a:r>
              <a:rPr spc="-95" dirty="0"/>
              <a:t>Derivative</a:t>
            </a:r>
            <a:r>
              <a:rPr spc="-55" dirty="0"/>
              <a:t> </a:t>
            </a:r>
            <a:r>
              <a:rPr spc="5" dirty="0"/>
              <a:t>Calculator</a:t>
            </a:r>
            <a:r>
              <a:rPr spc="-55" dirty="0"/>
              <a:t> </a:t>
            </a:r>
            <a:r>
              <a:rPr spc="70" dirty="0"/>
              <a:t>can</a:t>
            </a:r>
            <a:r>
              <a:rPr spc="-55" dirty="0"/>
              <a:t> </a:t>
            </a:r>
            <a:r>
              <a:rPr spc="5" dirty="0"/>
              <a:t>save</a:t>
            </a:r>
            <a:r>
              <a:rPr spc="-55" dirty="0"/>
              <a:t> </a:t>
            </a:r>
            <a:r>
              <a:rPr spc="-175" dirty="0"/>
              <a:t>time</a:t>
            </a:r>
            <a:r>
              <a:rPr spc="-50" dirty="0"/>
              <a:t> </a:t>
            </a:r>
            <a:r>
              <a:rPr spc="50" dirty="0"/>
              <a:t>and</a:t>
            </a:r>
            <a:r>
              <a:rPr spc="-55" dirty="0"/>
              <a:t> </a:t>
            </a:r>
            <a:r>
              <a:rPr spc="-100" dirty="0"/>
              <a:t>effort</a:t>
            </a:r>
            <a:r>
              <a:rPr spc="-55" dirty="0"/>
              <a:t> </a:t>
            </a:r>
            <a:r>
              <a:rPr spc="-100" dirty="0"/>
              <a:t>by </a:t>
            </a:r>
            <a:r>
              <a:rPr spc="-1250" dirty="0"/>
              <a:t> </a:t>
            </a:r>
            <a:r>
              <a:rPr spc="-50" dirty="0"/>
              <a:t>providing</a:t>
            </a:r>
            <a:r>
              <a:rPr spc="-55" dirty="0"/>
              <a:t> </a:t>
            </a:r>
            <a:r>
              <a:rPr spc="-85" dirty="0"/>
              <a:t>quick</a:t>
            </a:r>
            <a:r>
              <a:rPr spc="-50" dirty="0"/>
              <a:t> </a:t>
            </a:r>
            <a:r>
              <a:rPr spc="-160" dirty="0"/>
              <a:t>results.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1223" y="3943669"/>
            <a:ext cx="171450" cy="1714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61223" y="6991670"/>
            <a:ext cx="171450" cy="1714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20196" y="895733"/>
            <a:ext cx="1357058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7600" algn="l"/>
              </a:tabLst>
            </a:pPr>
            <a:r>
              <a:rPr sz="6500" b="1" spc="145" dirty="0">
                <a:solidFill>
                  <a:srgbClr val="04373F"/>
                </a:solidFill>
                <a:latin typeface="Tahoma"/>
                <a:cs typeface="Tahoma"/>
              </a:rPr>
              <a:t>MOTIVATION</a:t>
            </a:r>
            <a:r>
              <a:rPr sz="6500" b="1" spc="20" dirty="0">
                <a:solidFill>
                  <a:srgbClr val="04373F"/>
                </a:solidFill>
                <a:latin typeface="Tahoma"/>
                <a:cs typeface="Tahoma"/>
              </a:rPr>
              <a:t> </a:t>
            </a:r>
            <a:r>
              <a:rPr sz="6500" b="1" spc="330" dirty="0">
                <a:solidFill>
                  <a:srgbClr val="04373F"/>
                </a:solidFill>
                <a:latin typeface="Tahoma"/>
                <a:cs typeface="Tahoma"/>
              </a:rPr>
              <a:t>OF	</a:t>
            </a:r>
            <a:r>
              <a:rPr sz="6500" b="1" spc="-210" dirty="0">
                <a:solidFill>
                  <a:srgbClr val="04373F"/>
                </a:solidFill>
                <a:latin typeface="Tahoma"/>
                <a:cs typeface="Tahoma"/>
              </a:rPr>
              <a:t>THIS</a:t>
            </a:r>
            <a:r>
              <a:rPr sz="6500" b="1" spc="-75" dirty="0">
                <a:solidFill>
                  <a:srgbClr val="04373F"/>
                </a:solidFill>
                <a:latin typeface="Tahoma"/>
                <a:cs typeface="Tahoma"/>
              </a:rPr>
              <a:t> </a:t>
            </a:r>
            <a:r>
              <a:rPr sz="6500" b="1" spc="150" dirty="0">
                <a:solidFill>
                  <a:srgbClr val="04373F"/>
                </a:solidFill>
                <a:latin typeface="Tahoma"/>
                <a:cs typeface="Tahoma"/>
              </a:rPr>
              <a:t>PROJECT</a:t>
            </a:r>
            <a:endParaRPr sz="65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582038"/>
            <a:ext cx="9914255" cy="123825"/>
          </a:xfrm>
          <a:custGeom>
            <a:avLst/>
            <a:gdLst/>
            <a:ahLst/>
            <a:cxnLst/>
            <a:rect l="l" t="t" r="r" b="b"/>
            <a:pathLst>
              <a:path w="9914255" h="123825">
                <a:moveTo>
                  <a:pt x="0" y="0"/>
                </a:moveTo>
                <a:lnTo>
                  <a:pt x="9913656" y="0"/>
                </a:lnTo>
                <a:lnTo>
                  <a:pt x="9913656" y="123824"/>
                </a:lnTo>
                <a:lnTo>
                  <a:pt x="0" y="123824"/>
                </a:lnTo>
                <a:lnTo>
                  <a:pt x="0" y="0"/>
                </a:lnTo>
                <a:close/>
              </a:path>
            </a:pathLst>
          </a:custGeom>
          <a:solidFill>
            <a:srgbClr val="0437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125990" y="8191218"/>
            <a:ext cx="1732914" cy="1732914"/>
          </a:xfrm>
          <a:custGeom>
            <a:avLst/>
            <a:gdLst/>
            <a:ahLst/>
            <a:cxnLst/>
            <a:rect l="l" t="t" r="r" b="b"/>
            <a:pathLst>
              <a:path w="1732915" h="1732915">
                <a:moveTo>
                  <a:pt x="1681629" y="574140"/>
                </a:moveTo>
                <a:lnTo>
                  <a:pt x="1696463" y="619366"/>
                </a:lnTo>
                <a:lnTo>
                  <a:pt x="1708679" y="664759"/>
                </a:lnTo>
                <a:lnTo>
                  <a:pt x="1718338" y="710286"/>
                </a:lnTo>
                <a:lnTo>
                  <a:pt x="1725479" y="755863"/>
                </a:lnTo>
                <a:lnTo>
                  <a:pt x="1730143" y="801405"/>
                </a:lnTo>
                <a:lnTo>
                  <a:pt x="1732368" y="846828"/>
                </a:lnTo>
                <a:lnTo>
                  <a:pt x="1732195" y="892047"/>
                </a:lnTo>
                <a:lnTo>
                  <a:pt x="1729664" y="936978"/>
                </a:lnTo>
                <a:lnTo>
                  <a:pt x="1724815" y="981536"/>
                </a:lnTo>
                <a:lnTo>
                  <a:pt x="1717688" y="1025638"/>
                </a:lnTo>
                <a:lnTo>
                  <a:pt x="1708322" y="1069198"/>
                </a:lnTo>
                <a:lnTo>
                  <a:pt x="1696758" y="1112132"/>
                </a:lnTo>
                <a:lnTo>
                  <a:pt x="1683035" y="1154356"/>
                </a:lnTo>
                <a:lnTo>
                  <a:pt x="1667194" y="1195785"/>
                </a:lnTo>
                <a:lnTo>
                  <a:pt x="1649274" y="1236335"/>
                </a:lnTo>
                <a:lnTo>
                  <a:pt x="1629315" y="1275921"/>
                </a:lnTo>
                <a:lnTo>
                  <a:pt x="1607358" y="1314459"/>
                </a:lnTo>
                <a:lnTo>
                  <a:pt x="1583441" y="1351865"/>
                </a:lnTo>
                <a:lnTo>
                  <a:pt x="1557606" y="1388053"/>
                </a:lnTo>
                <a:lnTo>
                  <a:pt x="1529891" y="1422940"/>
                </a:lnTo>
                <a:lnTo>
                  <a:pt x="1500337" y="1456441"/>
                </a:lnTo>
                <a:lnTo>
                  <a:pt x="1468984" y="1488472"/>
                </a:lnTo>
                <a:lnTo>
                  <a:pt x="1435871" y="1518947"/>
                </a:lnTo>
                <a:lnTo>
                  <a:pt x="1401040" y="1547784"/>
                </a:lnTo>
                <a:lnTo>
                  <a:pt x="1364528" y="1574897"/>
                </a:lnTo>
                <a:lnTo>
                  <a:pt x="1326377" y="1600201"/>
                </a:lnTo>
                <a:lnTo>
                  <a:pt x="1286626" y="1623613"/>
                </a:lnTo>
                <a:lnTo>
                  <a:pt x="1245316" y="1645048"/>
                </a:lnTo>
                <a:lnTo>
                  <a:pt x="1202486" y="1664422"/>
                </a:lnTo>
                <a:lnTo>
                  <a:pt x="1158197" y="1681641"/>
                </a:lnTo>
                <a:lnTo>
                  <a:pt x="1113001" y="1696464"/>
                </a:lnTo>
                <a:lnTo>
                  <a:pt x="1067608" y="1708680"/>
                </a:lnTo>
                <a:lnTo>
                  <a:pt x="1022081" y="1718339"/>
                </a:lnTo>
                <a:lnTo>
                  <a:pt x="976504" y="1725480"/>
                </a:lnTo>
                <a:lnTo>
                  <a:pt x="930962" y="1730143"/>
                </a:lnTo>
                <a:lnTo>
                  <a:pt x="885540" y="1732368"/>
                </a:lnTo>
                <a:lnTo>
                  <a:pt x="840320" y="1732196"/>
                </a:lnTo>
                <a:lnTo>
                  <a:pt x="795389" y="1729665"/>
                </a:lnTo>
                <a:lnTo>
                  <a:pt x="750831" y="1724816"/>
                </a:lnTo>
                <a:lnTo>
                  <a:pt x="706729" y="1717688"/>
                </a:lnTo>
                <a:lnTo>
                  <a:pt x="663169" y="1708323"/>
                </a:lnTo>
                <a:lnTo>
                  <a:pt x="620235" y="1696758"/>
                </a:lnTo>
                <a:lnTo>
                  <a:pt x="578011" y="1683036"/>
                </a:lnTo>
                <a:lnTo>
                  <a:pt x="536582" y="1667195"/>
                </a:lnTo>
                <a:lnTo>
                  <a:pt x="496032" y="1649275"/>
                </a:lnTo>
                <a:lnTo>
                  <a:pt x="456446" y="1629316"/>
                </a:lnTo>
                <a:lnTo>
                  <a:pt x="417908" y="1607358"/>
                </a:lnTo>
                <a:lnTo>
                  <a:pt x="380503" y="1583442"/>
                </a:lnTo>
                <a:lnTo>
                  <a:pt x="344314" y="1557606"/>
                </a:lnTo>
                <a:lnTo>
                  <a:pt x="309427" y="1529891"/>
                </a:lnTo>
                <a:lnTo>
                  <a:pt x="275927" y="1500338"/>
                </a:lnTo>
                <a:lnTo>
                  <a:pt x="243896" y="1468985"/>
                </a:lnTo>
                <a:lnTo>
                  <a:pt x="213420" y="1435872"/>
                </a:lnTo>
                <a:lnTo>
                  <a:pt x="184584" y="1401040"/>
                </a:lnTo>
                <a:lnTo>
                  <a:pt x="157471" y="1364529"/>
                </a:lnTo>
                <a:lnTo>
                  <a:pt x="132166" y="1326378"/>
                </a:lnTo>
                <a:lnTo>
                  <a:pt x="108754" y="1286627"/>
                </a:lnTo>
                <a:lnTo>
                  <a:pt x="87319" y="1245317"/>
                </a:lnTo>
                <a:lnTo>
                  <a:pt x="67946" y="1202486"/>
                </a:lnTo>
                <a:lnTo>
                  <a:pt x="50717" y="1158171"/>
                </a:lnTo>
                <a:lnTo>
                  <a:pt x="35904" y="1113002"/>
                </a:lnTo>
                <a:lnTo>
                  <a:pt x="23688" y="1067609"/>
                </a:lnTo>
                <a:lnTo>
                  <a:pt x="14029" y="1022082"/>
                </a:lnTo>
                <a:lnTo>
                  <a:pt x="6888" y="976505"/>
                </a:lnTo>
                <a:lnTo>
                  <a:pt x="2225" y="930963"/>
                </a:lnTo>
                <a:lnTo>
                  <a:pt x="0" y="885540"/>
                </a:lnTo>
                <a:lnTo>
                  <a:pt x="172" y="840321"/>
                </a:lnTo>
                <a:lnTo>
                  <a:pt x="2703" y="795390"/>
                </a:lnTo>
                <a:lnTo>
                  <a:pt x="7552" y="750831"/>
                </a:lnTo>
                <a:lnTo>
                  <a:pt x="14680" y="706730"/>
                </a:lnTo>
                <a:lnTo>
                  <a:pt x="24045" y="663170"/>
                </a:lnTo>
                <a:lnTo>
                  <a:pt x="35609" y="620236"/>
                </a:lnTo>
                <a:lnTo>
                  <a:pt x="49332" y="578012"/>
                </a:lnTo>
                <a:lnTo>
                  <a:pt x="65173" y="536583"/>
                </a:lnTo>
                <a:lnTo>
                  <a:pt x="83093" y="496033"/>
                </a:lnTo>
                <a:lnTo>
                  <a:pt x="103052" y="456447"/>
                </a:lnTo>
                <a:lnTo>
                  <a:pt x="125010" y="417909"/>
                </a:lnTo>
                <a:lnTo>
                  <a:pt x="148926" y="380503"/>
                </a:lnTo>
                <a:lnTo>
                  <a:pt x="174762" y="344315"/>
                </a:lnTo>
                <a:lnTo>
                  <a:pt x="202476" y="309428"/>
                </a:lnTo>
                <a:lnTo>
                  <a:pt x="232030" y="275927"/>
                </a:lnTo>
                <a:lnTo>
                  <a:pt x="263383" y="243896"/>
                </a:lnTo>
                <a:lnTo>
                  <a:pt x="296496" y="213420"/>
                </a:lnTo>
                <a:lnTo>
                  <a:pt x="331328" y="184584"/>
                </a:lnTo>
                <a:lnTo>
                  <a:pt x="367839" y="157471"/>
                </a:lnTo>
                <a:lnTo>
                  <a:pt x="405990" y="132166"/>
                </a:lnTo>
                <a:lnTo>
                  <a:pt x="445741" y="108754"/>
                </a:lnTo>
                <a:lnTo>
                  <a:pt x="487051" y="87319"/>
                </a:lnTo>
                <a:lnTo>
                  <a:pt x="529882" y="67946"/>
                </a:lnTo>
                <a:lnTo>
                  <a:pt x="574213" y="50711"/>
                </a:lnTo>
                <a:lnTo>
                  <a:pt x="619366" y="35904"/>
                </a:lnTo>
                <a:lnTo>
                  <a:pt x="664759" y="23688"/>
                </a:lnTo>
                <a:lnTo>
                  <a:pt x="710286" y="14029"/>
                </a:lnTo>
                <a:lnTo>
                  <a:pt x="755863" y="6888"/>
                </a:lnTo>
                <a:lnTo>
                  <a:pt x="801405" y="2225"/>
                </a:lnTo>
                <a:lnTo>
                  <a:pt x="846828" y="0"/>
                </a:lnTo>
                <a:lnTo>
                  <a:pt x="892047" y="172"/>
                </a:lnTo>
                <a:lnTo>
                  <a:pt x="936978" y="2703"/>
                </a:lnTo>
                <a:lnTo>
                  <a:pt x="981537" y="7552"/>
                </a:lnTo>
                <a:lnTo>
                  <a:pt x="1025638" y="14680"/>
                </a:lnTo>
                <a:lnTo>
                  <a:pt x="1069198" y="24045"/>
                </a:lnTo>
                <a:lnTo>
                  <a:pt x="1112132" y="35609"/>
                </a:lnTo>
                <a:lnTo>
                  <a:pt x="1154356" y="49332"/>
                </a:lnTo>
                <a:lnTo>
                  <a:pt x="1195785" y="65173"/>
                </a:lnTo>
                <a:lnTo>
                  <a:pt x="1236335" y="83093"/>
                </a:lnTo>
                <a:lnTo>
                  <a:pt x="1275921" y="103052"/>
                </a:lnTo>
                <a:lnTo>
                  <a:pt x="1314459" y="125010"/>
                </a:lnTo>
                <a:lnTo>
                  <a:pt x="1351865" y="148926"/>
                </a:lnTo>
                <a:lnTo>
                  <a:pt x="1388053" y="174762"/>
                </a:lnTo>
                <a:lnTo>
                  <a:pt x="1422940" y="202476"/>
                </a:lnTo>
                <a:lnTo>
                  <a:pt x="1456441" y="232030"/>
                </a:lnTo>
                <a:lnTo>
                  <a:pt x="1488472" y="263383"/>
                </a:lnTo>
                <a:lnTo>
                  <a:pt x="1518947" y="296496"/>
                </a:lnTo>
                <a:lnTo>
                  <a:pt x="1547784" y="331328"/>
                </a:lnTo>
                <a:lnTo>
                  <a:pt x="1574897" y="367839"/>
                </a:lnTo>
                <a:lnTo>
                  <a:pt x="1600201" y="405990"/>
                </a:lnTo>
                <a:lnTo>
                  <a:pt x="1623613" y="445741"/>
                </a:lnTo>
                <a:lnTo>
                  <a:pt x="1645048" y="487051"/>
                </a:lnTo>
                <a:lnTo>
                  <a:pt x="1664421" y="529882"/>
                </a:lnTo>
                <a:lnTo>
                  <a:pt x="1681629" y="574140"/>
                </a:lnTo>
                <a:close/>
              </a:path>
            </a:pathLst>
          </a:custGeom>
          <a:solidFill>
            <a:srgbClr val="318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7467" y="770813"/>
            <a:ext cx="1852295" cy="1852295"/>
          </a:xfrm>
          <a:custGeom>
            <a:avLst/>
            <a:gdLst/>
            <a:ahLst/>
            <a:cxnLst/>
            <a:rect l="l" t="t" r="r" b="b"/>
            <a:pathLst>
              <a:path w="1852295" h="1852295">
                <a:moveTo>
                  <a:pt x="76520" y="1294242"/>
                </a:moveTo>
                <a:lnTo>
                  <a:pt x="58683" y="1250043"/>
                </a:lnTo>
                <a:lnTo>
                  <a:pt x="43269" y="1205474"/>
                </a:lnTo>
                <a:lnTo>
                  <a:pt x="30249" y="1160614"/>
                </a:lnTo>
                <a:lnTo>
                  <a:pt x="19593" y="1115538"/>
                </a:lnTo>
                <a:lnTo>
                  <a:pt x="11270" y="1070323"/>
                </a:lnTo>
                <a:lnTo>
                  <a:pt x="5251" y="1025045"/>
                </a:lnTo>
                <a:lnTo>
                  <a:pt x="1504" y="979782"/>
                </a:lnTo>
                <a:lnTo>
                  <a:pt x="0" y="934609"/>
                </a:lnTo>
                <a:lnTo>
                  <a:pt x="708" y="889602"/>
                </a:lnTo>
                <a:lnTo>
                  <a:pt x="3598" y="844840"/>
                </a:lnTo>
                <a:lnTo>
                  <a:pt x="8640" y="800397"/>
                </a:lnTo>
                <a:lnTo>
                  <a:pt x="15803" y="756351"/>
                </a:lnTo>
                <a:lnTo>
                  <a:pt x="25058" y="712778"/>
                </a:lnTo>
                <a:lnTo>
                  <a:pt x="36374" y="669754"/>
                </a:lnTo>
                <a:lnTo>
                  <a:pt x="49720" y="627356"/>
                </a:lnTo>
                <a:lnTo>
                  <a:pt x="65067" y="585661"/>
                </a:lnTo>
                <a:lnTo>
                  <a:pt x="82385" y="544745"/>
                </a:lnTo>
                <a:lnTo>
                  <a:pt x="101643" y="504685"/>
                </a:lnTo>
                <a:lnTo>
                  <a:pt x="122810" y="465556"/>
                </a:lnTo>
                <a:lnTo>
                  <a:pt x="145857" y="427437"/>
                </a:lnTo>
                <a:lnTo>
                  <a:pt x="170753" y="390402"/>
                </a:lnTo>
                <a:lnTo>
                  <a:pt x="197468" y="354529"/>
                </a:lnTo>
                <a:lnTo>
                  <a:pt x="225972" y="319894"/>
                </a:lnTo>
                <a:lnTo>
                  <a:pt x="256235" y="286574"/>
                </a:lnTo>
                <a:lnTo>
                  <a:pt x="288225" y="254645"/>
                </a:lnTo>
                <a:lnTo>
                  <a:pt x="321914" y="224183"/>
                </a:lnTo>
                <a:lnTo>
                  <a:pt x="357271" y="195266"/>
                </a:lnTo>
                <a:lnTo>
                  <a:pt x="394265" y="167969"/>
                </a:lnTo>
                <a:lnTo>
                  <a:pt x="432866" y="142370"/>
                </a:lnTo>
                <a:lnTo>
                  <a:pt x="473045" y="118544"/>
                </a:lnTo>
                <a:lnTo>
                  <a:pt x="514770" y="96569"/>
                </a:lnTo>
                <a:lnTo>
                  <a:pt x="558024" y="76515"/>
                </a:lnTo>
                <a:lnTo>
                  <a:pt x="602211" y="58683"/>
                </a:lnTo>
                <a:lnTo>
                  <a:pt x="646779" y="43269"/>
                </a:lnTo>
                <a:lnTo>
                  <a:pt x="691640" y="30249"/>
                </a:lnTo>
                <a:lnTo>
                  <a:pt x="736716" y="19593"/>
                </a:lnTo>
                <a:lnTo>
                  <a:pt x="781931" y="11270"/>
                </a:lnTo>
                <a:lnTo>
                  <a:pt x="827208" y="5251"/>
                </a:lnTo>
                <a:lnTo>
                  <a:pt x="872472" y="1504"/>
                </a:lnTo>
                <a:lnTo>
                  <a:pt x="917645" y="0"/>
                </a:lnTo>
                <a:lnTo>
                  <a:pt x="962651" y="708"/>
                </a:lnTo>
                <a:lnTo>
                  <a:pt x="1007414" y="3598"/>
                </a:lnTo>
                <a:lnTo>
                  <a:pt x="1051857" y="8640"/>
                </a:lnTo>
                <a:lnTo>
                  <a:pt x="1095903" y="15803"/>
                </a:lnTo>
                <a:lnTo>
                  <a:pt x="1139476" y="25058"/>
                </a:lnTo>
                <a:lnTo>
                  <a:pt x="1182500" y="36374"/>
                </a:lnTo>
                <a:lnTo>
                  <a:pt x="1224898" y="49720"/>
                </a:lnTo>
                <a:lnTo>
                  <a:pt x="1266593" y="65067"/>
                </a:lnTo>
                <a:lnTo>
                  <a:pt x="1307509" y="82385"/>
                </a:lnTo>
                <a:lnTo>
                  <a:pt x="1347569" y="101643"/>
                </a:lnTo>
                <a:lnTo>
                  <a:pt x="1386698" y="122810"/>
                </a:lnTo>
                <a:lnTo>
                  <a:pt x="1424817" y="145857"/>
                </a:lnTo>
                <a:lnTo>
                  <a:pt x="1461852" y="170753"/>
                </a:lnTo>
                <a:lnTo>
                  <a:pt x="1497725" y="197468"/>
                </a:lnTo>
                <a:lnTo>
                  <a:pt x="1532360" y="225972"/>
                </a:lnTo>
                <a:lnTo>
                  <a:pt x="1565680" y="256235"/>
                </a:lnTo>
                <a:lnTo>
                  <a:pt x="1597609" y="288225"/>
                </a:lnTo>
                <a:lnTo>
                  <a:pt x="1628071" y="321914"/>
                </a:lnTo>
                <a:lnTo>
                  <a:pt x="1656988" y="357271"/>
                </a:lnTo>
                <a:lnTo>
                  <a:pt x="1684284" y="394265"/>
                </a:lnTo>
                <a:lnTo>
                  <a:pt x="1709884" y="432866"/>
                </a:lnTo>
                <a:lnTo>
                  <a:pt x="1733709" y="473045"/>
                </a:lnTo>
                <a:lnTo>
                  <a:pt x="1755685" y="514770"/>
                </a:lnTo>
                <a:lnTo>
                  <a:pt x="1775729" y="558003"/>
                </a:lnTo>
                <a:lnTo>
                  <a:pt x="1793571" y="602211"/>
                </a:lnTo>
                <a:lnTo>
                  <a:pt x="1808985" y="646779"/>
                </a:lnTo>
                <a:lnTo>
                  <a:pt x="1822005" y="691640"/>
                </a:lnTo>
                <a:lnTo>
                  <a:pt x="1832661" y="736716"/>
                </a:lnTo>
                <a:lnTo>
                  <a:pt x="1840983" y="781931"/>
                </a:lnTo>
                <a:lnTo>
                  <a:pt x="1847003" y="827208"/>
                </a:lnTo>
                <a:lnTo>
                  <a:pt x="1850750" y="872472"/>
                </a:lnTo>
                <a:lnTo>
                  <a:pt x="1852254" y="917645"/>
                </a:lnTo>
                <a:lnTo>
                  <a:pt x="1851546" y="962651"/>
                </a:lnTo>
                <a:lnTo>
                  <a:pt x="1848656" y="1007414"/>
                </a:lnTo>
                <a:lnTo>
                  <a:pt x="1843614" y="1051857"/>
                </a:lnTo>
                <a:lnTo>
                  <a:pt x="1836451" y="1095903"/>
                </a:lnTo>
                <a:lnTo>
                  <a:pt x="1827196" y="1139476"/>
                </a:lnTo>
                <a:lnTo>
                  <a:pt x="1815880" y="1182500"/>
                </a:lnTo>
                <a:lnTo>
                  <a:pt x="1802534" y="1224898"/>
                </a:lnTo>
                <a:lnTo>
                  <a:pt x="1787186" y="1266593"/>
                </a:lnTo>
                <a:lnTo>
                  <a:pt x="1769869" y="1307509"/>
                </a:lnTo>
                <a:lnTo>
                  <a:pt x="1750611" y="1347569"/>
                </a:lnTo>
                <a:lnTo>
                  <a:pt x="1729444" y="1386698"/>
                </a:lnTo>
                <a:lnTo>
                  <a:pt x="1706397" y="1424817"/>
                </a:lnTo>
                <a:lnTo>
                  <a:pt x="1681501" y="1461852"/>
                </a:lnTo>
                <a:lnTo>
                  <a:pt x="1654786" y="1497725"/>
                </a:lnTo>
                <a:lnTo>
                  <a:pt x="1626282" y="1532360"/>
                </a:lnTo>
                <a:lnTo>
                  <a:pt x="1596019" y="1565680"/>
                </a:lnTo>
                <a:lnTo>
                  <a:pt x="1564028" y="1597609"/>
                </a:lnTo>
                <a:lnTo>
                  <a:pt x="1530340" y="1628071"/>
                </a:lnTo>
                <a:lnTo>
                  <a:pt x="1494983" y="1656988"/>
                </a:lnTo>
                <a:lnTo>
                  <a:pt x="1457989" y="1684284"/>
                </a:lnTo>
                <a:lnTo>
                  <a:pt x="1419387" y="1709884"/>
                </a:lnTo>
                <a:lnTo>
                  <a:pt x="1379209" y="1733709"/>
                </a:lnTo>
                <a:lnTo>
                  <a:pt x="1337484" y="1755685"/>
                </a:lnTo>
                <a:lnTo>
                  <a:pt x="1294255" y="1775728"/>
                </a:lnTo>
                <a:lnTo>
                  <a:pt x="1250043" y="1793571"/>
                </a:lnTo>
                <a:lnTo>
                  <a:pt x="1205474" y="1808985"/>
                </a:lnTo>
                <a:lnTo>
                  <a:pt x="1160614" y="1822005"/>
                </a:lnTo>
                <a:lnTo>
                  <a:pt x="1115538" y="1832661"/>
                </a:lnTo>
                <a:lnTo>
                  <a:pt x="1070323" y="1840983"/>
                </a:lnTo>
                <a:lnTo>
                  <a:pt x="1025046" y="1847003"/>
                </a:lnTo>
                <a:lnTo>
                  <a:pt x="979782" y="1850750"/>
                </a:lnTo>
                <a:lnTo>
                  <a:pt x="934609" y="1852254"/>
                </a:lnTo>
                <a:lnTo>
                  <a:pt x="889602" y="1851546"/>
                </a:lnTo>
                <a:lnTo>
                  <a:pt x="844840" y="1848656"/>
                </a:lnTo>
                <a:lnTo>
                  <a:pt x="800397" y="1843614"/>
                </a:lnTo>
                <a:lnTo>
                  <a:pt x="756351" y="1836451"/>
                </a:lnTo>
                <a:lnTo>
                  <a:pt x="712778" y="1827196"/>
                </a:lnTo>
                <a:lnTo>
                  <a:pt x="669754" y="1815880"/>
                </a:lnTo>
                <a:lnTo>
                  <a:pt x="627356" y="1802534"/>
                </a:lnTo>
                <a:lnTo>
                  <a:pt x="585661" y="1787186"/>
                </a:lnTo>
                <a:lnTo>
                  <a:pt x="544745" y="1769869"/>
                </a:lnTo>
                <a:lnTo>
                  <a:pt x="504685" y="1750611"/>
                </a:lnTo>
                <a:lnTo>
                  <a:pt x="465556" y="1729444"/>
                </a:lnTo>
                <a:lnTo>
                  <a:pt x="427437" y="1706397"/>
                </a:lnTo>
                <a:lnTo>
                  <a:pt x="390402" y="1681501"/>
                </a:lnTo>
                <a:lnTo>
                  <a:pt x="354529" y="1654786"/>
                </a:lnTo>
                <a:lnTo>
                  <a:pt x="319894" y="1626282"/>
                </a:lnTo>
                <a:lnTo>
                  <a:pt x="286574" y="1596019"/>
                </a:lnTo>
                <a:lnTo>
                  <a:pt x="254645" y="1564028"/>
                </a:lnTo>
                <a:lnTo>
                  <a:pt x="224183" y="1530340"/>
                </a:lnTo>
                <a:lnTo>
                  <a:pt x="195266" y="1494983"/>
                </a:lnTo>
                <a:lnTo>
                  <a:pt x="167969" y="1457989"/>
                </a:lnTo>
                <a:lnTo>
                  <a:pt x="142370" y="1419387"/>
                </a:lnTo>
                <a:lnTo>
                  <a:pt x="118544" y="1379209"/>
                </a:lnTo>
                <a:lnTo>
                  <a:pt x="96569" y="1337484"/>
                </a:lnTo>
                <a:lnTo>
                  <a:pt x="76520" y="1294242"/>
                </a:lnTo>
                <a:close/>
              </a:path>
            </a:pathLst>
          </a:custGeom>
          <a:solidFill>
            <a:srgbClr val="318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0421" y="9086984"/>
            <a:ext cx="280670" cy="485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000" b="1" spc="95" dirty="0">
                <a:solidFill>
                  <a:srgbClr val="04373F"/>
                </a:solidFill>
                <a:latin typeface="Tahoma"/>
                <a:cs typeface="Tahoma"/>
              </a:rPr>
              <a:t>3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40662" y="464410"/>
            <a:ext cx="433197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61160" algn="l"/>
              </a:tabLst>
            </a:pPr>
            <a:r>
              <a:rPr sz="4900" b="1" spc="565" dirty="0">
                <a:solidFill>
                  <a:srgbClr val="04373F"/>
                </a:solidFill>
                <a:latin typeface="Tahoma"/>
                <a:cs typeface="Tahoma"/>
              </a:rPr>
              <a:t>O</a:t>
            </a:r>
            <a:r>
              <a:rPr sz="4900" b="1" spc="70" dirty="0">
                <a:solidFill>
                  <a:srgbClr val="04373F"/>
                </a:solidFill>
                <a:latin typeface="Tahoma"/>
                <a:cs typeface="Tahoma"/>
              </a:rPr>
              <a:t>U</a:t>
            </a:r>
            <a:r>
              <a:rPr sz="4900" b="1" spc="-50" dirty="0">
                <a:solidFill>
                  <a:srgbClr val="04373F"/>
                </a:solidFill>
                <a:latin typeface="Tahoma"/>
                <a:cs typeface="Tahoma"/>
              </a:rPr>
              <a:t>R</a:t>
            </a:r>
            <a:r>
              <a:rPr sz="4900" b="1" dirty="0">
                <a:solidFill>
                  <a:srgbClr val="04373F"/>
                </a:solidFill>
                <a:latin typeface="Tahoma"/>
                <a:cs typeface="Tahoma"/>
              </a:rPr>
              <a:t>	</a:t>
            </a:r>
            <a:r>
              <a:rPr sz="4900" b="1" spc="229" dirty="0">
                <a:solidFill>
                  <a:srgbClr val="04373F"/>
                </a:solidFill>
                <a:latin typeface="Tahoma"/>
                <a:cs typeface="Tahoma"/>
              </a:rPr>
              <a:t>S</a:t>
            </a:r>
            <a:r>
              <a:rPr sz="4900" b="1" spc="459" dirty="0">
                <a:solidFill>
                  <a:srgbClr val="04373F"/>
                </a:solidFill>
                <a:latin typeface="Tahoma"/>
                <a:cs typeface="Tahoma"/>
              </a:rPr>
              <a:t>C</a:t>
            </a:r>
            <a:r>
              <a:rPr sz="4900" b="1" spc="565" dirty="0">
                <a:solidFill>
                  <a:srgbClr val="04373F"/>
                </a:solidFill>
                <a:latin typeface="Tahoma"/>
                <a:cs typeface="Tahoma"/>
              </a:rPr>
              <a:t>O</a:t>
            </a:r>
            <a:r>
              <a:rPr sz="4900" b="1" spc="85" dirty="0">
                <a:solidFill>
                  <a:srgbClr val="04373F"/>
                </a:solidFill>
                <a:latin typeface="Tahoma"/>
                <a:cs typeface="Tahoma"/>
              </a:rPr>
              <a:t>P</a:t>
            </a:r>
            <a:r>
              <a:rPr sz="4900" b="1" spc="-130" dirty="0">
                <a:solidFill>
                  <a:srgbClr val="04373F"/>
                </a:solidFill>
                <a:latin typeface="Tahoma"/>
                <a:cs typeface="Tahoma"/>
              </a:rPr>
              <a:t>E</a:t>
            </a:r>
            <a:r>
              <a:rPr sz="4900" b="1" spc="185" dirty="0">
                <a:solidFill>
                  <a:srgbClr val="04373F"/>
                </a:solidFill>
                <a:latin typeface="Tahoma"/>
                <a:cs typeface="Tahoma"/>
              </a:rPr>
              <a:t>S</a:t>
            </a:r>
            <a:endParaRPr sz="49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20912" y="5850879"/>
            <a:ext cx="4968875" cy="1550035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14"/>
              </a:spcBef>
            </a:pPr>
            <a:r>
              <a:rPr sz="3900" b="1" spc="509" dirty="0">
                <a:solidFill>
                  <a:srgbClr val="04373F"/>
                </a:solidFill>
                <a:latin typeface="Tahoma"/>
                <a:cs typeface="Tahoma"/>
              </a:rPr>
              <a:t>TRIGONOMETRY</a:t>
            </a:r>
            <a:endParaRPr sz="3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3550" spc="-35" dirty="0">
                <a:solidFill>
                  <a:srgbClr val="318F99"/>
                </a:solidFill>
                <a:latin typeface="Trebuchet MS"/>
                <a:cs typeface="Trebuchet MS"/>
              </a:rPr>
              <a:t>(tan(8*x))</a:t>
            </a:r>
            <a:endParaRPr sz="35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41215" y="5904177"/>
            <a:ext cx="800735" cy="756920"/>
            <a:chOff x="1141215" y="5904177"/>
            <a:chExt cx="800735" cy="756920"/>
          </a:xfrm>
        </p:grpSpPr>
        <p:sp>
          <p:nvSpPr>
            <p:cNvPr id="5" name="object 5"/>
            <p:cNvSpPr/>
            <p:nvPr/>
          </p:nvSpPr>
          <p:spPr>
            <a:xfrm>
              <a:off x="1141215" y="5904177"/>
              <a:ext cx="715645" cy="715645"/>
            </a:xfrm>
            <a:custGeom>
              <a:avLst/>
              <a:gdLst/>
              <a:ahLst/>
              <a:cxnLst/>
              <a:rect l="l" t="t" r="r" b="b"/>
              <a:pathLst>
                <a:path w="715644" h="715645">
                  <a:moveTo>
                    <a:pt x="29540" y="499629"/>
                  </a:moveTo>
                  <a:lnTo>
                    <a:pt x="13251" y="453827"/>
                  </a:lnTo>
                  <a:lnTo>
                    <a:pt x="3478" y="407362"/>
                  </a:lnTo>
                  <a:lnTo>
                    <a:pt x="0" y="360796"/>
                  </a:lnTo>
                  <a:lnTo>
                    <a:pt x="2595" y="314688"/>
                  </a:lnTo>
                  <a:lnTo>
                    <a:pt x="11041" y="269599"/>
                  </a:lnTo>
                  <a:lnTo>
                    <a:pt x="25118" y="226088"/>
                  </a:lnTo>
                  <a:lnTo>
                    <a:pt x="44604" y="184716"/>
                  </a:lnTo>
                  <a:lnTo>
                    <a:pt x="69277" y="146043"/>
                  </a:lnTo>
                  <a:lnTo>
                    <a:pt x="98917" y="110629"/>
                  </a:lnTo>
                  <a:lnTo>
                    <a:pt x="133300" y="79033"/>
                  </a:lnTo>
                  <a:lnTo>
                    <a:pt x="172207" y="51817"/>
                  </a:lnTo>
                  <a:lnTo>
                    <a:pt x="215418" y="29538"/>
                  </a:lnTo>
                  <a:lnTo>
                    <a:pt x="261217" y="13251"/>
                  </a:lnTo>
                  <a:lnTo>
                    <a:pt x="307682" y="3478"/>
                  </a:lnTo>
                  <a:lnTo>
                    <a:pt x="354248" y="0"/>
                  </a:lnTo>
                  <a:lnTo>
                    <a:pt x="400355" y="2595"/>
                  </a:lnTo>
                  <a:lnTo>
                    <a:pt x="445445" y="11041"/>
                  </a:lnTo>
                  <a:lnTo>
                    <a:pt x="488956" y="25118"/>
                  </a:lnTo>
                  <a:lnTo>
                    <a:pt x="530328" y="44604"/>
                  </a:lnTo>
                  <a:lnTo>
                    <a:pt x="569001" y="69277"/>
                  </a:lnTo>
                  <a:lnTo>
                    <a:pt x="604415" y="98917"/>
                  </a:lnTo>
                  <a:lnTo>
                    <a:pt x="636011" y="133300"/>
                  </a:lnTo>
                  <a:lnTo>
                    <a:pt x="663227" y="172207"/>
                  </a:lnTo>
                  <a:lnTo>
                    <a:pt x="685503" y="215411"/>
                  </a:lnTo>
                  <a:lnTo>
                    <a:pt x="701793" y="261217"/>
                  </a:lnTo>
                  <a:lnTo>
                    <a:pt x="711566" y="307681"/>
                  </a:lnTo>
                  <a:lnTo>
                    <a:pt x="715044" y="354248"/>
                  </a:lnTo>
                  <a:lnTo>
                    <a:pt x="712449" y="400355"/>
                  </a:lnTo>
                  <a:lnTo>
                    <a:pt x="704003" y="445445"/>
                  </a:lnTo>
                  <a:lnTo>
                    <a:pt x="689926" y="488955"/>
                  </a:lnTo>
                  <a:lnTo>
                    <a:pt x="670440" y="530327"/>
                  </a:lnTo>
                  <a:lnTo>
                    <a:pt x="645766" y="569001"/>
                  </a:lnTo>
                  <a:lnTo>
                    <a:pt x="616127" y="604415"/>
                  </a:lnTo>
                  <a:lnTo>
                    <a:pt x="581744" y="636011"/>
                  </a:lnTo>
                  <a:lnTo>
                    <a:pt x="542837" y="663227"/>
                  </a:lnTo>
                  <a:lnTo>
                    <a:pt x="499624" y="685506"/>
                  </a:lnTo>
                  <a:lnTo>
                    <a:pt x="453827" y="701794"/>
                  </a:lnTo>
                  <a:lnTo>
                    <a:pt x="407362" y="711566"/>
                  </a:lnTo>
                  <a:lnTo>
                    <a:pt x="360796" y="715045"/>
                  </a:lnTo>
                  <a:lnTo>
                    <a:pt x="314689" y="712450"/>
                  </a:lnTo>
                  <a:lnTo>
                    <a:pt x="269599" y="704003"/>
                  </a:lnTo>
                  <a:lnTo>
                    <a:pt x="226089" y="689926"/>
                  </a:lnTo>
                  <a:lnTo>
                    <a:pt x="184716" y="670440"/>
                  </a:lnTo>
                  <a:lnTo>
                    <a:pt x="146043" y="645766"/>
                  </a:lnTo>
                  <a:lnTo>
                    <a:pt x="110629" y="616127"/>
                  </a:lnTo>
                  <a:lnTo>
                    <a:pt x="79033" y="581744"/>
                  </a:lnTo>
                  <a:lnTo>
                    <a:pt x="51817" y="542837"/>
                  </a:lnTo>
                  <a:lnTo>
                    <a:pt x="29540" y="499629"/>
                  </a:lnTo>
                  <a:close/>
                </a:path>
              </a:pathLst>
            </a:custGeom>
            <a:solidFill>
              <a:srgbClr val="318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91240" y="6210265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221902" y="13528"/>
                  </a:moveTo>
                  <a:lnTo>
                    <a:pt x="299884" y="13528"/>
                  </a:lnTo>
                  <a:lnTo>
                    <a:pt x="347733" y="36178"/>
                  </a:lnTo>
                  <a:lnTo>
                    <a:pt x="382082" y="63422"/>
                  </a:lnTo>
                  <a:lnTo>
                    <a:pt x="410420" y="96876"/>
                  </a:lnTo>
                  <a:lnTo>
                    <a:pt x="431988" y="135783"/>
                  </a:lnTo>
                  <a:lnTo>
                    <a:pt x="445624" y="178128"/>
                  </a:lnTo>
                  <a:lnTo>
                    <a:pt x="449258" y="209606"/>
                  </a:lnTo>
                  <a:lnTo>
                    <a:pt x="419598" y="141152"/>
                  </a:lnTo>
                  <a:lnTo>
                    <a:pt x="399317" y="104581"/>
                  </a:lnTo>
                  <a:lnTo>
                    <a:pt x="372668" y="73142"/>
                  </a:lnTo>
                  <a:lnTo>
                    <a:pt x="340378" y="47531"/>
                  </a:lnTo>
                  <a:lnTo>
                    <a:pt x="303172" y="28448"/>
                  </a:lnTo>
                  <a:lnTo>
                    <a:pt x="262975" y="16926"/>
                  </a:lnTo>
                  <a:lnTo>
                    <a:pt x="221902" y="13528"/>
                  </a:lnTo>
                  <a:close/>
                </a:path>
                <a:path w="450850" h="450850">
                  <a:moveTo>
                    <a:pt x="228749" y="437123"/>
                  </a:moveTo>
                  <a:lnTo>
                    <a:pt x="269692" y="432410"/>
                  </a:lnTo>
                  <a:lnTo>
                    <a:pt x="309502" y="419597"/>
                  </a:lnTo>
                  <a:lnTo>
                    <a:pt x="346071" y="399317"/>
                  </a:lnTo>
                  <a:lnTo>
                    <a:pt x="377510" y="372669"/>
                  </a:lnTo>
                  <a:lnTo>
                    <a:pt x="403120" y="340379"/>
                  </a:lnTo>
                  <a:lnTo>
                    <a:pt x="422204" y="303172"/>
                  </a:lnTo>
                  <a:lnTo>
                    <a:pt x="433725" y="262975"/>
                  </a:lnTo>
                  <a:lnTo>
                    <a:pt x="437123" y="221902"/>
                  </a:lnTo>
                  <a:lnTo>
                    <a:pt x="432410" y="180959"/>
                  </a:lnTo>
                  <a:lnTo>
                    <a:pt x="419598" y="141152"/>
                  </a:lnTo>
                  <a:lnTo>
                    <a:pt x="449258" y="209606"/>
                  </a:lnTo>
                  <a:lnTo>
                    <a:pt x="447039" y="265374"/>
                  </a:lnTo>
                  <a:lnTo>
                    <a:pt x="434753" y="308134"/>
                  </a:lnTo>
                  <a:lnTo>
                    <a:pt x="414439" y="347748"/>
                  </a:lnTo>
                  <a:lnTo>
                    <a:pt x="387198" y="382095"/>
                  </a:lnTo>
                  <a:lnTo>
                    <a:pt x="353764" y="410425"/>
                  </a:lnTo>
                  <a:lnTo>
                    <a:pt x="318108" y="430191"/>
                  </a:lnTo>
                  <a:lnTo>
                    <a:pt x="298923" y="437123"/>
                  </a:lnTo>
                  <a:lnTo>
                    <a:pt x="228749" y="437123"/>
                  </a:lnTo>
                  <a:close/>
                </a:path>
                <a:path w="450850" h="450850">
                  <a:moveTo>
                    <a:pt x="20460" y="318109"/>
                  </a:moveTo>
                  <a:lnTo>
                    <a:pt x="17527" y="311340"/>
                  </a:lnTo>
                  <a:lnTo>
                    <a:pt x="5027" y="272524"/>
                  </a:lnTo>
                  <a:lnTo>
                    <a:pt x="0" y="228970"/>
                  </a:lnTo>
                  <a:lnTo>
                    <a:pt x="3613" y="185277"/>
                  </a:lnTo>
                  <a:lnTo>
                    <a:pt x="15899" y="142517"/>
                  </a:lnTo>
                  <a:lnTo>
                    <a:pt x="36178" y="102918"/>
                  </a:lnTo>
                  <a:lnTo>
                    <a:pt x="63422" y="68570"/>
                  </a:lnTo>
                  <a:lnTo>
                    <a:pt x="96876" y="40231"/>
                  </a:lnTo>
                  <a:lnTo>
                    <a:pt x="135786" y="18662"/>
                  </a:lnTo>
                  <a:lnTo>
                    <a:pt x="178128" y="5027"/>
                  </a:lnTo>
                  <a:lnTo>
                    <a:pt x="221682" y="0"/>
                  </a:lnTo>
                  <a:lnTo>
                    <a:pt x="265374" y="3613"/>
                  </a:lnTo>
                  <a:lnTo>
                    <a:pt x="299884" y="13528"/>
                  </a:lnTo>
                  <a:lnTo>
                    <a:pt x="221902" y="13528"/>
                  </a:lnTo>
                  <a:lnTo>
                    <a:pt x="180959" y="18242"/>
                  </a:lnTo>
                  <a:lnTo>
                    <a:pt x="141152" y="31053"/>
                  </a:lnTo>
                  <a:lnTo>
                    <a:pt x="104581" y="51334"/>
                  </a:lnTo>
                  <a:lnTo>
                    <a:pt x="73142" y="77983"/>
                  </a:lnTo>
                  <a:lnTo>
                    <a:pt x="47532" y="110273"/>
                  </a:lnTo>
                  <a:lnTo>
                    <a:pt x="28448" y="147479"/>
                  </a:lnTo>
                  <a:lnTo>
                    <a:pt x="16926" y="187676"/>
                  </a:lnTo>
                  <a:lnTo>
                    <a:pt x="13528" y="228749"/>
                  </a:lnTo>
                  <a:lnTo>
                    <a:pt x="18242" y="269692"/>
                  </a:lnTo>
                  <a:lnTo>
                    <a:pt x="31053" y="309499"/>
                  </a:lnTo>
                  <a:lnTo>
                    <a:pt x="60713" y="377954"/>
                  </a:lnTo>
                  <a:lnTo>
                    <a:pt x="40231" y="353775"/>
                  </a:lnTo>
                  <a:lnTo>
                    <a:pt x="20460" y="318109"/>
                  </a:lnTo>
                  <a:close/>
                </a:path>
                <a:path w="450850" h="450850">
                  <a:moveTo>
                    <a:pt x="60713" y="377954"/>
                  </a:moveTo>
                  <a:lnTo>
                    <a:pt x="31053" y="309499"/>
                  </a:lnTo>
                  <a:lnTo>
                    <a:pt x="51335" y="346071"/>
                  </a:lnTo>
                  <a:lnTo>
                    <a:pt x="77983" y="377510"/>
                  </a:lnTo>
                  <a:lnTo>
                    <a:pt x="110273" y="403120"/>
                  </a:lnTo>
                  <a:lnTo>
                    <a:pt x="147480" y="422203"/>
                  </a:lnTo>
                  <a:lnTo>
                    <a:pt x="187676" y="433725"/>
                  </a:lnTo>
                  <a:lnTo>
                    <a:pt x="228749" y="437123"/>
                  </a:lnTo>
                  <a:lnTo>
                    <a:pt x="298923" y="437123"/>
                  </a:lnTo>
                  <a:lnTo>
                    <a:pt x="272524" y="445624"/>
                  </a:lnTo>
                  <a:lnTo>
                    <a:pt x="228970" y="450652"/>
                  </a:lnTo>
                  <a:lnTo>
                    <a:pt x="185277" y="447039"/>
                  </a:lnTo>
                  <a:lnTo>
                    <a:pt x="142518" y="434752"/>
                  </a:lnTo>
                  <a:lnTo>
                    <a:pt x="102918" y="414474"/>
                  </a:lnTo>
                  <a:lnTo>
                    <a:pt x="68570" y="387229"/>
                  </a:lnTo>
                  <a:lnTo>
                    <a:pt x="60713" y="377954"/>
                  </a:lnTo>
                  <a:close/>
                </a:path>
              </a:pathLst>
            </a:custGeom>
            <a:solidFill>
              <a:srgbClr val="0437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15847" y="3978511"/>
            <a:ext cx="2841625" cy="139763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3900" b="1" spc="880" dirty="0">
                <a:solidFill>
                  <a:srgbClr val="04373F"/>
                </a:solidFill>
                <a:latin typeface="Tahoma"/>
                <a:cs typeface="Tahoma"/>
              </a:rPr>
              <a:t>A</a:t>
            </a:r>
            <a:r>
              <a:rPr sz="3900" b="1" spc="455" dirty="0">
                <a:solidFill>
                  <a:srgbClr val="04373F"/>
                </a:solidFill>
                <a:latin typeface="Tahoma"/>
                <a:cs typeface="Tahoma"/>
              </a:rPr>
              <a:t>L</a:t>
            </a:r>
            <a:r>
              <a:rPr sz="3900" b="1" spc="819" dirty="0">
                <a:solidFill>
                  <a:srgbClr val="04373F"/>
                </a:solidFill>
                <a:latin typeface="Tahoma"/>
                <a:cs typeface="Tahoma"/>
              </a:rPr>
              <a:t>G</a:t>
            </a:r>
            <a:r>
              <a:rPr sz="3900" b="1" spc="345" dirty="0">
                <a:solidFill>
                  <a:srgbClr val="04373F"/>
                </a:solidFill>
                <a:latin typeface="Tahoma"/>
                <a:cs typeface="Tahoma"/>
              </a:rPr>
              <a:t>E</a:t>
            </a:r>
            <a:r>
              <a:rPr sz="3900" b="1" spc="409" dirty="0">
                <a:solidFill>
                  <a:srgbClr val="04373F"/>
                </a:solidFill>
                <a:latin typeface="Tahoma"/>
                <a:cs typeface="Tahoma"/>
              </a:rPr>
              <a:t>B</a:t>
            </a:r>
            <a:r>
              <a:rPr sz="3900" b="1" spc="450" dirty="0">
                <a:solidFill>
                  <a:srgbClr val="04373F"/>
                </a:solidFill>
                <a:latin typeface="Tahoma"/>
                <a:cs typeface="Tahoma"/>
              </a:rPr>
              <a:t>R</a:t>
            </a:r>
            <a:r>
              <a:rPr sz="3900" b="1" spc="409" dirty="0">
                <a:solidFill>
                  <a:srgbClr val="04373F"/>
                </a:solidFill>
                <a:latin typeface="Tahoma"/>
                <a:cs typeface="Tahoma"/>
              </a:rPr>
              <a:t>A</a:t>
            </a:r>
            <a:endParaRPr sz="39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3100" i="1" spc="-175" dirty="0">
                <a:solidFill>
                  <a:srgbClr val="318F99"/>
                </a:solidFill>
                <a:latin typeface="Trebuchet MS"/>
                <a:cs typeface="Trebuchet MS"/>
              </a:rPr>
              <a:t>(</a:t>
            </a:r>
            <a:r>
              <a:rPr sz="3100" i="1" spc="-560" dirty="0">
                <a:solidFill>
                  <a:srgbClr val="318F99"/>
                </a:solidFill>
                <a:latin typeface="Trebuchet MS"/>
                <a:cs typeface="Trebuchet MS"/>
              </a:rPr>
              <a:t> </a:t>
            </a:r>
            <a:r>
              <a:rPr sz="3100" i="1" spc="545" dirty="0">
                <a:solidFill>
                  <a:srgbClr val="318F99"/>
                </a:solidFill>
                <a:latin typeface="Trebuchet MS"/>
                <a:cs typeface="Trebuchet MS"/>
              </a:rPr>
              <a:t>X</a:t>
            </a:r>
            <a:r>
              <a:rPr sz="3100" i="1" spc="200" dirty="0">
                <a:solidFill>
                  <a:srgbClr val="318F99"/>
                </a:solidFill>
                <a:latin typeface="Trebuchet MS"/>
                <a:cs typeface="Trebuchet MS"/>
              </a:rPr>
              <a:t>^</a:t>
            </a:r>
            <a:r>
              <a:rPr sz="3100" i="1" spc="-560" dirty="0">
                <a:solidFill>
                  <a:srgbClr val="318F99"/>
                </a:solidFill>
                <a:latin typeface="Trebuchet MS"/>
                <a:cs typeface="Trebuchet MS"/>
              </a:rPr>
              <a:t> </a:t>
            </a:r>
            <a:r>
              <a:rPr sz="3100" i="1" dirty="0">
                <a:solidFill>
                  <a:srgbClr val="318F99"/>
                </a:solidFill>
                <a:latin typeface="Trebuchet MS"/>
                <a:cs typeface="Trebuchet MS"/>
              </a:rPr>
              <a:t>3</a:t>
            </a:r>
            <a:r>
              <a:rPr sz="3100" i="1" spc="-560" dirty="0">
                <a:solidFill>
                  <a:srgbClr val="318F99"/>
                </a:solidFill>
                <a:latin typeface="Trebuchet MS"/>
                <a:cs typeface="Trebuchet MS"/>
              </a:rPr>
              <a:t> </a:t>
            </a:r>
            <a:r>
              <a:rPr sz="3100" i="1" spc="-190" dirty="0">
                <a:solidFill>
                  <a:srgbClr val="318F99"/>
                </a:solidFill>
                <a:latin typeface="Trebuchet MS"/>
                <a:cs typeface="Trebuchet MS"/>
              </a:rPr>
              <a:t>+</a:t>
            </a:r>
            <a:r>
              <a:rPr sz="3100" i="1" spc="-560" dirty="0">
                <a:solidFill>
                  <a:srgbClr val="318F99"/>
                </a:solidFill>
                <a:latin typeface="Trebuchet MS"/>
                <a:cs typeface="Trebuchet MS"/>
              </a:rPr>
              <a:t> </a:t>
            </a:r>
            <a:r>
              <a:rPr sz="3100" i="1" spc="-25" dirty="0">
                <a:solidFill>
                  <a:srgbClr val="318F99"/>
                </a:solidFill>
                <a:latin typeface="Trebuchet MS"/>
                <a:cs typeface="Trebuchet MS"/>
              </a:rPr>
              <a:t>9</a:t>
            </a:r>
            <a:r>
              <a:rPr sz="3100" i="1" spc="-560" dirty="0">
                <a:solidFill>
                  <a:srgbClr val="318F99"/>
                </a:solidFill>
                <a:latin typeface="Trebuchet MS"/>
                <a:cs typeface="Trebuchet MS"/>
              </a:rPr>
              <a:t> </a:t>
            </a:r>
            <a:r>
              <a:rPr sz="3100" i="1" spc="-175" dirty="0">
                <a:solidFill>
                  <a:srgbClr val="318F99"/>
                </a:solidFill>
                <a:latin typeface="Trebuchet MS"/>
                <a:cs typeface="Trebuchet MS"/>
              </a:rPr>
              <a:t>)</a:t>
            </a:r>
            <a:endParaRPr sz="3100" dirty="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62863" y="3901552"/>
            <a:ext cx="835660" cy="728980"/>
            <a:chOff x="1062863" y="3901552"/>
            <a:chExt cx="835660" cy="728980"/>
          </a:xfrm>
        </p:grpSpPr>
        <p:sp>
          <p:nvSpPr>
            <p:cNvPr id="9" name="object 9"/>
            <p:cNvSpPr/>
            <p:nvPr/>
          </p:nvSpPr>
          <p:spPr>
            <a:xfrm>
              <a:off x="1062863" y="3901552"/>
              <a:ext cx="715645" cy="715645"/>
            </a:xfrm>
            <a:custGeom>
              <a:avLst/>
              <a:gdLst/>
              <a:ahLst/>
              <a:cxnLst/>
              <a:rect l="l" t="t" r="r" b="b"/>
              <a:pathLst>
                <a:path w="715644" h="715645">
                  <a:moveTo>
                    <a:pt x="29541" y="499631"/>
                  </a:moveTo>
                  <a:lnTo>
                    <a:pt x="13251" y="453827"/>
                  </a:lnTo>
                  <a:lnTo>
                    <a:pt x="3478" y="407362"/>
                  </a:lnTo>
                  <a:lnTo>
                    <a:pt x="0" y="360796"/>
                  </a:lnTo>
                  <a:lnTo>
                    <a:pt x="2595" y="314688"/>
                  </a:lnTo>
                  <a:lnTo>
                    <a:pt x="11041" y="269599"/>
                  </a:lnTo>
                  <a:lnTo>
                    <a:pt x="25118" y="226088"/>
                  </a:lnTo>
                  <a:lnTo>
                    <a:pt x="44604" y="184716"/>
                  </a:lnTo>
                  <a:lnTo>
                    <a:pt x="69277" y="146043"/>
                  </a:lnTo>
                  <a:lnTo>
                    <a:pt x="98917" y="110629"/>
                  </a:lnTo>
                  <a:lnTo>
                    <a:pt x="133300" y="79033"/>
                  </a:lnTo>
                  <a:lnTo>
                    <a:pt x="172207" y="51817"/>
                  </a:lnTo>
                  <a:lnTo>
                    <a:pt x="215420" y="29538"/>
                  </a:lnTo>
                  <a:lnTo>
                    <a:pt x="261217" y="13251"/>
                  </a:lnTo>
                  <a:lnTo>
                    <a:pt x="307682" y="3478"/>
                  </a:lnTo>
                  <a:lnTo>
                    <a:pt x="354248" y="0"/>
                  </a:lnTo>
                  <a:lnTo>
                    <a:pt x="400355" y="2595"/>
                  </a:lnTo>
                  <a:lnTo>
                    <a:pt x="445445" y="11041"/>
                  </a:lnTo>
                  <a:lnTo>
                    <a:pt x="488955" y="25118"/>
                  </a:lnTo>
                  <a:lnTo>
                    <a:pt x="530328" y="44604"/>
                  </a:lnTo>
                  <a:lnTo>
                    <a:pt x="569001" y="69277"/>
                  </a:lnTo>
                  <a:lnTo>
                    <a:pt x="604415" y="98917"/>
                  </a:lnTo>
                  <a:lnTo>
                    <a:pt x="636011" y="133300"/>
                  </a:lnTo>
                  <a:lnTo>
                    <a:pt x="663227" y="172206"/>
                  </a:lnTo>
                  <a:lnTo>
                    <a:pt x="685505" y="215417"/>
                  </a:lnTo>
                  <a:lnTo>
                    <a:pt x="701793" y="261217"/>
                  </a:lnTo>
                  <a:lnTo>
                    <a:pt x="711566" y="307681"/>
                  </a:lnTo>
                  <a:lnTo>
                    <a:pt x="715044" y="354248"/>
                  </a:lnTo>
                  <a:lnTo>
                    <a:pt x="712449" y="400355"/>
                  </a:lnTo>
                  <a:lnTo>
                    <a:pt x="704003" y="445445"/>
                  </a:lnTo>
                  <a:lnTo>
                    <a:pt x="689926" y="488955"/>
                  </a:lnTo>
                  <a:lnTo>
                    <a:pt x="670440" y="530328"/>
                  </a:lnTo>
                  <a:lnTo>
                    <a:pt x="645766" y="569001"/>
                  </a:lnTo>
                  <a:lnTo>
                    <a:pt x="616127" y="604415"/>
                  </a:lnTo>
                  <a:lnTo>
                    <a:pt x="581744" y="636011"/>
                  </a:lnTo>
                  <a:lnTo>
                    <a:pt x="542837" y="663227"/>
                  </a:lnTo>
                  <a:lnTo>
                    <a:pt x="499629" y="685504"/>
                  </a:lnTo>
                  <a:lnTo>
                    <a:pt x="453827" y="701793"/>
                  </a:lnTo>
                  <a:lnTo>
                    <a:pt x="407362" y="711566"/>
                  </a:lnTo>
                  <a:lnTo>
                    <a:pt x="360796" y="715044"/>
                  </a:lnTo>
                  <a:lnTo>
                    <a:pt x="314689" y="712449"/>
                  </a:lnTo>
                  <a:lnTo>
                    <a:pt x="269599" y="704003"/>
                  </a:lnTo>
                  <a:lnTo>
                    <a:pt x="226088" y="689926"/>
                  </a:lnTo>
                  <a:lnTo>
                    <a:pt x="184716" y="670440"/>
                  </a:lnTo>
                  <a:lnTo>
                    <a:pt x="146043" y="645766"/>
                  </a:lnTo>
                  <a:lnTo>
                    <a:pt x="110629" y="616127"/>
                  </a:lnTo>
                  <a:lnTo>
                    <a:pt x="79033" y="581744"/>
                  </a:lnTo>
                  <a:lnTo>
                    <a:pt x="51817" y="542837"/>
                  </a:lnTo>
                  <a:lnTo>
                    <a:pt x="29541" y="499631"/>
                  </a:lnTo>
                  <a:close/>
                </a:path>
              </a:pathLst>
            </a:custGeom>
            <a:solidFill>
              <a:srgbClr val="318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47272" y="4179624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221902" y="13528"/>
                  </a:moveTo>
                  <a:lnTo>
                    <a:pt x="299883" y="13528"/>
                  </a:lnTo>
                  <a:lnTo>
                    <a:pt x="347733" y="36178"/>
                  </a:lnTo>
                  <a:lnTo>
                    <a:pt x="382082" y="63422"/>
                  </a:lnTo>
                  <a:lnTo>
                    <a:pt x="410420" y="96876"/>
                  </a:lnTo>
                  <a:lnTo>
                    <a:pt x="431988" y="135784"/>
                  </a:lnTo>
                  <a:lnTo>
                    <a:pt x="445624" y="178128"/>
                  </a:lnTo>
                  <a:lnTo>
                    <a:pt x="449258" y="209606"/>
                  </a:lnTo>
                  <a:lnTo>
                    <a:pt x="419598" y="141152"/>
                  </a:lnTo>
                  <a:lnTo>
                    <a:pt x="399317" y="104581"/>
                  </a:lnTo>
                  <a:lnTo>
                    <a:pt x="372668" y="73142"/>
                  </a:lnTo>
                  <a:lnTo>
                    <a:pt x="340378" y="47531"/>
                  </a:lnTo>
                  <a:lnTo>
                    <a:pt x="303172" y="28448"/>
                  </a:lnTo>
                  <a:lnTo>
                    <a:pt x="262975" y="16926"/>
                  </a:lnTo>
                  <a:lnTo>
                    <a:pt x="221902" y="13528"/>
                  </a:lnTo>
                  <a:close/>
                </a:path>
                <a:path w="450850" h="450850">
                  <a:moveTo>
                    <a:pt x="228749" y="437123"/>
                  </a:moveTo>
                  <a:lnTo>
                    <a:pt x="269692" y="432410"/>
                  </a:lnTo>
                  <a:lnTo>
                    <a:pt x="309504" y="419596"/>
                  </a:lnTo>
                  <a:lnTo>
                    <a:pt x="346071" y="399317"/>
                  </a:lnTo>
                  <a:lnTo>
                    <a:pt x="377510" y="372668"/>
                  </a:lnTo>
                  <a:lnTo>
                    <a:pt x="403120" y="340378"/>
                  </a:lnTo>
                  <a:lnTo>
                    <a:pt x="422204" y="303172"/>
                  </a:lnTo>
                  <a:lnTo>
                    <a:pt x="433725" y="262975"/>
                  </a:lnTo>
                  <a:lnTo>
                    <a:pt x="437123" y="221902"/>
                  </a:lnTo>
                  <a:lnTo>
                    <a:pt x="432410" y="180959"/>
                  </a:lnTo>
                  <a:lnTo>
                    <a:pt x="419598" y="141152"/>
                  </a:lnTo>
                  <a:lnTo>
                    <a:pt x="449258" y="209606"/>
                  </a:lnTo>
                  <a:lnTo>
                    <a:pt x="447039" y="265374"/>
                  </a:lnTo>
                  <a:lnTo>
                    <a:pt x="434753" y="308134"/>
                  </a:lnTo>
                  <a:lnTo>
                    <a:pt x="414439" y="347748"/>
                  </a:lnTo>
                  <a:lnTo>
                    <a:pt x="387198" y="382095"/>
                  </a:lnTo>
                  <a:lnTo>
                    <a:pt x="353764" y="410425"/>
                  </a:lnTo>
                  <a:lnTo>
                    <a:pt x="318104" y="430194"/>
                  </a:lnTo>
                  <a:lnTo>
                    <a:pt x="298922" y="437123"/>
                  </a:lnTo>
                  <a:lnTo>
                    <a:pt x="228749" y="437123"/>
                  </a:lnTo>
                  <a:close/>
                </a:path>
                <a:path w="450850" h="450850">
                  <a:moveTo>
                    <a:pt x="20460" y="318109"/>
                  </a:moveTo>
                  <a:lnTo>
                    <a:pt x="17527" y="311340"/>
                  </a:lnTo>
                  <a:lnTo>
                    <a:pt x="5027" y="272523"/>
                  </a:lnTo>
                  <a:lnTo>
                    <a:pt x="0" y="228969"/>
                  </a:lnTo>
                  <a:lnTo>
                    <a:pt x="3613" y="185277"/>
                  </a:lnTo>
                  <a:lnTo>
                    <a:pt x="15899" y="142517"/>
                  </a:lnTo>
                  <a:lnTo>
                    <a:pt x="36178" y="102918"/>
                  </a:lnTo>
                  <a:lnTo>
                    <a:pt x="63422" y="68570"/>
                  </a:lnTo>
                  <a:lnTo>
                    <a:pt x="96876" y="40231"/>
                  </a:lnTo>
                  <a:lnTo>
                    <a:pt x="135779" y="18665"/>
                  </a:lnTo>
                  <a:lnTo>
                    <a:pt x="178128" y="5027"/>
                  </a:lnTo>
                  <a:lnTo>
                    <a:pt x="221682" y="0"/>
                  </a:lnTo>
                  <a:lnTo>
                    <a:pt x="265374" y="3613"/>
                  </a:lnTo>
                  <a:lnTo>
                    <a:pt x="299883" y="13528"/>
                  </a:lnTo>
                  <a:lnTo>
                    <a:pt x="221902" y="13528"/>
                  </a:lnTo>
                  <a:lnTo>
                    <a:pt x="180959" y="18241"/>
                  </a:lnTo>
                  <a:lnTo>
                    <a:pt x="141148" y="31055"/>
                  </a:lnTo>
                  <a:lnTo>
                    <a:pt x="104581" y="51334"/>
                  </a:lnTo>
                  <a:lnTo>
                    <a:pt x="73142" y="77983"/>
                  </a:lnTo>
                  <a:lnTo>
                    <a:pt x="47531" y="110273"/>
                  </a:lnTo>
                  <a:lnTo>
                    <a:pt x="28448" y="147480"/>
                  </a:lnTo>
                  <a:lnTo>
                    <a:pt x="16926" y="187676"/>
                  </a:lnTo>
                  <a:lnTo>
                    <a:pt x="13528" y="228749"/>
                  </a:lnTo>
                  <a:lnTo>
                    <a:pt x="18242" y="269692"/>
                  </a:lnTo>
                  <a:lnTo>
                    <a:pt x="31053" y="309499"/>
                  </a:lnTo>
                  <a:lnTo>
                    <a:pt x="60712" y="377953"/>
                  </a:lnTo>
                  <a:lnTo>
                    <a:pt x="40231" y="353775"/>
                  </a:lnTo>
                  <a:lnTo>
                    <a:pt x="20460" y="318109"/>
                  </a:lnTo>
                  <a:close/>
                </a:path>
                <a:path w="450850" h="450850">
                  <a:moveTo>
                    <a:pt x="60712" y="377953"/>
                  </a:moveTo>
                  <a:lnTo>
                    <a:pt x="31053" y="309499"/>
                  </a:lnTo>
                  <a:lnTo>
                    <a:pt x="51334" y="346070"/>
                  </a:lnTo>
                  <a:lnTo>
                    <a:pt x="77983" y="377510"/>
                  </a:lnTo>
                  <a:lnTo>
                    <a:pt x="110273" y="403120"/>
                  </a:lnTo>
                  <a:lnTo>
                    <a:pt x="147480" y="422204"/>
                  </a:lnTo>
                  <a:lnTo>
                    <a:pt x="187676" y="433725"/>
                  </a:lnTo>
                  <a:lnTo>
                    <a:pt x="228749" y="437123"/>
                  </a:lnTo>
                  <a:lnTo>
                    <a:pt x="298922" y="437123"/>
                  </a:lnTo>
                  <a:lnTo>
                    <a:pt x="272524" y="445624"/>
                  </a:lnTo>
                  <a:lnTo>
                    <a:pt x="228970" y="450652"/>
                  </a:lnTo>
                  <a:lnTo>
                    <a:pt x="185277" y="447038"/>
                  </a:lnTo>
                  <a:lnTo>
                    <a:pt x="142517" y="434752"/>
                  </a:lnTo>
                  <a:lnTo>
                    <a:pt x="102918" y="414473"/>
                  </a:lnTo>
                  <a:lnTo>
                    <a:pt x="68570" y="387229"/>
                  </a:lnTo>
                  <a:lnTo>
                    <a:pt x="60712" y="377953"/>
                  </a:lnTo>
                  <a:close/>
                </a:path>
              </a:pathLst>
            </a:custGeom>
            <a:solidFill>
              <a:srgbClr val="0437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127546" y="5790792"/>
            <a:ext cx="4319905" cy="1551305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3900" b="1" spc="505" dirty="0">
                <a:solidFill>
                  <a:srgbClr val="04373F"/>
                </a:solidFill>
                <a:latin typeface="Tahoma"/>
                <a:cs typeface="Tahoma"/>
              </a:rPr>
              <a:t>EXPONENTIAL</a:t>
            </a:r>
            <a:endParaRPr sz="3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3550" spc="50" dirty="0">
                <a:solidFill>
                  <a:srgbClr val="318F99"/>
                </a:solidFill>
                <a:latin typeface="Trebuchet MS"/>
                <a:cs typeface="Trebuchet MS"/>
              </a:rPr>
              <a:t>(e^3*x)</a:t>
            </a:r>
            <a:endParaRPr sz="355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912063" y="8074963"/>
            <a:ext cx="756920" cy="802640"/>
            <a:chOff x="5912063" y="8074963"/>
            <a:chExt cx="756920" cy="802640"/>
          </a:xfrm>
        </p:grpSpPr>
        <p:sp>
          <p:nvSpPr>
            <p:cNvPr id="13" name="object 13"/>
            <p:cNvSpPr/>
            <p:nvPr/>
          </p:nvSpPr>
          <p:spPr>
            <a:xfrm>
              <a:off x="5912063" y="8074963"/>
              <a:ext cx="715645" cy="715645"/>
            </a:xfrm>
            <a:custGeom>
              <a:avLst/>
              <a:gdLst/>
              <a:ahLst/>
              <a:cxnLst/>
              <a:rect l="l" t="t" r="r" b="b"/>
              <a:pathLst>
                <a:path w="715645" h="715645">
                  <a:moveTo>
                    <a:pt x="29540" y="499630"/>
                  </a:moveTo>
                  <a:lnTo>
                    <a:pt x="13251" y="453827"/>
                  </a:lnTo>
                  <a:lnTo>
                    <a:pt x="3478" y="407363"/>
                  </a:lnTo>
                  <a:lnTo>
                    <a:pt x="0" y="360797"/>
                  </a:lnTo>
                  <a:lnTo>
                    <a:pt x="2595" y="314689"/>
                  </a:lnTo>
                  <a:lnTo>
                    <a:pt x="11041" y="269600"/>
                  </a:lnTo>
                  <a:lnTo>
                    <a:pt x="25118" y="226089"/>
                  </a:lnTo>
                  <a:lnTo>
                    <a:pt x="44604" y="184717"/>
                  </a:lnTo>
                  <a:lnTo>
                    <a:pt x="69278" y="146043"/>
                  </a:lnTo>
                  <a:lnTo>
                    <a:pt x="98917" y="110629"/>
                  </a:lnTo>
                  <a:lnTo>
                    <a:pt x="133300" y="79033"/>
                  </a:lnTo>
                  <a:lnTo>
                    <a:pt x="172207" y="51817"/>
                  </a:lnTo>
                  <a:lnTo>
                    <a:pt x="215422" y="29537"/>
                  </a:lnTo>
                  <a:lnTo>
                    <a:pt x="261217" y="13251"/>
                  </a:lnTo>
                  <a:lnTo>
                    <a:pt x="307682" y="3478"/>
                  </a:lnTo>
                  <a:lnTo>
                    <a:pt x="354248" y="0"/>
                  </a:lnTo>
                  <a:lnTo>
                    <a:pt x="400355" y="2595"/>
                  </a:lnTo>
                  <a:lnTo>
                    <a:pt x="445445" y="11041"/>
                  </a:lnTo>
                  <a:lnTo>
                    <a:pt x="488955" y="25119"/>
                  </a:lnTo>
                  <a:lnTo>
                    <a:pt x="530327" y="44605"/>
                  </a:lnTo>
                  <a:lnTo>
                    <a:pt x="569001" y="69278"/>
                  </a:lnTo>
                  <a:lnTo>
                    <a:pt x="604415" y="98917"/>
                  </a:lnTo>
                  <a:lnTo>
                    <a:pt x="636011" y="133301"/>
                  </a:lnTo>
                  <a:lnTo>
                    <a:pt x="663227" y="172208"/>
                  </a:lnTo>
                  <a:lnTo>
                    <a:pt x="685502" y="215410"/>
                  </a:lnTo>
                  <a:lnTo>
                    <a:pt x="701793" y="261218"/>
                  </a:lnTo>
                  <a:lnTo>
                    <a:pt x="711566" y="307682"/>
                  </a:lnTo>
                  <a:lnTo>
                    <a:pt x="715044" y="354248"/>
                  </a:lnTo>
                  <a:lnTo>
                    <a:pt x="712449" y="400356"/>
                  </a:lnTo>
                  <a:lnTo>
                    <a:pt x="704002" y="445445"/>
                  </a:lnTo>
                  <a:lnTo>
                    <a:pt x="689925" y="488956"/>
                  </a:lnTo>
                  <a:lnTo>
                    <a:pt x="670440" y="530328"/>
                  </a:lnTo>
                  <a:lnTo>
                    <a:pt x="645766" y="569001"/>
                  </a:lnTo>
                  <a:lnTo>
                    <a:pt x="616127" y="604416"/>
                  </a:lnTo>
                  <a:lnTo>
                    <a:pt x="581744" y="636011"/>
                  </a:lnTo>
                  <a:lnTo>
                    <a:pt x="542838" y="663228"/>
                  </a:lnTo>
                  <a:lnTo>
                    <a:pt x="499634" y="685502"/>
                  </a:lnTo>
                  <a:lnTo>
                    <a:pt x="453827" y="701794"/>
                  </a:lnTo>
                  <a:lnTo>
                    <a:pt x="407363" y="711567"/>
                  </a:lnTo>
                  <a:lnTo>
                    <a:pt x="360796" y="715045"/>
                  </a:lnTo>
                  <a:lnTo>
                    <a:pt x="314689" y="712450"/>
                  </a:lnTo>
                  <a:lnTo>
                    <a:pt x="269599" y="704003"/>
                  </a:lnTo>
                  <a:lnTo>
                    <a:pt x="226088" y="689926"/>
                  </a:lnTo>
                  <a:lnTo>
                    <a:pt x="184716" y="670440"/>
                  </a:lnTo>
                  <a:lnTo>
                    <a:pt x="146043" y="645767"/>
                  </a:lnTo>
                  <a:lnTo>
                    <a:pt x="110629" y="616127"/>
                  </a:lnTo>
                  <a:lnTo>
                    <a:pt x="79033" y="581744"/>
                  </a:lnTo>
                  <a:lnTo>
                    <a:pt x="51817" y="542837"/>
                  </a:lnTo>
                  <a:lnTo>
                    <a:pt x="29540" y="499630"/>
                  </a:lnTo>
                  <a:close/>
                </a:path>
              </a:pathLst>
            </a:custGeom>
            <a:solidFill>
              <a:srgbClr val="318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18119" y="8426955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221902" y="13528"/>
                  </a:moveTo>
                  <a:lnTo>
                    <a:pt x="299883" y="13528"/>
                  </a:lnTo>
                  <a:lnTo>
                    <a:pt x="347733" y="36178"/>
                  </a:lnTo>
                  <a:lnTo>
                    <a:pt x="382082" y="63422"/>
                  </a:lnTo>
                  <a:lnTo>
                    <a:pt x="410420" y="96877"/>
                  </a:lnTo>
                  <a:lnTo>
                    <a:pt x="431986" y="135780"/>
                  </a:lnTo>
                  <a:lnTo>
                    <a:pt x="445624" y="178128"/>
                  </a:lnTo>
                  <a:lnTo>
                    <a:pt x="449258" y="209606"/>
                  </a:lnTo>
                  <a:lnTo>
                    <a:pt x="419598" y="141152"/>
                  </a:lnTo>
                  <a:lnTo>
                    <a:pt x="399317" y="104581"/>
                  </a:lnTo>
                  <a:lnTo>
                    <a:pt x="372668" y="73142"/>
                  </a:lnTo>
                  <a:lnTo>
                    <a:pt x="340378" y="47532"/>
                  </a:lnTo>
                  <a:lnTo>
                    <a:pt x="303172" y="28448"/>
                  </a:lnTo>
                  <a:lnTo>
                    <a:pt x="262975" y="16926"/>
                  </a:lnTo>
                  <a:lnTo>
                    <a:pt x="221902" y="13528"/>
                  </a:lnTo>
                  <a:close/>
                </a:path>
                <a:path w="450850" h="450850">
                  <a:moveTo>
                    <a:pt x="228749" y="437123"/>
                  </a:moveTo>
                  <a:lnTo>
                    <a:pt x="269692" y="432410"/>
                  </a:lnTo>
                  <a:lnTo>
                    <a:pt x="309500" y="419598"/>
                  </a:lnTo>
                  <a:lnTo>
                    <a:pt x="346070" y="399317"/>
                  </a:lnTo>
                  <a:lnTo>
                    <a:pt x="377510" y="372669"/>
                  </a:lnTo>
                  <a:lnTo>
                    <a:pt x="403120" y="340379"/>
                  </a:lnTo>
                  <a:lnTo>
                    <a:pt x="422204" y="303172"/>
                  </a:lnTo>
                  <a:lnTo>
                    <a:pt x="433725" y="262976"/>
                  </a:lnTo>
                  <a:lnTo>
                    <a:pt x="437123" y="221903"/>
                  </a:lnTo>
                  <a:lnTo>
                    <a:pt x="432410" y="180959"/>
                  </a:lnTo>
                  <a:lnTo>
                    <a:pt x="419598" y="141152"/>
                  </a:lnTo>
                  <a:lnTo>
                    <a:pt x="449258" y="209606"/>
                  </a:lnTo>
                  <a:lnTo>
                    <a:pt x="447038" y="265375"/>
                  </a:lnTo>
                  <a:lnTo>
                    <a:pt x="434753" y="308135"/>
                  </a:lnTo>
                  <a:lnTo>
                    <a:pt x="414439" y="347748"/>
                  </a:lnTo>
                  <a:lnTo>
                    <a:pt x="387198" y="382095"/>
                  </a:lnTo>
                  <a:lnTo>
                    <a:pt x="353764" y="410425"/>
                  </a:lnTo>
                  <a:lnTo>
                    <a:pt x="318113" y="430189"/>
                  </a:lnTo>
                  <a:lnTo>
                    <a:pt x="298923" y="437123"/>
                  </a:lnTo>
                  <a:lnTo>
                    <a:pt x="228749" y="437123"/>
                  </a:lnTo>
                  <a:close/>
                </a:path>
                <a:path w="450850" h="450850">
                  <a:moveTo>
                    <a:pt x="20459" y="318108"/>
                  </a:moveTo>
                  <a:lnTo>
                    <a:pt x="17527" y="311342"/>
                  </a:lnTo>
                  <a:lnTo>
                    <a:pt x="5027" y="272524"/>
                  </a:lnTo>
                  <a:lnTo>
                    <a:pt x="0" y="228970"/>
                  </a:lnTo>
                  <a:lnTo>
                    <a:pt x="3613" y="185277"/>
                  </a:lnTo>
                  <a:lnTo>
                    <a:pt x="15899" y="142517"/>
                  </a:lnTo>
                  <a:lnTo>
                    <a:pt x="36178" y="102918"/>
                  </a:lnTo>
                  <a:lnTo>
                    <a:pt x="63422" y="68570"/>
                  </a:lnTo>
                  <a:lnTo>
                    <a:pt x="96876" y="40231"/>
                  </a:lnTo>
                  <a:lnTo>
                    <a:pt x="135784" y="18663"/>
                  </a:lnTo>
                  <a:lnTo>
                    <a:pt x="178127" y="5027"/>
                  </a:lnTo>
                  <a:lnTo>
                    <a:pt x="221681" y="0"/>
                  </a:lnTo>
                  <a:lnTo>
                    <a:pt x="265374" y="3613"/>
                  </a:lnTo>
                  <a:lnTo>
                    <a:pt x="299883" y="13528"/>
                  </a:lnTo>
                  <a:lnTo>
                    <a:pt x="221902" y="13528"/>
                  </a:lnTo>
                  <a:lnTo>
                    <a:pt x="180959" y="18242"/>
                  </a:lnTo>
                  <a:lnTo>
                    <a:pt x="141151" y="31053"/>
                  </a:lnTo>
                  <a:lnTo>
                    <a:pt x="104581" y="51334"/>
                  </a:lnTo>
                  <a:lnTo>
                    <a:pt x="73141" y="77983"/>
                  </a:lnTo>
                  <a:lnTo>
                    <a:pt x="47531" y="110273"/>
                  </a:lnTo>
                  <a:lnTo>
                    <a:pt x="28447" y="147479"/>
                  </a:lnTo>
                  <a:lnTo>
                    <a:pt x="16926" y="187676"/>
                  </a:lnTo>
                  <a:lnTo>
                    <a:pt x="13528" y="228749"/>
                  </a:lnTo>
                  <a:lnTo>
                    <a:pt x="18241" y="269692"/>
                  </a:lnTo>
                  <a:lnTo>
                    <a:pt x="31053" y="309500"/>
                  </a:lnTo>
                  <a:lnTo>
                    <a:pt x="60712" y="377954"/>
                  </a:lnTo>
                  <a:lnTo>
                    <a:pt x="40231" y="353775"/>
                  </a:lnTo>
                  <a:lnTo>
                    <a:pt x="20459" y="318108"/>
                  </a:lnTo>
                  <a:close/>
                </a:path>
                <a:path w="450850" h="450850">
                  <a:moveTo>
                    <a:pt x="60712" y="377954"/>
                  </a:moveTo>
                  <a:lnTo>
                    <a:pt x="31053" y="309500"/>
                  </a:lnTo>
                  <a:lnTo>
                    <a:pt x="51334" y="346071"/>
                  </a:lnTo>
                  <a:lnTo>
                    <a:pt x="77983" y="377510"/>
                  </a:lnTo>
                  <a:lnTo>
                    <a:pt x="110273" y="403120"/>
                  </a:lnTo>
                  <a:lnTo>
                    <a:pt x="147479" y="422203"/>
                  </a:lnTo>
                  <a:lnTo>
                    <a:pt x="187676" y="433725"/>
                  </a:lnTo>
                  <a:lnTo>
                    <a:pt x="228749" y="437123"/>
                  </a:lnTo>
                  <a:lnTo>
                    <a:pt x="298923" y="437123"/>
                  </a:lnTo>
                  <a:lnTo>
                    <a:pt x="272523" y="445625"/>
                  </a:lnTo>
                  <a:lnTo>
                    <a:pt x="228970" y="450652"/>
                  </a:lnTo>
                  <a:lnTo>
                    <a:pt x="185277" y="447039"/>
                  </a:lnTo>
                  <a:lnTo>
                    <a:pt x="142518" y="434753"/>
                  </a:lnTo>
                  <a:lnTo>
                    <a:pt x="102918" y="414474"/>
                  </a:lnTo>
                  <a:lnTo>
                    <a:pt x="68570" y="387229"/>
                  </a:lnTo>
                  <a:lnTo>
                    <a:pt x="60712" y="377954"/>
                  </a:lnTo>
                  <a:close/>
                </a:path>
              </a:pathLst>
            </a:custGeom>
            <a:solidFill>
              <a:srgbClr val="0437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127546" y="3757805"/>
            <a:ext cx="3475990" cy="145161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3700" b="1" spc="409" dirty="0">
                <a:solidFill>
                  <a:srgbClr val="04373F"/>
                </a:solidFill>
                <a:latin typeface="Tahoma"/>
                <a:cs typeface="Tahoma"/>
              </a:rPr>
              <a:t>L</a:t>
            </a:r>
            <a:r>
              <a:rPr sz="3700" b="1" spc="835" dirty="0">
                <a:solidFill>
                  <a:srgbClr val="04373F"/>
                </a:solidFill>
                <a:latin typeface="Tahoma"/>
                <a:cs typeface="Tahoma"/>
              </a:rPr>
              <a:t>O</a:t>
            </a:r>
            <a:r>
              <a:rPr sz="3700" b="1" spc="750" dirty="0">
                <a:solidFill>
                  <a:srgbClr val="04373F"/>
                </a:solidFill>
                <a:latin typeface="Tahoma"/>
                <a:cs typeface="Tahoma"/>
              </a:rPr>
              <a:t>G</a:t>
            </a:r>
            <a:r>
              <a:rPr sz="3700" b="1" spc="805" dirty="0">
                <a:solidFill>
                  <a:srgbClr val="04373F"/>
                </a:solidFill>
                <a:latin typeface="Tahoma"/>
                <a:cs typeface="Tahoma"/>
              </a:rPr>
              <a:t>A</a:t>
            </a:r>
            <a:r>
              <a:rPr sz="3700" b="1" spc="400" dirty="0">
                <a:solidFill>
                  <a:srgbClr val="04373F"/>
                </a:solidFill>
                <a:latin typeface="Tahoma"/>
                <a:cs typeface="Tahoma"/>
              </a:rPr>
              <a:t>R</a:t>
            </a:r>
            <a:r>
              <a:rPr sz="3700" b="1" spc="-210" dirty="0">
                <a:solidFill>
                  <a:srgbClr val="04373F"/>
                </a:solidFill>
                <a:latin typeface="Tahoma"/>
                <a:cs typeface="Tahoma"/>
              </a:rPr>
              <a:t>I</a:t>
            </a:r>
            <a:r>
              <a:rPr sz="3700" b="1" spc="375" dirty="0">
                <a:solidFill>
                  <a:srgbClr val="04373F"/>
                </a:solidFill>
                <a:latin typeface="Tahoma"/>
                <a:cs typeface="Tahoma"/>
              </a:rPr>
              <a:t>T</a:t>
            </a:r>
            <a:r>
              <a:rPr sz="3700" b="1" spc="430" dirty="0">
                <a:solidFill>
                  <a:srgbClr val="04373F"/>
                </a:solidFill>
                <a:latin typeface="Tahoma"/>
                <a:cs typeface="Tahoma"/>
              </a:rPr>
              <a:t>H</a:t>
            </a:r>
            <a:r>
              <a:rPr sz="3700" b="1" spc="195" dirty="0">
                <a:solidFill>
                  <a:srgbClr val="04373F"/>
                </a:solidFill>
                <a:latin typeface="Tahoma"/>
                <a:cs typeface="Tahoma"/>
              </a:rPr>
              <a:t>M</a:t>
            </a:r>
            <a:endParaRPr sz="3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3500" spc="-60" dirty="0">
                <a:solidFill>
                  <a:srgbClr val="318F99"/>
                </a:solidFill>
                <a:latin typeface="Trebuchet MS"/>
                <a:cs typeface="Trebuchet MS"/>
              </a:rPr>
              <a:t>(ln(5*x))</a:t>
            </a:r>
            <a:endParaRPr sz="35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930055" y="3775274"/>
            <a:ext cx="756920" cy="855344"/>
            <a:chOff x="9930055" y="3775274"/>
            <a:chExt cx="756920" cy="855344"/>
          </a:xfrm>
        </p:grpSpPr>
        <p:sp>
          <p:nvSpPr>
            <p:cNvPr id="17" name="object 17"/>
            <p:cNvSpPr/>
            <p:nvPr/>
          </p:nvSpPr>
          <p:spPr>
            <a:xfrm>
              <a:off x="9930055" y="3775274"/>
              <a:ext cx="715645" cy="715645"/>
            </a:xfrm>
            <a:custGeom>
              <a:avLst/>
              <a:gdLst/>
              <a:ahLst/>
              <a:cxnLst/>
              <a:rect l="l" t="t" r="r" b="b"/>
              <a:pathLst>
                <a:path w="715645" h="715645">
                  <a:moveTo>
                    <a:pt x="29540" y="499629"/>
                  </a:moveTo>
                  <a:lnTo>
                    <a:pt x="13251" y="453826"/>
                  </a:lnTo>
                  <a:lnTo>
                    <a:pt x="3478" y="407362"/>
                  </a:lnTo>
                  <a:lnTo>
                    <a:pt x="0" y="360796"/>
                  </a:lnTo>
                  <a:lnTo>
                    <a:pt x="2595" y="314688"/>
                  </a:lnTo>
                  <a:lnTo>
                    <a:pt x="11041" y="269599"/>
                  </a:lnTo>
                  <a:lnTo>
                    <a:pt x="25118" y="226088"/>
                  </a:lnTo>
                  <a:lnTo>
                    <a:pt x="44604" y="184716"/>
                  </a:lnTo>
                  <a:lnTo>
                    <a:pt x="69278" y="146043"/>
                  </a:lnTo>
                  <a:lnTo>
                    <a:pt x="98917" y="110629"/>
                  </a:lnTo>
                  <a:lnTo>
                    <a:pt x="133300" y="79033"/>
                  </a:lnTo>
                  <a:lnTo>
                    <a:pt x="172207" y="51817"/>
                  </a:lnTo>
                  <a:lnTo>
                    <a:pt x="215422" y="29537"/>
                  </a:lnTo>
                  <a:lnTo>
                    <a:pt x="261217" y="13251"/>
                  </a:lnTo>
                  <a:lnTo>
                    <a:pt x="307682" y="3478"/>
                  </a:lnTo>
                  <a:lnTo>
                    <a:pt x="354248" y="0"/>
                  </a:lnTo>
                  <a:lnTo>
                    <a:pt x="400355" y="2595"/>
                  </a:lnTo>
                  <a:lnTo>
                    <a:pt x="445445" y="11041"/>
                  </a:lnTo>
                  <a:lnTo>
                    <a:pt x="488955" y="25118"/>
                  </a:lnTo>
                  <a:lnTo>
                    <a:pt x="530327" y="44604"/>
                  </a:lnTo>
                  <a:lnTo>
                    <a:pt x="569001" y="69278"/>
                  </a:lnTo>
                  <a:lnTo>
                    <a:pt x="604415" y="98917"/>
                  </a:lnTo>
                  <a:lnTo>
                    <a:pt x="636011" y="133300"/>
                  </a:lnTo>
                  <a:lnTo>
                    <a:pt x="663227" y="172207"/>
                  </a:lnTo>
                  <a:lnTo>
                    <a:pt x="685504" y="215414"/>
                  </a:lnTo>
                  <a:lnTo>
                    <a:pt x="701793" y="261217"/>
                  </a:lnTo>
                  <a:lnTo>
                    <a:pt x="711566" y="307682"/>
                  </a:lnTo>
                  <a:lnTo>
                    <a:pt x="715044" y="354248"/>
                  </a:lnTo>
                  <a:lnTo>
                    <a:pt x="712449" y="400356"/>
                  </a:lnTo>
                  <a:lnTo>
                    <a:pt x="704002" y="445445"/>
                  </a:lnTo>
                  <a:lnTo>
                    <a:pt x="689925" y="488956"/>
                  </a:lnTo>
                  <a:lnTo>
                    <a:pt x="670440" y="530328"/>
                  </a:lnTo>
                  <a:lnTo>
                    <a:pt x="645766" y="569001"/>
                  </a:lnTo>
                  <a:lnTo>
                    <a:pt x="616127" y="604415"/>
                  </a:lnTo>
                  <a:lnTo>
                    <a:pt x="581744" y="636011"/>
                  </a:lnTo>
                  <a:lnTo>
                    <a:pt x="542837" y="663227"/>
                  </a:lnTo>
                  <a:lnTo>
                    <a:pt x="499629" y="685503"/>
                  </a:lnTo>
                  <a:lnTo>
                    <a:pt x="453827" y="701793"/>
                  </a:lnTo>
                  <a:lnTo>
                    <a:pt x="407362" y="711566"/>
                  </a:lnTo>
                  <a:lnTo>
                    <a:pt x="360796" y="715045"/>
                  </a:lnTo>
                  <a:lnTo>
                    <a:pt x="314689" y="712449"/>
                  </a:lnTo>
                  <a:lnTo>
                    <a:pt x="269599" y="704003"/>
                  </a:lnTo>
                  <a:lnTo>
                    <a:pt x="226088" y="689926"/>
                  </a:lnTo>
                  <a:lnTo>
                    <a:pt x="184716" y="670440"/>
                  </a:lnTo>
                  <a:lnTo>
                    <a:pt x="146043" y="645766"/>
                  </a:lnTo>
                  <a:lnTo>
                    <a:pt x="110629" y="616127"/>
                  </a:lnTo>
                  <a:lnTo>
                    <a:pt x="79033" y="581743"/>
                  </a:lnTo>
                  <a:lnTo>
                    <a:pt x="51817" y="542837"/>
                  </a:lnTo>
                  <a:lnTo>
                    <a:pt x="29540" y="499629"/>
                  </a:lnTo>
                  <a:close/>
                </a:path>
              </a:pathLst>
            </a:custGeom>
            <a:solidFill>
              <a:srgbClr val="318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236112" y="4179623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221902" y="13528"/>
                  </a:moveTo>
                  <a:lnTo>
                    <a:pt x="299883" y="13528"/>
                  </a:lnTo>
                  <a:lnTo>
                    <a:pt x="347733" y="36178"/>
                  </a:lnTo>
                  <a:lnTo>
                    <a:pt x="382082" y="63423"/>
                  </a:lnTo>
                  <a:lnTo>
                    <a:pt x="410421" y="96877"/>
                  </a:lnTo>
                  <a:lnTo>
                    <a:pt x="431985" y="135777"/>
                  </a:lnTo>
                  <a:lnTo>
                    <a:pt x="445624" y="178128"/>
                  </a:lnTo>
                  <a:lnTo>
                    <a:pt x="449258" y="209605"/>
                  </a:lnTo>
                  <a:lnTo>
                    <a:pt x="419598" y="141152"/>
                  </a:lnTo>
                  <a:lnTo>
                    <a:pt x="399317" y="104581"/>
                  </a:lnTo>
                  <a:lnTo>
                    <a:pt x="372668" y="73142"/>
                  </a:lnTo>
                  <a:lnTo>
                    <a:pt x="340378" y="47531"/>
                  </a:lnTo>
                  <a:lnTo>
                    <a:pt x="303172" y="28448"/>
                  </a:lnTo>
                  <a:lnTo>
                    <a:pt x="262975" y="16926"/>
                  </a:lnTo>
                  <a:lnTo>
                    <a:pt x="221902" y="13528"/>
                  </a:lnTo>
                  <a:close/>
                </a:path>
                <a:path w="450850" h="450850">
                  <a:moveTo>
                    <a:pt x="228749" y="437123"/>
                  </a:moveTo>
                  <a:lnTo>
                    <a:pt x="269692" y="432410"/>
                  </a:lnTo>
                  <a:lnTo>
                    <a:pt x="309503" y="419596"/>
                  </a:lnTo>
                  <a:lnTo>
                    <a:pt x="346071" y="399317"/>
                  </a:lnTo>
                  <a:lnTo>
                    <a:pt x="377510" y="372668"/>
                  </a:lnTo>
                  <a:lnTo>
                    <a:pt x="403120" y="340378"/>
                  </a:lnTo>
                  <a:lnTo>
                    <a:pt x="422204" y="303172"/>
                  </a:lnTo>
                  <a:lnTo>
                    <a:pt x="433725" y="262975"/>
                  </a:lnTo>
                  <a:lnTo>
                    <a:pt x="437123" y="221902"/>
                  </a:lnTo>
                  <a:lnTo>
                    <a:pt x="432410" y="180959"/>
                  </a:lnTo>
                  <a:lnTo>
                    <a:pt x="419598" y="141152"/>
                  </a:lnTo>
                  <a:lnTo>
                    <a:pt x="449258" y="209605"/>
                  </a:lnTo>
                  <a:lnTo>
                    <a:pt x="447038" y="265375"/>
                  </a:lnTo>
                  <a:lnTo>
                    <a:pt x="434752" y="308134"/>
                  </a:lnTo>
                  <a:lnTo>
                    <a:pt x="414439" y="347748"/>
                  </a:lnTo>
                  <a:lnTo>
                    <a:pt x="387198" y="382095"/>
                  </a:lnTo>
                  <a:lnTo>
                    <a:pt x="353764" y="410425"/>
                  </a:lnTo>
                  <a:lnTo>
                    <a:pt x="318106" y="430193"/>
                  </a:lnTo>
                  <a:lnTo>
                    <a:pt x="298922" y="437123"/>
                  </a:lnTo>
                  <a:lnTo>
                    <a:pt x="228749" y="437123"/>
                  </a:lnTo>
                  <a:close/>
                </a:path>
                <a:path w="450850" h="450850">
                  <a:moveTo>
                    <a:pt x="20457" y="318105"/>
                  </a:moveTo>
                  <a:lnTo>
                    <a:pt x="17528" y="311344"/>
                  </a:lnTo>
                  <a:lnTo>
                    <a:pt x="5027" y="272524"/>
                  </a:lnTo>
                  <a:lnTo>
                    <a:pt x="0" y="228970"/>
                  </a:lnTo>
                  <a:lnTo>
                    <a:pt x="3613" y="185277"/>
                  </a:lnTo>
                  <a:lnTo>
                    <a:pt x="15899" y="142517"/>
                  </a:lnTo>
                  <a:lnTo>
                    <a:pt x="36178" y="102918"/>
                  </a:lnTo>
                  <a:lnTo>
                    <a:pt x="63422" y="68570"/>
                  </a:lnTo>
                  <a:lnTo>
                    <a:pt x="96876" y="40231"/>
                  </a:lnTo>
                  <a:lnTo>
                    <a:pt x="135779" y="18665"/>
                  </a:lnTo>
                  <a:lnTo>
                    <a:pt x="178127" y="5027"/>
                  </a:lnTo>
                  <a:lnTo>
                    <a:pt x="221682" y="0"/>
                  </a:lnTo>
                  <a:lnTo>
                    <a:pt x="265374" y="3613"/>
                  </a:lnTo>
                  <a:lnTo>
                    <a:pt x="299883" y="13528"/>
                  </a:lnTo>
                  <a:lnTo>
                    <a:pt x="221902" y="13528"/>
                  </a:lnTo>
                  <a:lnTo>
                    <a:pt x="180959" y="18241"/>
                  </a:lnTo>
                  <a:lnTo>
                    <a:pt x="141147" y="31055"/>
                  </a:lnTo>
                  <a:lnTo>
                    <a:pt x="104581" y="51334"/>
                  </a:lnTo>
                  <a:lnTo>
                    <a:pt x="73141" y="77983"/>
                  </a:lnTo>
                  <a:lnTo>
                    <a:pt x="47531" y="110273"/>
                  </a:lnTo>
                  <a:lnTo>
                    <a:pt x="28447" y="147480"/>
                  </a:lnTo>
                  <a:lnTo>
                    <a:pt x="16926" y="187676"/>
                  </a:lnTo>
                  <a:lnTo>
                    <a:pt x="13528" y="228749"/>
                  </a:lnTo>
                  <a:lnTo>
                    <a:pt x="18241" y="269692"/>
                  </a:lnTo>
                  <a:lnTo>
                    <a:pt x="31053" y="309499"/>
                  </a:lnTo>
                  <a:lnTo>
                    <a:pt x="60712" y="377953"/>
                  </a:lnTo>
                  <a:lnTo>
                    <a:pt x="40231" y="353775"/>
                  </a:lnTo>
                  <a:lnTo>
                    <a:pt x="20457" y="318105"/>
                  </a:lnTo>
                  <a:close/>
                </a:path>
                <a:path w="450850" h="450850">
                  <a:moveTo>
                    <a:pt x="60712" y="377953"/>
                  </a:moveTo>
                  <a:lnTo>
                    <a:pt x="31053" y="309499"/>
                  </a:lnTo>
                  <a:lnTo>
                    <a:pt x="51335" y="346070"/>
                  </a:lnTo>
                  <a:lnTo>
                    <a:pt x="77983" y="377510"/>
                  </a:lnTo>
                  <a:lnTo>
                    <a:pt x="110273" y="403120"/>
                  </a:lnTo>
                  <a:lnTo>
                    <a:pt x="147479" y="422204"/>
                  </a:lnTo>
                  <a:lnTo>
                    <a:pt x="187676" y="433725"/>
                  </a:lnTo>
                  <a:lnTo>
                    <a:pt x="228749" y="437123"/>
                  </a:lnTo>
                  <a:lnTo>
                    <a:pt x="298922" y="437123"/>
                  </a:lnTo>
                  <a:lnTo>
                    <a:pt x="272524" y="445624"/>
                  </a:lnTo>
                  <a:lnTo>
                    <a:pt x="228970" y="450652"/>
                  </a:lnTo>
                  <a:lnTo>
                    <a:pt x="185277" y="447038"/>
                  </a:lnTo>
                  <a:lnTo>
                    <a:pt x="142517" y="434752"/>
                  </a:lnTo>
                  <a:lnTo>
                    <a:pt x="102918" y="414473"/>
                  </a:lnTo>
                  <a:lnTo>
                    <a:pt x="68570" y="387229"/>
                  </a:lnTo>
                  <a:lnTo>
                    <a:pt x="60712" y="377953"/>
                  </a:lnTo>
                  <a:close/>
                </a:path>
              </a:pathLst>
            </a:custGeom>
            <a:solidFill>
              <a:srgbClr val="0437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0" y="0"/>
            <a:ext cx="1075055" cy="2580005"/>
          </a:xfrm>
          <a:custGeom>
            <a:avLst/>
            <a:gdLst/>
            <a:ahLst/>
            <a:cxnLst/>
            <a:rect l="l" t="t" r="r" b="b"/>
            <a:pathLst>
              <a:path w="1075055" h="2580005">
                <a:moveTo>
                  <a:pt x="1074497" y="2579447"/>
                </a:moveTo>
                <a:lnTo>
                  <a:pt x="0" y="2579447"/>
                </a:lnTo>
                <a:lnTo>
                  <a:pt x="0" y="0"/>
                </a:lnTo>
                <a:lnTo>
                  <a:pt x="1074497" y="0"/>
                </a:lnTo>
                <a:lnTo>
                  <a:pt x="1074497" y="2579447"/>
                </a:lnTo>
                <a:close/>
              </a:path>
            </a:pathLst>
          </a:custGeom>
          <a:solidFill>
            <a:srgbClr val="318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140246" y="1303942"/>
            <a:ext cx="6124575" cy="209550"/>
          </a:xfrm>
          <a:custGeom>
            <a:avLst/>
            <a:gdLst/>
            <a:ahLst/>
            <a:cxnLst/>
            <a:rect l="l" t="t" r="r" b="b"/>
            <a:pathLst>
              <a:path w="6124575" h="209550">
                <a:moveTo>
                  <a:pt x="6124574" y="209549"/>
                </a:moveTo>
                <a:lnTo>
                  <a:pt x="0" y="209549"/>
                </a:lnTo>
                <a:lnTo>
                  <a:pt x="0" y="0"/>
                </a:lnTo>
                <a:lnTo>
                  <a:pt x="6124574" y="0"/>
                </a:lnTo>
                <a:lnTo>
                  <a:pt x="6124574" y="209549"/>
                </a:lnTo>
                <a:close/>
              </a:path>
            </a:pathLst>
          </a:custGeom>
          <a:solidFill>
            <a:srgbClr val="0437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23621" y="2206833"/>
            <a:ext cx="12983210" cy="859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450" b="1" spc="145" dirty="0">
                <a:solidFill>
                  <a:srgbClr val="04373F"/>
                </a:solidFill>
                <a:latin typeface="Tahoma"/>
                <a:cs typeface="Tahoma"/>
              </a:rPr>
              <a:t>There</a:t>
            </a:r>
            <a:r>
              <a:rPr sz="5450" b="1" spc="-5" dirty="0">
                <a:solidFill>
                  <a:srgbClr val="04373F"/>
                </a:solidFill>
                <a:latin typeface="Tahoma"/>
                <a:cs typeface="Tahoma"/>
              </a:rPr>
              <a:t> </a:t>
            </a:r>
            <a:r>
              <a:rPr sz="5450" b="1" spc="330" dirty="0">
                <a:solidFill>
                  <a:srgbClr val="04373F"/>
                </a:solidFill>
                <a:latin typeface="Tahoma"/>
                <a:cs typeface="Tahoma"/>
              </a:rPr>
              <a:t>are</a:t>
            </a:r>
            <a:r>
              <a:rPr sz="5450" b="1" spc="-5" dirty="0">
                <a:solidFill>
                  <a:srgbClr val="04373F"/>
                </a:solidFill>
                <a:latin typeface="Tahoma"/>
                <a:cs typeface="Tahoma"/>
              </a:rPr>
              <a:t> </a:t>
            </a:r>
            <a:r>
              <a:rPr sz="5450" b="1" spc="310" dirty="0">
                <a:solidFill>
                  <a:srgbClr val="04373F"/>
                </a:solidFill>
                <a:latin typeface="Tahoma"/>
                <a:cs typeface="Tahoma"/>
              </a:rPr>
              <a:t>many</a:t>
            </a:r>
            <a:r>
              <a:rPr sz="5450" b="1" spc="-5" dirty="0">
                <a:solidFill>
                  <a:srgbClr val="04373F"/>
                </a:solidFill>
                <a:latin typeface="Tahoma"/>
                <a:cs typeface="Tahoma"/>
              </a:rPr>
              <a:t> </a:t>
            </a:r>
            <a:r>
              <a:rPr sz="5450" b="1" spc="130" dirty="0">
                <a:solidFill>
                  <a:srgbClr val="04373F"/>
                </a:solidFill>
                <a:latin typeface="Tahoma"/>
                <a:cs typeface="Tahoma"/>
              </a:rPr>
              <a:t>types</a:t>
            </a:r>
            <a:r>
              <a:rPr sz="5450" b="1" spc="-5" dirty="0">
                <a:solidFill>
                  <a:srgbClr val="04373F"/>
                </a:solidFill>
                <a:latin typeface="Tahoma"/>
                <a:cs typeface="Tahoma"/>
              </a:rPr>
              <a:t> </a:t>
            </a:r>
            <a:r>
              <a:rPr sz="5450" b="1" spc="130" dirty="0">
                <a:solidFill>
                  <a:srgbClr val="04373F"/>
                </a:solidFill>
                <a:latin typeface="Tahoma"/>
                <a:cs typeface="Tahoma"/>
              </a:rPr>
              <a:t>of</a:t>
            </a:r>
            <a:r>
              <a:rPr sz="5450" b="1" spc="-5" dirty="0">
                <a:solidFill>
                  <a:srgbClr val="04373F"/>
                </a:solidFill>
                <a:latin typeface="Tahoma"/>
                <a:cs typeface="Tahoma"/>
              </a:rPr>
              <a:t> </a:t>
            </a:r>
            <a:r>
              <a:rPr sz="5450" b="1" spc="60" dirty="0">
                <a:solidFill>
                  <a:srgbClr val="04373F"/>
                </a:solidFill>
                <a:latin typeface="Tahoma"/>
                <a:cs typeface="Tahoma"/>
              </a:rPr>
              <a:t>functions</a:t>
            </a:r>
            <a:r>
              <a:rPr sz="5450" b="1" dirty="0">
                <a:solidFill>
                  <a:srgbClr val="04373F"/>
                </a:solidFill>
                <a:latin typeface="Tahoma"/>
                <a:cs typeface="Tahoma"/>
              </a:rPr>
              <a:t> </a:t>
            </a:r>
            <a:r>
              <a:rPr sz="5450" b="1" spc="65" dirty="0">
                <a:solidFill>
                  <a:srgbClr val="04373F"/>
                </a:solidFill>
                <a:latin typeface="Tahoma"/>
                <a:cs typeface="Tahoma"/>
              </a:rPr>
              <a:t>-</a:t>
            </a:r>
            <a:endParaRPr sz="545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81793" y="7795464"/>
            <a:ext cx="3636010" cy="1551305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3900" b="1" spc="509" dirty="0">
                <a:solidFill>
                  <a:srgbClr val="04373F"/>
                </a:solidFill>
                <a:latin typeface="Tahoma"/>
                <a:cs typeface="Tahoma"/>
              </a:rPr>
              <a:t>COMPOSITE</a:t>
            </a:r>
            <a:endParaRPr sz="39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3550" spc="-140" dirty="0">
                <a:solidFill>
                  <a:srgbClr val="318F99"/>
                </a:solidFill>
                <a:latin typeface="Trebuchet MS"/>
                <a:cs typeface="Trebuchet MS"/>
              </a:rPr>
              <a:t>(ln(tan(x))</a:t>
            </a:r>
            <a:endParaRPr sz="3550" dirty="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930055" y="5904177"/>
            <a:ext cx="879475" cy="756920"/>
            <a:chOff x="9930055" y="5904177"/>
            <a:chExt cx="879475" cy="756920"/>
          </a:xfrm>
        </p:grpSpPr>
        <p:sp>
          <p:nvSpPr>
            <p:cNvPr id="24" name="object 24"/>
            <p:cNvSpPr/>
            <p:nvPr/>
          </p:nvSpPr>
          <p:spPr>
            <a:xfrm>
              <a:off x="9930055" y="5904177"/>
              <a:ext cx="715645" cy="715645"/>
            </a:xfrm>
            <a:custGeom>
              <a:avLst/>
              <a:gdLst/>
              <a:ahLst/>
              <a:cxnLst/>
              <a:rect l="l" t="t" r="r" b="b"/>
              <a:pathLst>
                <a:path w="715645" h="715645">
                  <a:moveTo>
                    <a:pt x="29540" y="499629"/>
                  </a:moveTo>
                  <a:lnTo>
                    <a:pt x="13251" y="453826"/>
                  </a:lnTo>
                  <a:lnTo>
                    <a:pt x="3478" y="407362"/>
                  </a:lnTo>
                  <a:lnTo>
                    <a:pt x="0" y="360796"/>
                  </a:lnTo>
                  <a:lnTo>
                    <a:pt x="2595" y="314688"/>
                  </a:lnTo>
                  <a:lnTo>
                    <a:pt x="11041" y="269599"/>
                  </a:lnTo>
                  <a:lnTo>
                    <a:pt x="25118" y="226088"/>
                  </a:lnTo>
                  <a:lnTo>
                    <a:pt x="44604" y="184716"/>
                  </a:lnTo>
                  <a:lnTo>
                    <a:pt x="69278" y="146043"/>
                  </a:lnTo>
                  <a:lnTo>
                    <a:pt x="98917" y="110629"/>
                  </a:lnTo>
                  <a:lnTo>
                    <a:pt x="133300" y="79033"/>
                  </a:lnTo>
                  <a:lnTo>
                    <a:pt x="172207" y="51817"/>
                  </a:lnTo>
                  <a:lnTo>
                    <a:pt x="215423" y="29537"/>
                  </a:lnTo>
                  <a:lnTo>
                    <a:pt x="261217" y="13251"/>
                  </a:lnTo>
                  <a:lnTo>
                    <a:pt x="307682" y="3478"/>
                  </a:lnTo>
                  <a:lnTo>
                    <a:pt x="354248" y="0"/>
                  </a:lnTo>
                  <a:lnTo>
                    <a:pt x="400355" y="2595"/>
                  </a:lnTo>
                  <a:lnTo>
                    <a:pt x="445445" y="11041"/>
                  </a:lnTo>
                  <a:lnTo>
                    <a:pt x="488955" y="25118"/>
                  </a:lnTo>
                  <a:lnTo>
                    <a:pt x="530328" y="44604"/>
                  </a:lnTo>
                  <a:lnTo>
                    <a:pt x="569001" y="69278"/>
                  </a:lnTo>
                  <a:lnTo>
                    <a:pt x="604415" y="98917"/>
                  </a:lnTo>
                  <a:lnTo>
                    <a:pt x="636011" y="133301"/>
                  </a:lnTo>
                  <a:lnTo>
                    <a:pt x="663227" y="172208"/>
                  </a:lnTo>
                  <a:lnTo>
                    <a:pt x="685502" y="215410"/>
                  </a:lnTo>
                  <a:lnTo>
                    <a:pt x="701793" y="261217"/>
                  </a:lnTo>
                  <a:lnTo>
                    <a:pt x="711566" y="307682"/>
                  </a:lnTo>
                  <a:lnTo>
                    <a:pt x="715044" y="354248"/>
                  </a:lnTo>
                  <a:lnTo>
                    <a:pt x="712449" y="400356"/>
                  </a:lnTo>
                  <a:lnTo>
                    <a:pt x="704002" y="445445"/>
                  </a:lnTo>
                  <a:lnTo>
                    <a:pt x="689925" y="488955"/>
                  </a:lnTo>
                  <a:lnTo>
                    <a:pt x="670440" y="530328"/>
                  </a:lnTo>
                  <a:lnTo>
                    <a:pt x="645766" y="569001"/>
                  </a:lnTo>
                  <a:lnTo>
                    <a:pt x="616127" y="604415"/>
                  </a:lnTo>
                  <a:lnTo>
                    <a:pt x="581744" y="636011"/>
                  </a:lnTo>
                  <a:lnTo>
                    <a:pt x="542838" y="663227"/>
                  </a:lnTo>
                  <a:lnTo>
                    <a:pt x="499630" y="685503"/>
                  </a:lnTo>
                  <a:lnTo>
                    <a:pt x="453827" y="701794"/>
                  </a:lnTo>
                  <a:lnTo>
                    <a:pt x="407362" y="711566"/>
                  </a:lnTo>
                  <a:lnTo>
                    <a:pt x="360796" y="715045"/>
                  </a:lnTo>
                  <a:lnTo>
                    <a:pt x="314689" y="712450"/>
                  </a:lnTo>
                  <a:lnTo>
                    <a:pt x="269599" y="704003"/>
                  </a:lnTo>
                  <a:lnTo>
                    <a:pt x="226088" y="689926"/>
                  </a:lnTo>
                  <a:lnTo>
                    <a:pt x="184716" y="670440"/>
                  </a:lnTo>
                  <a:lnTo>
                    <a:pt x="146043" y="645766"/>
                  </a:lnTo>
                  <a:lnTo>
                    <a:pt x="110629" y="616127"/>
                  </a:lnTo>
                  <a:lnTo>
                    <a:pt x="79033" y="581744"/>
                  </a:lnTo>
                  <a:lnTo>
                    <a:pt x="51817" y="542837"/>
                  </a:lnTo>
                  <a:lnTo>
                    <a:pt x="29540" y="499629"/>
                  </a:lnTo>
                  <a:close/>
                </a:path>
              </a:pathLst>
            </a:custGeom>
            <a:solidFill>
              <a:srgbClr val="318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358432" y="6210265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221902" y="13528"/>
                  </a:moveTo>
                  <a:lnTo>
                    <a:pt x="299884" y="13528"/>
                  </a:lnTo>
                  <a:lnTo>
                    <a:pt x="347733" y="36178"/>
                  </a:lnTo>
                  <a:lnTo>
                    <a:pt x="382081" y="63422"/>
                  </a:lnTo>
                  <a:lnTo>
                    <a:pt x="410420" y="96876"/>
                  </a:lnTo>
                  <a:lnTo>
                    <a:pt x="431986" y="135779"/>
                  </a:lnTo>
                  <a:lnTo>
                    <a:pt x="445625" y="178128"/>
                  </a:lnTo>
                  <a:lnTo>
                    <a:pt x="449258" y="209605"/>
                  </a:lnTo>
                  <a:lnTo>
                    <a:pt x="419598" y="141152"/>
                  </a:lnTo>
                  <a:lnTo>
                    <a:pt x="399317" y="104581"/>
                  </a:lnTo>
                  <a:lnTo>
                    <a:pt x="372668" y="73142"/>
                  </a:lnTo>
                  <a:lnTo>
                    <a:pt x="340378" y="47532"/>
                  </a:lnTo>
                  <a:lnTo>
                    <a:pt x="303172" y="28448"/>
                  </a:lnTo>
                  <a:lnTo>
                    <a:pt x="262975" y="16926"/>
                  </a:lnTo>
                  <a:lnTo>
                    <a:pt x="221902" y="13528"/>
                  </a:lnTo>
                  <a:close/>
                </a:path>
                <a:path w="450850" h="450850">
                  <a:moveTo>
                    <a:pt x="228749" y="437123"/>
                  </a:moveTo>
                  <a:lnTo>
                    <a:pt x="269692" y="432410"/>
                  </a:lnTo>
                  <a:lnTo>
                    <a:pt x="309501" y="419598"/>
                  </a:lnTo>
                  <a:lnTo>
                    <a:pt x="346070" y="399317"/>
                  </a:lnTo>
                  <a:lnTo>
                    <a:pt x="377510" y="372669"/>
                  </a:lnTo>
                  <a:lnTo>
                    <a:pt x="403120" y="340379"/>
                  </a:lnTo>
                  <a:lnTo>
                    <a:pt x="422204" y="303172"/>
                  </a:lnTo>
                  <a:lnTo>
                    <a:pt x="433725" y="262976"/>
                  </a:lnTo>
                  <a:lnTo>
                    <a:pt x="437123" y="221902"/>
                  </a:lnTo>
                  <a:lnTo>
                    <a:pt x="432409" y="180958"/>
                  </a:lnTo>
                  <a:lnTo>
                    <a:pt x="419598" y="141152"/>
                  </a:lnTo>
                  <a:lnTo>
                    <a:pt x="449258" y="209605"/>
                  </a:lnTo>
                  <a:lnTo>
                    <a:pt x="447039" y="265374"/>
                  </a:lnTo>
                  <a:lnTo>
                    <a:pt x="434753" y="308134"/>
                  </a:lnTo>
                  <a:lnTo>
                    <a:pt x="414439" y="347748"/>
                  </a:lnTo>
                  <a:lnTo>
                    <a:pt x="387198" y="382095"/>
                  </a:lnTo>
                  <a:lnTo>
                    <a:pt x="353764" y="410425"/>
                  </a:lnTo>
                  <a:lnTo>
                    <a:pt x="318110" y="430191"/>
                  </a:lnTo>
                  <a:lnTo>
                    <a:pt x="298923" y="437123"/>
                  </a:lnTo>
                  <a:lnTo>
                    <a:pt x="228749" y="437123"/>
                  </a:lnTo>
                  <a:close/>
                </a:path>
                <a:path w="450850" h="450850">
                  <a:moveTo>
                    <a:pt x="20458" y="318106"/>
                  </a:moveTo>
                  <a:lnTo>
                    <a:pt x="17528" y="311343"/>
                  </a:lnTo>
                  <a:lnTo>
                    <a:pt x="5027" y="272524"/>
                  </a:lnTo>
                  <a:lnTo>
                    <a:pt x="0" y="228970"/>
                  </a:lnTo>
                  <a:lnTo>
                    <a:pt x="3613" y="185277"/>
                  </a:lnTo>
                  <a:lnTo>
                    <a:pt x="15899" y="142517"/>
                  </a:lnTo>
                  <a:lnTo>
                    <a:pt x="36178" y="102918"/>
                  </a:lnTo>
                  <a:lnTo>
                    <a:pt x="63422" y="68570"/>
                  </a:lnTo>
                  <a:lnTo>
                    <a:pt x="96876" y="40231"/>
                  </a:lnTo>
                  <a:lnTo>
                    <a:pt x="135785" y="18663"/>
                  </a:lnTo>
                  <a:lnTo>
                    <a:pt x="178128" y="5027"/>
                  </a:lnTo>
                  <a:lnTo>
                    <a:pt x="221682" y="0"/>
                  </a:lnTo>
                  <a:lnTo>
                    <a:pt x="265374" y="3613"/>
                  </a:lnTo>
                  <a:lnTo>
                    <a:pt x="299884" y="13528"/>
                  </a:lnTo>
                  <a:lnTo>
                    <a:pt x="221902" y="13528"/>
                  </a:lnTo>
                  <a:lnTo>
                    <a:pt x="180959" y="18242"/>
                  </a:lnTo>
                  <a:lnTo>
                    <a:pt x="141151" y="31053"/>
                  </a:lnTo>
                  <a:lnTo>
                    <a:pt x="104581" y="51334"/>
                  </a:lnTo>
                  <a:lnTo>
                    <a:pt x="73142" y="77983"/>
                  </a:lnTo>
                  <a:lnTo>
                    <a:pt x="47531" y="110273"/>
                  </a:lnTo>
                  <a:lnTo>
                    <a:pt x="28448" y="147479"/>
                  </a:lnTo>
                  <a:lnTo>
                    <a:pt x="16926" y="187676"/>
                  </a:lnTo>
                  <a:lnTo>
                    <a:pt x="13528" y="228749"/>
                  </a:lnTo>
                  <a:lnTo>
                    <a:pt x="18241" y="269692"/>
                  </a:lnTo>
                  <a:lnTo>
                    <a:pt x="31053" y="309499"/>
                  </a:lnTo>
                  <a:lnTo>
                    <a:pt x="60712" y="377954"/>
                  </a:lnTo>
                  <a:lnTo>
                    <a:pt x="40231" y="353775"/>
                  </a:lnTo>
                  <a:lnTo>
                    <a:pt x="20458" y="318106"/>
                  </a:lnTo>
                  <a:close/>
                </a:path>
                <a:path w="450850" h="450850">
                  <a:moveTo>
                    <a:pt x="60712" y="377954"/>
                  </a:moveTo>
                  <a:lnTo>
                    <a:pt x="31053" y="309499"/>
                  </a:lnTo>
                  <a:lnTo>
                    <a:pt x="51335" y="346071"/>
                  </a:lnTo>
                  <a:lnTo>
                    <a:pt x="77983" y="377510"/>
                  </a:lnTo>
                  <a:lnTo>
                    <a:pt x="110273" y="403120"/>
                  </a:lnTo>
                  <a:lnTo>
                    <a:pt x="147480" y="422203"/>
                  </a:lnTo>
                  <a:lnTo>
                    <a:pt x="187676" y="433725"/>
                  </a:lnTo>
                  <a:lnTo>
                    <a:pt x="228749" y="437123"/>
                  </a:lnTo>
                  <a:lnTo>
                    <a:pt x="298923" y="437123"/>
                  </a:lnTo>
                  <a:lnTo>
                    <a:pt x="272524" y="445624"/>
                  </a:lnTo>
                  <a:lnTo>
                    <a:pt x="228970" y="450652"/>
                  </a:lnTo>
                  <a:lnTo>
                    <a:pt x="185277" y="447039"/>
                  </a:lnTo>
                  <a:lnTo>
                    <a:pt x="142517" y="434752"/>
                  </a:lnTo>
                  <a:lnTo>
                    <a:pt x="102918" y="414474"/>
                  </a:lnTo>
                  <a:lnTo>
                    <a:pt x="68570" y="387229"/>
                  </a:lnTo>
                  <a:lnTo>
                    <a:pt x="60712" y="377954"/>
                  </a:lnTo>
                  <a:close/>
                </a:path>
              </a:pathLst>
            </a:custGeom>
            <a:solidFill>
              <a:srgbClr val="0437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30464" y="9417191"/>
            <a:ext cx="280670" cy="485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000" b="1" spc="95" dirty="0">
                <a:solidFill>
                  <a:srgbClr val="04373F"/>
                </a:solidFill>
                <a:latin typeface="Tahoma"/>
                <a:cs typeface="Tahoma"/>
              </a:rPr>
              <a:t>4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116" y="414829"/>
            <a:ext cx="4211955" cy="7785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924685" algn="l"/>
              </a:tabLst>
            </a:pPr>
            <a:r>
              <a:rPr sz="4900" b="1" spc="1095" dirty="0">
                <a:solidFill>
                  <a:srgbClr val="04373F"/>
                </a:solidFill>
                <a:latin typeface="Tahoma"/>
                <a:cs typeface="Tahoma"/>
              </a:rPr>
              <a:t>O</a:t>
            </a:r>
            <a:r>
              <a:rPr sz="4900" b="1" spc="590" dirty="0">
                <a:solidFill>
                  <a:srgbClr val="04373F"/>
                </a:solidFill>
                <a:latin typeface="Tahoma"/>
                <a:cs typeface="Tahoma"/>
              </a:rPr>
              <a:t>U</a:t>
            </a:r>
            <a:r>
              <a:rPr sz="4900" b="1" spc="-25" dirty="0">
                <a:solidFill>
                  <a:srgbClr val="04373F"/>
                </a:solidFill>
                <a:latin typeface="Tahoma"/>
                <a:cs typeface="Tahoma"/>
              </a:rPr>
              <a:t>R</a:t>
            </a:r>
            <a:r>
              <a:rPr sz="4900" b="1" dirty="0">
                <a:solidFill>
                  <a:srgbClr val="04373F"/>
                </a:solidFill>
                <a:latin typeface="Tahoma"/>
                <a:cs typeface="Tahoma"/>
              </a:rPr>
              <a:t>	</a:t>
            </a:r>
            <a:r>
              <a:rPr sz="4900" b="1" spc="755" dirty="0">
                <a:solidFill>
                  <a:srgbClr val="04373F"/>
                </a:solidFill>
                <a:latin typeface="Tahoma"/>
                <a:cs typeface="Tahoma"/>
              </a:rPr>
              <a:t>S</a:t>
            </a:r>
            <a:r>
              <a:rPr sz="4900" b="1" spc="480" dirty="0">
                <a:solidFill>
                  <a:srgbClr val="04373F"/>
                </a:solidFill>
                <a:latin typeface="Tahoma"/>
                <a:cs typeface="Tahoma"/>
              </a:rPr>
              <a:t>T</a:t>
            </a:r>
            <a:r>
              <a:rPr sz="4900" b="1" spc="385" dirty="0">
                <a:solidFill>
                  <a:srgbClr val="04373F"/>
                </a:solidFill>
                <a:latin typeface="Tahoma"/>
                <a:cs typeface="Tahoma"/>
              </a:rPr>
              <a:t>E</a:t>
            </a:r>
            <a:r>
              <a:rPr sz="4900" b="1" spc="605" dirty="0">
                <a:solidFill>
                  <a:srgbClr val="04373F"/>
                </a:solidFill>
                <a:latin typeface="Tahoma"/>
                <a:cs typeface="Tahoma"/>
              </a:rPr>
              <a:t>P</a:t>
            </a:r>
            <a:r>
              <a:rPr sz="4900" b="1" spc="215" dirty="0">
                <a:solidFill>
                  <a:srgbClr val="04373F"/>
                </a:solidFill>
                <a:latin typeface="Tahoma"/>
                <a:cs typeface="Tahoma"/>
              </a:rPr>
              <a:t>S</a:t>
            </a:r>
            <a:endParaRPr sz="49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828" y="1750825"/>
            <a:ext cx="123825" cy="123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303" y="4419313"/>
            <a:ext cx="123825" cy="123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645" y="7202962"/>
            <a:ext cx="123825" cy="1238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60078" y="1496952"/>
            <a:ext cx="17490440" cy="85774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30250">
              <a:lnSpc>
                <a:spcPct val="100000"/>
              </a:lnSpc>
              <a:spcBef>
                <a:spcPts val="120"/>
              </a:spcBef>
              <a:tabLst>
                <a:tab pos="3267710" algn="l"/>
                <a:tab pos="4403725" algn="l"/>
                <a:tab pos="5859780" algn="l"/>
                <a:tab pos="6736715" algn="l"/>
              </a:tabLst>
            </a:pPr>
            <a:r>
              <a:rPr sz="3300" b="1" spc="225" dirty="0">
                <a:solidFill>
                  <a:srgbClr val="A65C44"/>
                </a:solidFill>
                <a:latin typeface="Tahoma"/>
                <a:cs typeface="Tahoma"/>
              </a:rPr>
              <a:t>IDENTIFY	</a:t>
            </a:r>
            <a:r>
              <a:rPr sz="3300" b="1" spc="215" dirty="0">
                <a:solidFill>
                  <a:srgbClr val="A65C44"/>
                </a:solidFill>
                <a:latin typeface="Tahoma"/>
                <a:cs typeface="Tahoma"/>
              </a:rPr>
              <a:t>THE	</a:t>
            </a:r>
            <a:r>
              <a:rPr sz="3300" b="1" spc="330" dirty="0">
                <a:solidFill>
                  <a:srgbClr val="A65C44"/>
                </a:solidFill>
                <a:latin typeface="Tahoma"/>
                <a:cs typeface="Tahoma"/>
              </a:rPr>
              <a:t>TYPE	</a:t>
            </a:r>
            <a:r>
              <a:rPr sz="3300" b="1" spc="365" dirty="0">
                <a:solidFill>
                  <a:srgbClr val="A65C44"/>
                </a:solidFill>
                <a:latin typeface="Tahoma"/>
                <a:cs typeface="Tahoma"/>
              </a:rPr>
              <a:t>OF	</a:t>
            </a:r>
            <a:r>
              <a:rPr sz="3300" b="1" spc="400" dirty="0">
                <a:solidFill>
                  <a:srgbClr val="A65C44"/>
                </a:solidFill>
                <a:latin typeface="Tahoma"/>
                <a:cs typeface="Tahoma"/>
              </a:rPr>
              <a:t>FUNCTION</a:t>
            </a:r>
            <a:endParaRPr sz="3300" dirty="0">
              <a:latin typeface="Tahoma"/>
              <a:cs typeface="Tahoma"/>
            </a:endParaRPr>
          </a:p>
          <a:p>
            <a:pPr marL="12700" marR="5080">
              <a:lnSpc>
                <a:spcPct val="119500"/>
              </a:lnSpc>
              <a:spcBef>
                <a:spcPts val="2730"/>
              </a:spcBef>
            </a:pPr>
            <a:r>
              <a:rPr sz="3400" spc="-155" dirty="0">
                <a:solidFill>
                  <a:srgbClr val="04373F"/>
                </a:solidFill>
                <a:latin typeface="Trebuchet MS"/>
                <a:cs typeface="Trebuchet MS"/>
              </a:rPr>
              <a:t>At</a:t>
            </a:r>
            <a:r>
              <a:rPr sz="3400" spc="-8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295" dirty="0">
                <a:solidFill>
                  <a:srgbClr val="04373F"/>
                </a:solidFill>
                <a:latin typeface="Trebuchet MS"/>
                <a:cs typeface="Trebuchet MS"/>
              </a:rPr>
              <a:t>first</a:t>
            </a:r>
            <a:r>
              <a:rPr sz="3400" spc="-8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280" dirty="0">
                <a:solidFill>
                  <a:srgbClr val="04373F"/>
                </a:solidFill>
                <a:latin typeface="Trebuchet MS"/>
                <a:cs typeface="Trebuchet MS"/>
              </a:rPr>
              <a:t>identify</a:t>
            </a:r>
            <a:r>
              <a:rPr sz="3400" spc="-8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235" dirty="0">
                <a:solidFill>
                  <a:srgbClr val="04373F"/>
                </a:solidFill>
                <a:latin typeface="Trebuchet MS"/>
                <a:cs typeface="Trebuchet MS"/>
              </a:rPr>
              <a:t>the</a:t>
            </a:r>
            <a:r>
              <a:rPr sz="3400" spc="-8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235" dirty="0">
                <a:solidFill>
                  <a:srgbClr val="04373F"/>
                </a:solidFill>
                <a:latin typeface="Trebuchet MS"/>
                <a:cs typeface="Trebuchet MS"/>
              </a:rPr>
              <a:t>type</a:t>
            </a:r>
            <a:r>
              <a:rPr sz="3400" spc="-8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114" dirty="0">
                <a:solidFill>
                  <a:srgbClr val="04373F"/>
                </a:solidFill>
                <a:latin typeface="Trebuchet MS"/>
                <a:cs typeface="Trebuchet MS"/>
              </a:rPr>
              <a:t>of</a:t>
            </a:r>
            <a:r>
              <a:rPr sz="3400" spc="-8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245" dirty="0">
                <a:solidFill>
                  <a:srgbClr val="04373F"/>
                </a:solidFill>
                <a:latin typeface="Trebuchet MS"/>
                <a:cs typeface="Trebuchet MS"/>
              </a:rPr>
              <a:t>function</a:t>
            </a:r>
            <a:r>
              <a:rPr sz="3400" spc="-8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95" dirty="0">
                <a:solidFill>
                  <a:srgbClr val="04373F"/>
                </a:solidFill>
                <a:latin typeface="Trebuchet MS"/>
                <a:cs typeface="Trebuchet MS"/>
              </a:rPr>
              <a:t>and</a:t>
            </a:r>
            <a:r>
              <a:rPr sz="3400" spc="-8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250" dirty="0">
                <a:solidFill>
                  <a:srgbClr val="04373F"/>
                </a:solidFill>
                <a:latin typeface="Trebuchet MS"/>
                <a:cs typeface="Trebuchet MS"/>
              </a:rPr>
              <a:t>then</a:t>
            </a:r>
            <a:r>
              <a:rPr sz="3400" spc="-8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240" dirty="0">
                <a:solidFill>
                  <a:srgbClr val="04373F"/>
                </a:solidFill>
                <a:latin typeface="Trebuchet MS"/>
                <a:cs typeface="Trebuchet MS"/>
              </a:rPr>
              <a:t>follow</a:t>
            </a:r>
            <a:r>
              <a:rPr sz="3400" spc="-8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235" dirty="0">
                <a:solidFill>
                  <a:srgbClr val="04373F"/>
                </a:solidFill>
                <a:latin typeface="Trebuchet MS"/>
                <a:cs typeface="Trebuchet MS"/>
              </a:rPr>
              <a:t>the</a:t>
            </a:r>
            <a:r>
              <a:rPr sz="3400" spc="-8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235" dirty="0">
                <a:solidFill>
                  <a:srgbClr val="04373F"/>
                </a:solidFill>
                <a:latin typeface="Trebuchet MS"/>
                <a:cs typeface="Trebuchet MS"/>
              </a:rPr>
              <a:t>respective</a:t>
            </a:r>
            <a:r>
              <a:rPr sz="3400" spc="-8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260" dirty="0">
                <a:solidFill>
                  <a:srgbClr val="04373F"/>
                </a:solidFill>
                <a:latin typeface="Trebuchet MS"/>
                <a:cs typeface="Trebuchet MS"/>
              </a:rPr>
              <a:t>formula</a:t>
            </a:r>
            <a:r>
              <a:rPr sz="3400" spc="-8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180" dirty="0">
                <a:solidFill>
                  <a:srgbClr val="04373F"/>
                </a:solidFill>
                <a:latin typeface="Trebuchet MS"/>
                <a:cs typeface="Trebuchet MS"/>
              </a:rPr>
              <a:t>to</a:t>
            </a:r>
            <a:r>
              <a:rPr sz="3400" spc="-8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225" dirty="0">
                <a:solidFill>
                  <a:srgbClr val="04373F"/>
                </a:solidFill>
                <a:latin typeface="Trebuchet MS"/>
                <a:cs typeface="Trebuchet MS"/>
              </a:rPr>
              <a:t>find</a:t>
            </a:r>
            <a:r>
              <a:rPr sz="3400" spc="-8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235" dirty="0">
                <a:solidFill>
                  <a:srgbClr val="04373F"/>
                </a:solidFill>
                <a:latin typeface="Trebuchet MS"/>
                <a:cs typeface="Trebuchet MS"/>
              </a:rPr>
              <a:t>the</a:t>
            </a:r>
            <a:r>
              <a:rPr sz="3400" spc="-8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240" dirty="0">
                <a:solidFill>
                  <a:srgbClr val="04373F"/>
                </a:solidFill>
                <a:latin typeface="Trebuchet MS"/>
                <a:cs typeface="Trebuchet MS"/>
              </a:rPr>
              <a:t>final</a:t>
            </a:r>
            <a:r>
              <a:rPr sz="3400" spc="-8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250" dirty="0">
                <a:solidFill>
                  <a:srgbClr val="04373F"/>
                </a:solidFill>
                <a:latin typeface="Trebuchet MS"/>
                <a:cs typeface="Trebuchet MS"/>
              </a:rPr>
              <a:t>output</a:t>
            </a:r>
            <a:r>
              <a:rPr sz="3400" spc="-8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90" dirty="0">
                <a:solidFill>
                  <a:srgbClr val="04373F"/>
                </a:solidFill>
                <a:latin typeface="Trebuchet MS"/>
                <a:cs typeface="Trebuchet MS"/>
              </a:rPr>
              <a:t>was </a:t>
            </a:r>
            <a:r>
              <a:rPr sz="3400" spc="-101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240" dirty="0">
                <a:solidFill>
                  <a:srgbClr val="04373F"/>
                </a:solidFill>
                <a:latin typeface="Trebuchet MS"/>
                <a:cs typeface="Trebuchet MS"/>
              </a:rPr>
              <a:t>quite</a:t>
            </a:r>
            <a:r>
              <a:rPr sz="3400" spc="-44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150" dirty="0">
                <a:solidFill>
                  <a:srgbClr val="04373F"/>
                </a:solidFill>
                <a:latin typeface="Trebuchet MS"/>
                <a:cs typeface="Trebuchet MS"/>
              </a:rPr>
              <a:t>a</a:t>
            </a:r>
            <a:r>
              <a:rPr sz="3400" spc="-4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190" dirty="0">
                <a:solidFill>
                  <a:srgbClr val="04373F"/>
                </a:solidFill>
                <a:latin typeface="Trebuchet MS"/>
                <a:cs typeface="Trebuchet MS"/>
              </a:rPr>
              <a:t>challenging</a:t>
            </a:r>
            <a:r>
              <a:rPr sz="3400" spc="-4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280" dirty="0">
                <a:solidFill>
                  <a:srgbClr val="04373F"/>
                </a:solidFill>
                <a:latin typeface="Trebuchet MS"/>
                <a:cs typeface="Trebuchet MS"/>
              </a:rPr>
              <a:t>task.</a:t>
            </a:r>
            <a:r>
              <a:rPr sz="3400" spc="-4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335" dirty="0">
                <a:solidFill>
                  <a:srgbClr val="04373F"/>
                </a:solidFill>
                <a:latin typeface="Trebuchet MS"/>
                <a:cs typeface="Trebuchet MS"/>
              </a:rPr>
              <a:t>Like</a:t>
            </a:r>
            <a:r>
              <a:rPr sz="3400" spc="-4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229" dirty="0">
                <a:solidFill>
                  <a:srgbClr val="04373F"/>
                </a:solidFill>
                <a:latin typeface="Trebuchet MS"/>
                <a:cs typeface="Trebuchet MS"/>
              </a:rPr>
              <a:t>if</a:t>
            </a:r>
            <a:r>
              <a:rPr sz="3400" spc="-434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265" dirty="0">
                <a:solidFill>
                  <a:srgbClr val="04373F"/>
                </a:solidFill>
                <a:latin typeface="Trebuchet MS"/>
                <a:cs typeface="Trebuchet MS"/>
              </a:rPr>
              <a:t>input</a:t>
            </a:r>
            <a:r>
              <a:rPr sz="3400" spc="-434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190" dirty="0">
                <a:solidFill>
                  <a:srgbClr val="04373F"/>
                </a:solidFill>
                <a:latin typeface="Trebuchet MS"/>
                <a:cs typeface="Trebuchet MS"/>
              </a:rPr>
              <a:t>is</a:t>
            </a:r>
            <a:r>
              <a:rPr sz="3400" spc="-4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114" dirty="0">
                <a:solidFill>
                  <a:srgbClr val="04373F"/>
                </a:solidFill>
                <a:latin typeface="Trebuchet MS"/>
                <a:cs typeface="Trebuchet MS"/>
              </a:rPr>
              <a:t>(3*x^2+5)</a:t>
            </a:r>
            <a:r>
              <a:rPr sz="3400" spc="-434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215" dirty="0">
                <a:solidFill>
                  <a:srgbClr val="04373F"/>
                </a:solidFill>
                <a:latin typeface="Trebuchet MS"/>
                <a:cs typeface="Trebuchet MS"/>
              </a:rPr>
              <a:t>than</a:t>
            </a:r>
            <a:r>
              <a:rPr sz="3400" spc="-4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300" dirty="0">
                <a:solidFill>
                  <a:srgbClr val="04373F"/>
                </a:solidFill>
                <a:latin typeface="Trebuchet MS"/>
                <a:cs typeface="Trebuchet MS"/>
              </a:rPr>
              <a:t>it</a:t>
            </a:r>
            <a:r>
              <a:rPr sz="3400" spc="-434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215" dirty="0">
                <a:solidFill>
                  <a:srgbClr val="04373F"/>
                </a:solidFill>
                <a:latin typeface="Trebuchet MS"/>
                <a:cs typeface="Trebuchet MS"/>
              </a:rPr>
              <a:t>should</a:t>
            </a:r>
            <a:r>
              <a:rPr sz="3400" spc="-44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280" dirty="0">
                <a:solidFill>
                  <a:srgbClr val="04373F"/>
                </a:solidFill>
                <a:latin typeface="Trebuchet MS"/>
                <a:cs typeface="Trebuchet MS"/>
              </a:rPr>
              <a:t>identify</a:t>
            </a:r>
            <a:r>
              <a:rPr sz="3400" spc="-4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270" dirty="0">
                <a:solidFill>
                  <a:srgbClr val="04373F"/>
                </a:solidFill>
                <a:latin typeface="Trebuchet MS"/>
                <a:cs typeface="Trebuchet MS"/>
              </a:rPr>
              <a:t>this</a:t>
            </a:r>
            <a:r>
              <a:rPr sz="3400" spc="-434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190" dirty="0">
                <a:solidFill>
                  <a:srgbClr val="04373F"/>
                </a:solidFill>
                <a:latin typeface="Trebuchet MS"/>
                <a:cs typeface="Trebuchet MS"/>
              </a:rPr>
              <a:t>is</a:t>
            </a:r>
            <a:r>
              <a:rPr sz="3400" spc="-4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150" dirty="0">
                <a:solidFill>
                  <a:srgbClr val="04373F"/>
                </a:solidFill>
                <a:latin typeface="Trebuchet MS"/>
                <a:cs typeface="Trebuchet MS"/>
              </a:rPr>
              <a:t>a</a:t>
            </a:r>
            <a:r>
              <a:rPr sz="3400" spc="-4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180" dirty="0">
                <a:solidFill>
                  <a:srgbClr val="04373F"/>
                </a:solidFill>
                <a:latin typeface="Trebuchet MS"/>
                <a:cs typeface="Trebuchet MS"/>
              </a:rPr>
              <a:t>Algrebra</a:t>
            </a:r>
            <a:r>
              <a:rPr sz="3400" spc="-4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245" dirty="0">
                <a:solidFill>
                  <a:srgbClr val="04373F"/>
                </a:solidFill>
                <a:latin typeface="Trebuchet MS"/>
                <a:cs typeface="Trebuchet MS"/>
              </a:rPr>
              <a:t>function</a:t>
            </a:r>
            <a:r>
              <a:rPr sz="3400" spc="-4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345" dirty="0">
                <a:solidFill>
                  <a:srgbClr val="04373F"/>
                </a:solidFill>
                <a:latin typeface="Trebuchet MS"/>
                <a:cs typeface="Trebuchet MS"/>
              </a:rPr>
              <a:t>.</a:t>
            </a:r>
            <a:endParaRPr sz="3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0" dirty="0">
              <a:latin typeface="Trebuchet MS"/>
              <a:cs typeface="Trebuchet MS"/>
            </a:endParaRPr>
          </a:p>
          <a:p>
            <a:pPr marL="702945">
              <a:lnSpc>
                <a:spcPct val="100000"/>
              </a:lnSpc>
              <a:tabLst>
                <a:tab pos="4345940" algn="l"/>
                <a:tab pos="5439410" algn="l"/>
                <a:tab pos="7968615" algn="l"/>
                <a:tab pos="11125835" algn="l"/>
              </a:tabLst>
            </a:pPr>
            <a:r>
              <a:rPr sz="3200" b="1" spc="280" dirty="0">
                <a:solidFill>
                  <a:srgbClr val="A65C44"/>
                </a:solidFill>
                <a:latin typeface="Tahoma"/>
                <a:cs typeface="Tahoma"/>
              </a:rPr>
              <a:t>DETERMINING	</a:t>
            </a:r>
            <a:r>
              <a:rPr sz="3200" b="1" spc="195" dirty="0">
                <a:solidFill>
                  <a:srgbClr val="A65C44"/>
                </a:solidFill>
                <a:latin typeface="Tahoma"/>
                <a:cs typeface="Tahoma"/>
              </a:rPr>
              <a:t>THE	</a:t>
            </a:r>
            <a:r>
              <a:rPr sz="3200" b="1" spc="420" dirty="0">
                <a:solidFill>
                  <a:srgbClr val="A65C44"/>
                </a:solidFill>
                <a:latin typeface="Tahoma"/>
                <a:cs typeface="Tahoma"/>
              </a:rPr>
              <a:t>CORRECT	</a:t>
            </a:r>
            <a:r>
              <a:rPr sz="3200" b="1" spc="290" dirty="0">
                <a:solidFill>
                  <a:srgbClr val="A65C44"/>
                </a:solidFill>
                <a:latin typeface="Tahoma"/>
                <a:cs typeface="Tahoma"/>
              </a:rPr>
              <a:t>DERIVATIVE	</a:t>
            </a:r>
            <a:r>
              <a:rPr sz="3200" b="1" spc="295" dirty="0">
                <a:solidFill>
                  <a:srgbClr val="A65C44"/>
                </a:solidFill>
                <a:latin typeface="Tahoma"/>
                <a:cs typeface="Tahoma"/>
              </a:rPr>
              <a:t>RULES</a:t>
            </a:r>
            <a:endParaRPr sz="3200" dirty="0">
              <a:latin typeface="Tahoma"/>
              <a:cs typeface="Tahoma"/>
            </a:endParaRPr>
          </a:p>
          <a:p>
            <a:pPr marL="12700" marR="39370">
              <a:lnSpc>
                <a:spcPct val="123200"/>
              </a:lnSpc>
              <a:spcBef>
                <a:spcPts val="2415"/>
              </a:spcBef>
            </a:pPr>
            <a:r>
              <a:rPr sz="3400" spc="-155" dirty="0">
                <a:solidFill>
                  <a:srgbClr val="04373F"/>
                </a:solidFill>
                <a:latin typeface="Trebuchet MS"/>
                <a:cs typeface="Trebuchet MS"/>
              </a:rPr>
              <a:t>There</a:t>
            </a:r>
            <a:r>
              <a:rPr sz="3400" spc="38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20" dirty="0">
                <a:solidFill>
                  <a:srgbClr val="04373F"/>
                </a:solidFill>
                <a:latin typeface="Trebuchet MS"/>
                <a:cs typeface="Trebuchet MS"/>
              </a:rPr>
              <a:t>are</a:t>
            </a:r>
            <a:r>
              <a:rPr sz="3400" spc="38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65" dirty="0">
                <a:solidFill>
                  <a:srgbClr val="04373F"/>
                </a:solidFill>
                <a:latin typeface="Trebuchet MS"/>
                <a:cs typeface="Trebuchet MS"/>
              </a:rPr>
              <a:t>various</a:t>
            </a:r>
            <a:r>
              <a:rPr sz="3400" spc="38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110" dirty="0">
                <a:solidFill>
                  <a:srgbClr val="04373F"/>
                </a:solidFill>
                <a:latin typeface="Trebuchet MS"/>
                <a:cs typeface="Trebuchet MS"/>
              </a:rPr>
              <a:t>rules</a:t>
            </a:r>
            <a:r>
              <a:rPr sz="3400" spc="38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90" dirty="0">
                <a:solidFill>
                  <a:srgbClr val="04373F"/>
                </a:solidFill>
                <a:latin typeface="Trebuchet MS"/>
                <a:cs typeface="Trebuchet MS"/>
              </a:rPr>
              <a:t>for</a:t>
            </a:r>
            <a:r>
              <a:rPr sz="3400" spc="38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40" dirty="0">
                <a:solidFill>
                  <a:srgbClr val="04373F"/>
                </a:solidFill>
                <a:latin typeface="Trebuchet MS"/>
                <a:cs typeface="Trebuchet MS"/>
              </a:rPr>
              <a:t>finding</a:t>
            </a:r>
            <a:r>
              <a:rPr sz="3400" spc="38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110" dirty="0">
                <a:solidFill>
                  <a:srgbClr val="04373F"/>
                </a:solidFill>
                <a:latin typeface="Trebuchet MS"/>
                <a:cs typeface="Trebuchet MS"/>
              </a:rPr>
              <a:t>derivatives,</a:t>
            </a:r>
            <a:r>
              <a:rPr sz="3400" spc="38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40" dirty="0">
                <a:solidFill>
                  <a:srgbClr val="04373F"/>
                </a:solidFill>
                <a:latin typeface="Trebuchet MS"/>
                <a:cs typeface="Trebuchet MS"/>
              </a:rPr>
              <a:t>and</a:t>
            </a:r>
            <a:r>
              <a:rPr sz="3400" spc="38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120" dirty="0">
                <a:solidFill>
                  <a:srgbClr val="04373F"/>
                </a:solidFill>
                <a:latin typeface="Trebuchet MS"/>
                <a:cs typeface="Trebuchet MS"/>
              </a:rPr>
              <a:t>this</a:t>
            </a:r>
            <a:r>
              <a:rPr sz="3400" spc="38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35" dirty="0">
                <a:solidFill>
                  <a:srgbClr val="04373F"/>
                </a:solidFill>
                <a:latin typeface="Trebuchet MS"/>
                <a:cs typeface="Trebuchet MS"/>
              </a:rPr>
              <a:t>calculator</a:t>
            </a:r>
            <a:r>
              <a:rPr sz="3400" spc="38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90" dirty="0">
                <a:solidFill>
                  <a:srgbClr val="04373F"/>
                </a:solidFill>
                <a:latin typeface="Trebuchet MS"/>
                <a:cs typeface="Trebuchet MS"/>
              </a:rPr>
              <a:t>correctly</a:t>
            </a:r>
            <a:r>
              <a:rPr sz="3400" spc="38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110" dirty="0">
                <a:solidFill>
                  <a:srgbClr val="04373F"/>
                </a:solidFill>
                <a:latin typeface="Trebuchet MS"/>
                <a:cs typeface="Trebuchet MS"/>
              </a:rPr>
              <a:t>implement</a:t>
            </a:r>
            <a:r>
              <a:rPr sz="3400" spc="38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100" dirty="0">
                <a:solidFill>
                  <a:srgbClr val="04373F"/>
                </a:solidFill>
                <a:latin typeface="Trebuchet MS"/>
                <a:cs typeface="Trebuchet MS"/>
              </a:rPr>
              <a:t>the </a:t>
            </a:r>
            <a:r>
              <a:rPr sz="3400" spc="-101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20" dirty="0">
                <a:solidFill>
                  <a:srgbClr val="04373F"/>
                </a:solidFill>
                <a:latin typeface="Trebuchet MS"/>
                <a:cs typeface="Trebuchet MS"/>
              </a:rPr>
              <a:t>appropriate</a:t>
            </a:r>
            <a:r>
              <a:rPr sz="3400" spc="-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140" dirty="0">
                <a:solidFill>
                  <a:srgbClr val="04373F"/>
                </a:solidFill>
                <a:latin typeface="Trebuchet MS"/>
                <a:cs typeface="Trebuchet MS"/>
              </a:rPr>
              <a:t>rule</a:t>
            </a:r>
            <a:r>
              <a:rPr sz="3400" spc="-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90" dirty="0">
                <a:solidFill>
                  <a:srgbClr val="04373F"/>
                </a:solidFill>
                <a:latin typeface="Trebuchet MS"/>
                <a:cs typeface="Trebuchet MS"/>
              </a:rPr>
              <a:t>for</a:t>
            </a:r>
            <a:r>
              <a:rPr sz="3400" spc="-3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50" dirty="0">
                <a:solidFill>
                  <a:srgbClr val="04373F"/>
                </a:solidFill>
                <a:latin typeface="Trebuchet MS"/>
                <a:cs typeface="Trebuchet MS"/>
              </a:rPr>
              <a:t>each</a:t>
            </a:r>
            <a:r>
              <a:rPr sz="3400" spc="-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100" dirty="0">
                <a:solidFill>
                  <a:srgbClr val="04373F"/>
                </a:solidFill>
                <a:latin typeface="Trebuchet MS"/>
                <a:cs typeface="Trebuchet MS"/>
              </a:rPr>
              <a:t>situation.</a:t>
            </a:r>
            <a:r>
              <a:rPr sz="3400" spc="-3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60" dirty="0">
                <a:solidFill>
                  <a:srgbClr val="04373F"/>
                </a:solidFill>
                <a:latin typeface="Trebuchet MS"/>
                <a:cs typeface="Trebuchet MS"/>
              </a:rPr>
              <a:t>Such</a:t>
            </a:r>
            <a:r>
              <a:rPr sz="3400" spc="-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85" dirty="0">
                <a:solidFill>
                  <a:srgbClr val="04373F"/>
                </a:solidFill>
                <a:latin typeface="Trebuchet MS"/>
                <a:cs typeface="Trebuchet MS"/>
              </a:rPr>
              <a:t>as</a:t>
            </a:r>
            <a:r>
              <a:rPr sz="3400" spc="-3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145" dirty="0">
                <a:solidFill>
                  <a:srgbClr val="04373F"/>
                </a:solidFill>
                <a:latin typeface="Trebuchet MS"/>
                <a:cs typeface="Trebuchet MS"/>
              </a:rPr>
              <a:t>-</a:t>
            </a:r>
            <a:r>
              <a:rPr sz="3400" spc="-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15" dirty="0">
                <a:solidFill>
                  <a:srgbClr val="04373F"/>
                </a:solidFill>
                <a:latin typeface="Trebuchet MS"/>
                <a:cs typeface="Trebuchet MS"/>
              </a:rPr>
              <a:t>(5*x^4+3x)*(3x+9)</a:t>
            </a:r>
            <a:r>
              <a:rPr sz="3400" spc="-3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90" dirty="0">
                <a:solidFill>
                  <a:srgbClr val="04373F"/>
                </a:solidFill>
                <a:latin typeface="Trebuchet MS"/>
                <a:cs typeface="Trebuchet MS"/>
              </a:rPr>
              <a:t>is</a:t>
            </a:r>
            <a:r>
              <a:rPr sz="3400" spc="-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150" dirty="0">
                <a:solidFill>
                  <a:srgbClr val="04373F"/>
                </a:solidFill>
                <a:latin typeface="Trebuchet MS"/>
                <a:cs typeface="Trebuchet MS"/>
              </a:rPr>
              <a:t>a</a:t>
            </a:r>
            <a:r>
              <a:rPr sz="3400" spc="-3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235" dirty="0">
                <a:solidFill>
                  <a:srgbClr val="04373F"/>
                </a:solidFill>
                <a:latin typeface="Trebuchet MS"/>
                <a:cs typeface="Trebuchet MS"/>
              </a:rPr>
              <a:t>U*V</a:t>
            </a:r>
            <a:r>
              <a:rPr sz="3400" spc="-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20" dirty="0">
                <a:solidFill>
                  <a:srgbClr val="04373F"/>
                </a:solidFill>
                <a:latin typeface="Trebuchet MS"/>
                <a:cs typeface="Trebuchet MS"/>
              </a:rPr>
              <a:t>Method</a:t>
            </a:r>
            <a:r>
              <a:rPr sz="3400" spc="-3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345" dirty="0">
                <a:solidFill>
                  <a:srgbClr val="04373F"/>
                </a:solidFill>
                <a:latin typeface="Trebuchet MS"/>
                <a:cs typeface="Trebuchet MS"/>
              </a:rPr>
              <a:t>.</a:t>
            </a:r>
            <a:endParaRPr sz="3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800" dirty="0">
              <a:latin typeface="Trebuchet MS"/>
              <a:cs typeface="Trebuchet MS"/>
            </a:endParaRPr>
          </a:p>
          <a:p>
            <a:pPr marL="706755">
              <a:lnSpc>
                <a:spcPct val="100000"/>
              </a:lnSpc>
              <a:spcBef>
                <a:spcPts val="5"/>
              </a:spcBef>
              <a:tabLst>
                <a:tab pos="5231130" algn="l"/>
                <a:tab pos="8379459" algn="l"/>
              </a:tabLst>
            </a:pPr>
            <a:r>
              <a:rPr sz="3200" b="1" spc="375" dirty="0" smtClean="0">
                <a:solidFill>
                  <a:srgbClr val="A65C44"/>
                </a:solidFill>
                <a:latin typeface="Tahoma"/>
                <a:cs typeface="Tahoma"/>
              </a:rPr>
              <a:t>UNDERSTAND</a:t>
            </a:r>
            <a:r>
              <a:rPr lang="en-US" sz="3200" b="1" spc="375" dirty="0">
                <a:solidFill>
                  <a:srgbClr val="A65C44"/>
                </a:solidFill>
                <a:latin typeface="Tahoma"/>
                <a:cs typeface="Tahoma"/>
              </a:rPr>
              <a:t> </a:t>
            </a:r>
            <a:r>
              <a:rPr sz="3200" b="1" spc="395" dirty="0" smtClean="0">
                <a:solidFill>
                  <a:srgbClr val="A65C44"/>
                </a:solidFill>
                <a:latin typeface="Tahoma"/>
                <a:cs typeface="Tahoma"/>
              </a:rPr>
              <a:t>COMPOSITE</a:t>
            </a:r>
            <a:r>
              <a:rPr lang="en-US" sz="3200" b="1" spc="395" dirty="0">
                <a:solidFill>
                  <a:srgbClr val="A65C44"/>
                </a:solidFill>
                <a:latin typeface="Tahoma"/>
                <a:cs typeface="Tahoma"/>
              </a:rPr>
              <a:t> </a:t>
            </a:r>
            <a:r>
              <a:rPr sz="3200" b="1" spc="385" dirty="0" smtClean="0">
                <a:solidFill>
                  <a:srgbClr val="A65C44"/>
                </a:solidFill>
                <a:latin typeface="Tahoma"/>
                <a:cs typeface="Tahoma"/>
              </a:rPr>
              <a:t>FUNCTIONS</a:t>
            </a:r>
            <a:endParaRPr sz="3200" dirty="0">
              <a:latin typeface="Tahoma"/>
              <a:cs typeface="Tahoma"/>
            </a:endParaRPr>
          </a:p>
          <a:p>
            <a:pPr marL="15875" marR="331470">
              <a:lnSpc>
                <a:spcPct val="123200"/>
              </a:lnSpc>
              <a:spcBef>
                <a:spcPts val="2410"/>
              </a:spcBef>
            </a:pPr>
            <a:r>
              <a:rPr sz="3400" spc="-35" dirty="0">
                <a:solidFill>
                  <a:srgbClr val="04373F"/>
                </a:solidFill>
                <a:latin typeface="Trebuchet MS"/>
                <a:cs typeface="Trebuchet MS"/>
              </a:rPr>
              <a:t>Understand</a:t>
            </a:r>
            <a:r>
              <a:rPr sz="3400" spc="12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60" dirty="0">
                <a:solidFill>
                  <a:srgbClr val="04373F"/>
                </a:solidFill>
                <a:latin typeface="Trebuchet MS"/>
                <a:cs typeface="Trebuchet MS"/>
              </a:rPr>
              <a:t>when</a:t>
            </a:r>
            <a:r>
              <a:rPr sz="3400" spc="12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150" dirty="0">
                <a:solidFill>
                  <a:srgbClr val="04373F"/>
                </a:solidFill>
                <a:latin typeface="Trebuchet MS"/>
                <a:cs typeface="Trebuchet MS"/>
              </a:rPr>
              <a:t>a</a:t>
            </a:r>
            <a:r>
              <a:rPr sz="3400" spc="12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70" dirty="0">
                <a:solidFill>
                  <a:srgbClr val="04373F"/>
                </a:solidFill>
                <a:latin typeface="Trebuchet MS"/>
                <a:cs typeface="Trebuchet MS"/>
              </a:rPr>
              <a:t>function</a:t>
            </a:r>
            <a:r>
              <a:rPr sz="3400" spc="12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90" dirty="0">
                <a:solidFill>
                  <a:srgbClr val="04373F"/>
                </a:solidFill>
                <a:latin typeface="Trebuchet MS"/>
                <a:cs typeface="Trebuchet MS"/>
              </a:rPr>
              <a:t>is</a:t>
            </a:r>
            <a:r>
              <a:rPr sz="3400" spc="12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150" dirty="0">
                <a:solidFill>
                  <a:srgbClr val="04373F"/>
                </a:solidFill>
                <a:latin typeface="Trebuchet MS"/>
                <a:cs typeface="Trebuchet MS"/>
              </a:rPr>
              <a:t>a</a:t>
            </a:r>
            <a:r>
              <a:rPr sz="3400" spc="12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25" dirty="0">
                <a:solidFill>
                  <a:srgbClr val="04373F"/>
                </a:solidFill>
                <a:latin typeface="Trebuchet MS"/>
                <a:cs typeface="Trebuchet MS"/>
              </a:rPr>
              <a:t>composite</a:t>
            </a:r>
            <a:r>
              <a:rPr sz="3400" spc="12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70" dirty="0">
                <a:solidFill>
                  <a:srgbClr val="04373F"/>
                </a:solidFill>
                <a:latin typeface="Trebuchet MS"/>
                <a:cs typeface="Trebuchet MS"/>
              </a:rPr>
              <a:t>function</a:t>
            </a:r>
            <a:r>
              <a:rPr sz="3400" spc="12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40" dirty="0">
                <a:solidFill>
                  <a:srgbClr val="04373F"/>
                </a:solidFill>
                <a:latin typeface="Trebuchet MS"/>
                <a:cs typeface="Trebuchet MS"/>
              </a:rPr>
              <a:t>and</a:t>
            </a:r>
            <a:r>
              <a:rPr sz="3400" spc="12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80" dirty="0">
                <a:solidFill>
                  <a:srgbClr val="04373F"/>
                </a:solidFill>
                <a:latin typeface="Trebuchet MS"/>
                <a:cs typeface="Trebuchet MS"/>
              </a:rPr>
              <a:t>to</a:t>
            </a:r>
            <a:r>
              <a:rPr sz="3400" spc="12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30" dirty="0">
                <a:solidFill>
                  <a:srgbClr val="04373F"/>
                </a:solidFill>
                <a:latin typeface="Trebuchet MS"/>
                <a:cs typeface="Trebuchet MS"/>
              </a:rPr>
              <a:t>apply</a:t>
            </a:r>
            <a:r>
              <a:rPr sz="3400" spc="12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100" dirty="0">
                <a:solidFill>
                  <a:srgbClr val="04373F"/>
                </a:solidFill>
                <a:latin typeface="Trebuchet MS"/>
                <a:cs typeface="Trebuchet MS"/>
              </a:rPr>
              <a:t>the</a:t>
            </a:r>
            <a:r>
              <a:rPr sz="3400" spc="12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20" dirty="0">
                <a:solidFill>
                  <a:srgbClr val="04373F"/>
                </a:solidFill>
                <a:latin typeface="Trebuchet MS"/>
                <a:cs typeface="Trebuchet MS"/>
              </a:rPr>
              <a:t>chain</a:t>
            </a:r>
            <a:r>
              <a:rPr sz="3400" spc="12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140" dirty="0">
                <a:solidFill>
                  <a:srgbClr val="04373F"/>
                </a:solidFill>
                <a:latin typeface="Trebuchet MS"/>
                <a:cs typeface="Trebuchet MS"/>
              </a:rPr>
              <a:t>rule</a:t>
            </a:r>
            <a:r>
              <a:rPr sz="3400" spc="12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90" dirty="0">
                <a:solidFill>
                  <a:srgbClr val="04373F"/>
                </a:solidFill>
                <a:latin typeface="Trebuchet MS"/>
                <a:cs typeface="Trebuchet MS"/>
              </a:rPr>
              <a:t>correctly </a:t>
            </a:r>
            <a:r>
              <a:rPr sz="3400" spc="-100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90" dirty="0">
                <a:solidFill>
                  <a:srgbClr val="04373F"/>
                </a:solidFill>
                <a:latin typeface="Trebuchet MS"/>
                <a:cs typeface="Trebuchet MS"/>
              </a:rPr>
              <a:t>is</a:t>
            </a:r>
            <a:r>
              <a:rPr sz="3400" spc="-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150" dirty="0">
                <a:solidFill>
                  <a:srgbClr val="04373F"/>
                </a:solidFill>
                <a:latin typeface="Trebuchet MS"/>
                <a:cs typeface="Trebuchet MS"/>
              </a:rPr>
              <a:t>a</a:t>
            </a:r>
            <a:r>
              <a:rPr sz="3400" spc="-3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5" dirty="0">
                <a:solidFill>
                  <a:srgbClr val="04373F"/>
                </a:solidFill>
                <a:latin typeface="Trebuchet MS"/>
                <a:cs typeface="Trebuchet MS"/>
              </a:rPr>
              <a:t>challenging</a:t>
            </a:r>
            <a:r>
              <a:rPr sz="3400" spc="-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75" dirty="0">
                <a:solidFill>
                  <a:srgbClr val="04373F"/>
                </a:solidFill>
                <a:latin typeface="Trebuchet MS"/>
                <a:cs typeface="Trebuchet MS"/>
              </a:rPr>
              <a:t>task</a:t>
            </a:r>
            <a:r>
              <a:rPr sz="3400" spc="-3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345" dirty="0">
                <a:solidFill>
                  <a:srgbClr val="04373F"/>
                </a:solidFill>
                <a:latin typeface="Trebuchet MS"/>
                <a:cs typeface="Trebuchet MS"/>
              </a:rPr>
              <a:t>.</a:t>
            </a:r>
            <a:r>
              <a:rPr sz="3400" spc="-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135" dirty="0">
                <a:solidFill>
                  <a:srgbClr val="04373F"/>
                </a:solidFill>
                <a:latin typeface="Trebuchet MS"/>
                <a:cs typeface="Trebuchet MS"/>
              </a:rPr>
              <a:t>If</a:t>
            </a:r>
            <a:r>
              <a:rPr sz="3400" spc="-3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40" dirty="0">
                <a:solidFill>
                  <a:srgbClr val="04373F"/>
                </a:solidFill>
                <a:latin typeface="Trebuchet MS"/>
                <a:cs typeface="Trebuchet MS"/>
              </a:rPr>
              <a:t>user's</a:t>
            </a:r>
            <a:r>
              <a:rPr sz="3400" spc="-3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105" dirty="0">
                <a:solidFill>
                  <a:srgbClr val="04373F"/>
                </a:solidFill>
                <a:latin typeface="Trebuchet MS"/>
                <a:cs typeface="Trebuchet MS"/>
              </a:rPr>
              <a:t>input</a:t>
            </a:r>
            <a:r>
              <a:rPr sz="3400" spc="-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400" dirty="0">
                <a:solidFill>
                  <a:srgbClr val="04373F"/>
                </a:solidFill>
                <a:latin typeface="Trebuchet MS"/>
                <a:cs typeface="Trebuchet MS"/>
              </a:rPr>
              <a:t>(</a:t>
            </a:r>
            <a:r>
              <a:rPr sz="3400" spc="-400" dirty="0" smtClean="0">
                <a:solidFill>
                  <a:srgbClr val="04373F"/>
                </a:solidFill>
                <a:latin typeface="Trebuchet MS"/>
                <a:cs typeface="Trebuchet MS"/>
              </a:rPr>
              <a:t>3</a:t>
            </a:r>
            <a:r>
              <a:rPr lang="en-US" sz="3400" spc="-400" dirty="0">
                <a:solidFill>
                  <a:srgbClr val="04373F"/>
                </a:solidFill>
                <a:latin typeface="Trebuchet MS"/>
                <a:cs typeface="Trebuchet MS"/>
              </a:rPr>
              <a:t>*</a:t>
            </a:r>
            <a:r>
              <a:rPr sz="3400" spc="-400" dirty="0" smtClean="0">
                <a:solidFill>
                  <a:srgbClr val="04373F"/>
                </a:solidFill>
                <a:latin typeface="Arial MT"/>
                <a:cs typeface="Arial MT"/>
              </a:rPr>
              <a:t>𝑥</a:t>
            </a:r>
            <a:r>
              <a:rPr sz="3400" spc="45" dirty="0" smtClean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220" dirty="0">
                <a:solidFill>
                  <a:srgbClr val="04373F"/>
                </a:solidFill>
                <a:latin typeface="Trebuchet MS"/>
                <a:cs typeface="Trebuchet MS"/>
              </a:rPr>
              <a:t>+</a:t>
            </a:r>
            <a:r>
              <a:rPr sz="3400" spc="-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120" dirty="0">
                <a:solidFill>
                  <a:srgbClr val="04373F"/>
                </a:solidFill>
                <a:latin typeface="Trebuchet MS"/>
                <a:cs typeface="Trebuchet MS"/>
              </a:rPr>
              <a:t>2)^5</a:t>
            </a:r>
            <a:r>
              <a:rPr sz="3400" spc="-3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459" dirty="0">
                <a:solidFill>
                  <a:srgbClr val="04373F"/>
                </a:solidFill>
                <a:latin typeface="Trebuchet MS"/>
                <a:cs typeface="Trebuchet MS"/>
              </a:rPr>
              <a:t>,</a:t>
            </a:r>
            <a:r>
              <a:rPr sz="3400" spc="-3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65" dirty="0">
                <a:solidFill>
                  <a:srgbClr val="04373F"/>
                </a:solidFill>
                <a:latin typeface="Trebuchet MS"/>
                <a:cs typeface="Trebuchet MS"/>
              </a:rPr>
              <a:t>which</a:t>
            </a:r>
            <a:r>
              <a:rPr sz="3400" spc="-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50" dirty="0">
                <a:solidFill>
                  <a:srgbClr val="04373F"/>
                </a:solidFill>
                <a:latin typeface="Trebuchet MS"/>
                <a:cs typeface="Trebuchet MS"/>
              </a:rPr>
              <a:t>should</a:t>
            </a:r>
            <a:r>
              <a:rPr sz="3400" spc="-3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35" dirty="0">
                <a:solidFill>
                  <a:srgbClr val="04373F"/>
                </a:solidFill>
                <a:latin typeface="Trebuchet MS"/>
                <a:cs typeface="Trebuchet MS"/>
              </a:rPr>
              <a:t>be</a:t>
            </a:r>
            <a:r>
              <a:rPr sz="3400" spc="-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10" dirty="0">
                <a:solidFill>
                  <a:srgbClr val="04373F"/>
                </a:solidFill>
                <a:latin typeface="Trebuchet MS"/>
                <a:cs typeface="Trebuchet MS"/>
              </a:rPr>
              <a:t>done</a:t>
            </a:r>
            <a:r>
              <a:rPr sz="3400" spc="-3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80" dirty="0">
                <a:solidFill>
                  <a:srgbClr val="04373F"/>
                </a:solidFill>
                <a:latin typeface="Trebuchet MS"/>
                <a:cs typeface="Trebuchet MS"/>
              </a:rPr>
              <a:t>by</a:t>
            </a:r>
            <a:r>
              <a:rPr sz="3400" spc="-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20" dirty="0">
                <a:solidFill>
                  <a:srgbClr val="04373F"/>
                </a:solidFill>
                <a:latin typeface="Trebuchet MS"/>
                <a:cs typeface="Trebuchet MS"/>
              </a:rPr>
              <a:t>chain</a:t>
            </a:r>
            <a:r>
              <a:rPr sz="3400" spc="-3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140" dirty="0">
                <a:solidFill>
                  <a:srgbClr val="04373F"/>
                </a:solidFill>
                <a:latin typeface="Trebuchet MS"/>
                <a:cs typeface="Trebuchet MS"/>
              </a:rPr>
              <a:t>rule</a:t>
            </a:r>
            <a:r>
              <a:rPr sz="3400" spc="-3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345" dirty="0">
                <a:solidFill>
                  <a:srgbClr val="04373F"/>
                </a:solidFill>
                <a:latin typeface="Trebuchet MS"/>
                <a:cs typeface="Trebuchet MS"/>
              </a:rPr>
              <a:t>.</a:t>
            </a:r>
            <a:endParaRPr sz="3400" dirty="0">
              <a:latin typeface="Trebuchet MS"/>
              <a:cs typeface="Trebuchet MS"/>
            </a:endParaRPr>
          </a:p>
          <a:p>
            <a:pPr marR="1016000" algn="r">
              <a:lnSpc>
                <a:spcPct val="100000"/>
              </a:lnSpc>
              <a:spcBef>
                <a:spcPts val="3550"/>
              </a:spcBef>
            </a:pPr>
            <a:r>
              <a:rPr sz="3000" b="1" spc="20" dirty="0">
                <a:solidFill>
                  <a:srgbClr val="04373F"/>
                </a:solidFill>
                <a:latin typeface="Tahoma"/>
                <a:cs typeface="Tahoma"/>
              </a:rPr>
              <a:t>5</a:t>
            </a:r>
            <a:endParaRPr sz="30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6978" y="1823039"/>
            <a:ext cx="123825" cy="1238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34613" y="1584977"/>
            <a:ext cx="129578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3055" algn="l"/>
                <a:tab pos="6598920" algn="l"/>
                <a:tab pos="8611870" algn="l"/>
                <a:tab pos="9871710" algn="l"/>
              </a:tabLst>
            </a:pPr>
            <a:r>
              <a:rPr sz="3200" b="1" spc="665" dirty="0">
                <a:solidFill>
                  <a:srgbClr val="A65C44"/>
                </a:solidFill>
                <a:latin typeface="Trebuchet MS"/>
                <a:cs typeface="Trebuchet MS"/>
              </a:rPr>
              <a:t>HANDLING	</a:t>
            </a:r>
            <a:r>
              <a:rPr sz="3200" b="1" spc="560" dirty="0">
                <a:solidFill>
                  <a:srgbClr val="A65C44"/>
                </a:solidFill>
                <a:latin typeface="Trebuchet MS"/>
                <a:cs typeface="Trebuchet MS"/>
              </a:rPr>
              <a:t>COEFFICIENTS	</a:t>
            </a:r>
            <a:r>
              <a:rPr sz="3200" b="1" spc="690" dirty="0">
                <a:solidFill>
                  <a:srgbClr val="A65C44"/>
                </a:solidFill>
                <a:latin typeface="Trebuchet MS"/>
                <a:cs typeface="Trebuchet MS"/>
              </a:rPr>
              <a:t>POWER	</a:t>
            </a:r>
            <a:r>
              <a:rPr sz="3200" b="1" spc="685" dirty="0">
                <a:solidFill>
                  <a:srgbClr val="A65C44"/>
                </a:solidFill>
                <a:latin typeface="Trebuchet MS"/>
                <a:cs typeface="Trebuchet MS"/>
              </a:rPr>
              <a:t>AND	</a:t>
            </a:r>
            <a:r>
              <a:rPr sz="3200" b="1" spc="715" dirty="0">
                <a:solidFill>
                  <a:srgbClr val="A65C44"/>
                </a:solidFill>
                <a:latin typeface="Trebuchet MS"/>
                <a:cs typeface="Trebuchet MS"/>
              </a:rPr>
              <a:t>CONSTANTS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3753" y="2301401"/>
            <a:ext cx="17566640" cy="1939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3200"/>
              </a:lnSpc>
              <a:spcBef>
                <a:spcPts val="95"/>
              </a:spcBef>
            </a:pPr>
            <a:r>
              <a:rPr sz="3400" spc="-75" dirty="0">
                <a:solidFill>
                  <a:srgbClr val="04373F"/>
                </a:solidFill>
                <a:latin typeface="Trebuchet MS"/>
                <a:cs typeface="Trebuchet MS"/>
              </a:rPr>
              <a:t>Partitioning </a:t>
            </a:r>
            <a:r>
              <a:rPr sz="3400" spc="-65" dirty="0">
                <a:solidFill>
                  <a:srgbClr val="04373F"/>
                </a:solidFill>
                <a:latin typeface="Trebuchet MS"/>
                <a:cs typeface="Trebuchet MS"/>
              </a:rPr>
              <a:t>coefficients, </a:t>
            </a:r>
            <a:r>
              <a:rPr sz="3400" spc="-80" dirty="0">
                <a:solidFill>
                  <a:srgbClr val="04373F"/>
                </a:solidFill>
                <a:latin typeface="Trebuchet MS"/>
                <a:cs typeface="Trebuchet MS"/>
              </a:rPr>
              <a:t>powers, </a:t>
            </a:r>
            <a:r>
              <a:rPr sz="3400" spc="40" dirty="0">
                <a:solidFill>
                  <a:srgbClr val="04373F"/>
                </a:solidFill>
                <a:latin typeface="Trebuchet MS"/>
                <a:cs typeface="Trebuchet MS"/>
              </a:rPr>
              <a:t>and </a:t>
            </a:r>
            <a:r>
              <a:rPr sz="3400" spc="-25" dirty="0">
                <a:solidFill>
                  <a:srgbClr val="04373F"/>
                </a:solidFill>
                <a:latin typeface="Trebuchet MS"/>
                <a:cs typeface="Trebuchet MS"/>
              </a:rPr>
              <a:t>constants </a:t>
            </a:r>
            <a:r>
              <a:rPr sz="3400" spc="-145" dirty="0">
                <a:solidFill>
                  <a:srgbClr val="04373F"/>
                </a:solidFill>
                <a:latin typeface="Trebuchet MS"/>
                <a:cs typeface="Trebuchet MS"/>
              </a:rPr>
              <a:t>in </a:t>
            </a:r>
            <a:r>
              <a:rPr sz="3400" spc="-40" dirty="0">
                <a:solidFill>
                  <a:srgbClr val="04373F"/>
                </a:solidFill>
                <a:latin typeface="Trebuchet MS"/>
                <a:cs typeface="Trebuchet MS"/>
              </a:rPr>
              <a:t>expressions </a:t>
            </a:r>
            <a:r>
              <a:rPr sz="3400" spc="-90" dirty="0">
                <a:solidFill>
                  <a:srgbClr val="04373F"/>
                </a:solidFill>
                <a:latin typeface="Trebuchet MS"/>
                <a:cs typeface="Trebuchet MS"/>
              </a:rPr>
              <a:t>is </a:t>
            </a:r>
            <a:r>
              <a:rPr sz="3400" spc="150" dirty="0">
                <a:solidFill>
                  <a:srgbClr val="04373F"/>
                </a:solidFill>
                <a:latin typeface="Trebuchet MS"/>
                <a:cs typeface="Trebuchet MS"/>
              </a:rPr>
              <a:t>a </a:t>
            </a:r>
            <a:r>
              <a:rPr sz="3400" spc="-5" dirty="0">
                <a:solidFill>
                  <a:srgbClr val="04373F"/>
                </a:solidFill>
                <a:latin typeface="Trebuchet MS"/>
                <a:cs typeface="Trebuchet MS"/>
              </a:rPr>
              <a:t>challenge </a:t>
            </a:r>
            <a:r>
              <a:rPr sz="3400" spc="-90" dirty="0">
                <a:solidFill>
                  <a:srgbClr val="04373F"/>
                </a:solidFill>
                <a:latin typeface="Trebuchet MS"/>
                <a:cs typeface="Trebuchet MS"/>
              </a:rPr>
              <a:t>for derivative </a:t>
            </a:r>
            <a:r>
              <a:rPr sz="3400" spc="-8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60" dirty="0">
                <a:solidFill>
                  <a:srgbClr val="04373F"/>
                </a:solidFill>
                <a:latin typeface="Trebuchet MS"/>
                <a:cs typeface="Trebuchet MS"/>
              </a:rPr>
              <a:t>calculator.</a:t>
            </a:r>
            <a:r>
              <a:rPr sz="3400" spc="-5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40" dirty="0">
                <a:solidFill>
                  <a:srgbClr val="04373F"/>
                </a:solidFill>
                <a:latin typeface="Trebuchet MS"/>
                <a:cs typeface="Trebuchet MS"/>
              </a:rPr>
              <a:t>Handle </a:t>
            </a:r>
            <a:r>
              <a:rPr sz="3400" spc="-65" dirty="0">
                <a:solidFill>
                  <a:srgbClr val="04373F"/>
                </a:solidFill>
                <a:latin typeface="Trebuchet MS"/>
                <a:cs typeface="Trebuchet MS"/>
              </a:rPr>
              <a:t>situations</a:t>
            </a:r>
            <a:r>
              <a:rPr sz="3400" spc="-6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70" dirty="0">
                <a:solidFill>
                  <a:srgbClr val="04373F"/>
                </a:solidFill>
                <a:latin typeface="Trebuchet MS"/>
                <a:cs typeface="Trebuchet MS"/>
              </a:rPr>
              <a:t>where</a:t>
            </a:r>
            <a:r>
              <a:rPr sz="3400" spc="-6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100" dirty="0">
                <a:solidFill>
                  <a:srgbClr val="04373F"/>
                </a:solidFill>
                <a:latin typeface="Trebuchet MS"/>
                <a:cs typeface="Trebuchet MS"/>
              </a:rPr>
              <a:t>the</a:t>
            </a:r>
            <a:r>
              <a:rPr sz="3400" spc="-9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65" dirty="0">
                <a:solidFill>
                  <a:srgbClr val="04373F"/>
                </a:solidFill>
                <a:latin typeface="Trebuchet MS"/>
                <a:cs typeface="Trebuchet MS"/>
              </a:rPr>
              <a:t>coefficients,</a:t>
            </a:r>
            <a:r>
              <a:rPr sz="3400" spc="-6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80" dirty="0">
                <a:solidFill>
                  <a:srgbClr val="04373F"/>
                </a:solidFill>
                <a:latin typeface="Trebuchet MS"/>
                <a:cs typeface="Trebuchet MS"/>
              </a:rPr>
              <a:t>powers,</a:t>
            </a:r>
            <a:r>
              <a:rPr sz="3400" spc="-7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95" dirty="0">
                <a:solidFill>
                  <a:srgbClr val="04373F"/>
                </a:solidFill>
                <a:latin typeface="Trebuchet MS"/>
                <a:cs typeface="Trebuchet MS"/>
              </a:rPr>
              <a:t>or</a:t>
            </a:r>
            <a:r>
              <a:rPr sz="3400" spc="-9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25" dirty="0">
                <a:solidFill>
                  <a:srgbClr val="04373F"/>
                </a:solidFill>
                <a:latin typeface="Trebuchet MS"/>
                <a:cs typeface="Trebuchet MS"/>
              </a:rPr>
              <a:t>constants </a:t>
            </a:r>
            <a:r>
              <a:rPr sz="3400" spc="-20" dirty="0">
                <a:solidFill>
                  <a:srgbClr val="04373F"/>
                </a:solidFill>
                <a:latin typeface="Trebuchet MS"/>
                <a:cs typeface="Trebuchet MS"/>
              </a:rPr>
              <a:t>are </a:t>
            </a:r>
            <a:r>
              <a:rPr sz="3400" spc="-70" dirty="0">
                <a:solidFill>
                  <a:srgbClr val="04373F"/>
                </a:solidFill>
                <a:latin typeface="Trebuchet MS"/>
                <a:cs typeface="Trebuchet MS"/>
              </a:rPr>
              <a:t>symbolic </a:t>
            </a:r>
            <a:r>
              <a:rPr sz="3400" spc="-6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80" dirty="0">
                <a:solidFill>
                  <a:srgbClr val="04373F"/>
                </a:solidFill>
                <a:latin typeface="Trebuchet MS"/>
                <a:cs typeface="Trebuchet MS"/>
              </a:rPr>
              <a:t>variables,</a:t>
            </a:r>
            <a:r>
              <a:rPr sz="3400" spc="-4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40" dirty="0">
                <a:solidFill>
                  <a:srgbClr val="04373F"/>
                </a:solidFill>
                <a:latin typeface="Trebuchet MS"/>
                <a:cs typeface="Trebuchet MS"/>
              </a:rPr>
              <a:t>and</a:t>
            </a:r>
            <a:r>
              <a:rPr sz="3400" spc="-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85" dirty="0">
                <a:solidFill>
                  <a:srgbClr val="04373F"/>
                </a:solidFill>
                <a:latin typeface="Trebuchet MS"/>
                <a:cs typeface="Trebuchet MS"/>
              </a:rPr>
              <a:t>not</a:t>
            </a:r>
            <a:r>
              <a:rPr sz="3400" spc="-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185" dirty="0">
                <a:solidFill>
                  <a:srgbClr val="04373F"/>
                </a:solidFill>
                <a:latin typeface="Trebuchet MS"/>
                <a:cs typeface="Trebuchet MS"/>
              </a:rPr>
              <a:t>just</a:t>
            </a:r>
            <a:r>
              <a:rPr sz="3400" spc="-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80" dirty="0">
                <a:solidFill>
                  <a:srgbClr val="04373F"/>
                </a:solidFill>
                <a:latin typeface="Trebuchet MS"/>
                <a:cs typeface="Trebuchet MS"/>
              </a:rPr>
              <a:t>numerical</a:t>
            </a:r>
            <a:r>
              <a:rPr sz="3400" spc="-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90" dirty="0">
                <a:solidFill>
                  <a:srgbClr val="04373F"/>
                </a:solidFill>
                <a:latin typeface="Trebuchet MS"/>
                <a:cs typeface="Trebuchet MS"/>
              </a:rPr>
              <a:t>values.</a:t>
            </a:r>
            <a:endParaRPr sz="34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6978" y="5553354"/>
            <a:ext cx="123825" cy="1238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3753" y="5315293"/>
            <a:ext cx="17193895" cy="1380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2945">
              <a:lnSpc>
                <a:spcPct val="100000"/>
              </a:lnSpc>
              <a:spcBef>
                <a:spcPts val="100"/>
              </a:spcBef>
              <a:tabLst>
                <a:tab pos="3154680" algn="l"/>
                <a:tab pos="4248150" algn="l"/>
                <a:tab pos="8567420" algn="l"/>
              </a:tabLst>
            </a:pPr>
            <a:r>
              <a:rPr sz="3200" b="1" spc="710" dirty="0">
                <a:solidFill>
                  <a:srgbClr val="A65C44"/>
                </a:solidFill>
                <a:latin typeface="Trebuchet MS"/>
                <a:cs typeface="Trebuchet MS"/>
              </a:rPr>
              <a:t>PARSING	</a:t>
            </a:r>
            <a:r>
              <a:rPr sz="3200" b="1" spc="330" dirty="0">
                <a:solidFill>
                  <a:srgbClr val="A65C44"/>
                </a:solidFill>
                <a:latin typeface="Trebuchet MS"/>
                <a:cs typeface="Trebuchet MS"/>
              </a:rPr>
              <a:t>THE	</a:t>
            </a:r>
            <a:r>
              <a:rPr sz="3200" b="1" spc="640" dirty="0">
                <a:solidFill>
                  <a:srgbClr val="A65C44"/>
                </a:solidFill>
                <a:latin typeface="Trebuchet MS"/>
                <a:cs typeface="Trebuchet MS"/>
              </a:rPr>
              <a:t>MATHEMATICAL	</a:t>
            </a:r>
            <a:r>
              <a:rPr sz="3200" b="1" spc="690" dirty="0">
                <a:solidFill>
                  <a:srgbClr val="A65C44"/>
                </a:solidFill>
                <a:latin typeface="Trebuchet MS"/>
                <a:cs typeface="Trebuchet MS"/>
              </a:rPr>
              <a:t>EXPRESSION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45"/>
              </a:spcBef>
              <a:tabLst>
                <a:tab pos="1644014" algn="l"/>
                <a:tab pos="2505710" algn="l"/>
                <a:tab pos="5363845" algn="l"/>
                <a:tab pos="7606665" algn="l"/>
                <a:tab pos="8561705" algn="l"/>
                <a:tab pos="9303385" algn="l"/>
                <a:tab pos="9805670" algn="l"/>
                <a:tab pos="11915775" algn="l"/>
                <a:tab pos="12494895" algn="l"/>
                <a:tab pos="14836140" algn="l"/>
                <a:tab pos="15337790" algn="l"/>
              </a:tabLst>
            </a:pPr>
            <a:r>
              <a:rPr sz="3400" spc="-20" dirty="0">
                <a:solidFill>
                  <a:srgbClr val="04373F"/>
                </a:solidFill>
                <a:latin typeface="Trebuchet MS"/>
                <a:cs typeface="Trebuchet MS"/>
              </a:rPr>
              <a:t>Parsing	</a:t>
            </a:r>
            <a:r>
              <a:rPr sz="3400" spc="-100" dirty="0">
                <a:solidFill>
                  <a:srgbClr val="04373F"/>
                </a:solidFill>
                <a:latin typeface="Trebuchet MS"/>
                <a:cs typeface="Trebuchet MS"/>
              </a:rPr>
              <a:t>the	</a:t>
            </a:r>
            <a:r>
              <a:rPr sz="3400" spc="-55" dirty="0">
                <a:solidFill>
                  <a:srgbClr val="04373F"/>
                </a:solidFill>
                <a:latin typeface="Trebuchet MS"/>
                <a:cs typeface="Trebuchet MS"/>
              </a:rPr>
              <a:t>mathematical	</a:t>
            </a:r>
            <a:r>
              <a:rPr sz="3400" spc="-45" dirty="0">
                <a:solidFill>
                  <a:srgbClr val="04373F"/>
                </a:solidFill>
                <a:latin typeface="Trebuchet MS"/>
                <a:cs typeface="Trebuchet MS"/>
              </a:rPr>
              <a:t>expression	</a:t>
            </a:r>
            <a:r>
              <a:rPr sz="3400" spc="55" dirty="0">
                <a:solidFill>
                  <a:srgbClr val="04373F"/>
                </a:solidFill>
                <a:latin typeface="Trebuchet MS"/>
                <a:cs typeface="Trebuchet MS"/>
              </a:rPr>
              <a:t>can	</a:t>
            </a:r>
            <a:r>
              <a:rPr sz="3400" spc="35" dirty="0">
                <a:solidFill>
                  <a:srgbClr val="04373F"/>
                </a:solidFill>
                <a:latin typeface="Trebuchet MS"/>
                <a:cs typeface="Trebuchet MS"/>
              </a:rPr>
              <a:t>be	</a:t>
            </a:r>
            <a:r>
              <a:rPr sz="3400" spc="150" dirty="0">
                <a:solidFill>
                  <a:srgbClr val="04373F"/>
                </a:solidFill>
                <a:latin typeface="Trebuchet MS"/>
                <a:cs typeface="Trebuchet MS"/>
              </a:rPr>
              <a:t>a	</a:t>
            </a:r>
            <a:r>
              <a:rPr sz="3400" spc="-5" dirty="0">
                <a:solidFill>
                  <a:srgbClr val="04373F"/>
                </a:solidFill>
                <a:latin typeface="Trebuchet MS"/>
                <a:cs typeface="Trebuchet MS"/>
              </a:rPr>
              <a:t>challenge	</a:t>
            </a:r>
            <a:r>
              <a:rPr sz="3400" spc="-145" dirty="0">
                <a:solidFill>
                  <a:srgbClr val="04373F"/>
                </a:solidFill>
                <a:latin typeface="Trebuchet MS"/>
                <a:cs typeface="Trebuchet MS"/>
              </a:rPr>
              <a:t>in	</a:t>
            </a:r>
            <a:r>
              <a:rPr sz="3400" spc="-15" dirty="0">
                <a:solidFill>
                  <a:srgbClr val="04373F"/>
                </a:solidFill>
                <a:latin typeface="Trebuchet MS"/>
                <a:cs typeface="Trebuchet MS"/>
              </a:rPr>
              <a:t>developing	</a:t>
            </a:r>
            <a:r>
              <a:rPr sz="3400" spc="150" dirty="0">
                <a:solidFill>
                  <a:srgbClr val="04373F"/>
                </a:solidFill>
                <a:latin typeface="Trebuchet MS"/>
                <a:cs typeface="Trebuchet MS"/>
              </a:rPr>
              <a:t>a	</a:t>
            </a:r>
            <a:r>
              <a:rPr sz="3400" spc="-90" dirty="0">
                <a:solidFill>
                  <a:srgbClr val="04373F"/>
                </a:solidFill>
                <a:latin typeface="Trebuchet MS"/>
                <a:cs typeface="Trebuchet MS"/>
              </a:rPr>
              <a:t>derivative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3753" y="6669892"/>
            <a:ext cx="12444730" cy="1301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95"/>
              </a:spcBef>
              <a:tabLst>
                <a:tab pos="2366010" algn="l"/>
                <a:tab pos="2509520" algn="l"/>
                <a:tab pos="2936875" algn="l"/>
                <a:tab pos="3562350" algn="l"/>
                <a:tab pos="4773930" algn="l"/>
                <a:tab pos="6525895" algn="l"/>
                <a:tab pos="6687820" algn="l"/>
                <a:tab pos="8803640" algn="l"/>
                <a:tab pos="9867900" algn="l"/>
                <a:tab pos="9895840" algn="l"/>
                <a:tab pos="10925175" algn="l"/>
                <a:tab pos="11825605" algn="l"/>
              </a:tabLst>
            </a:pPr>
            <a:r>
              <a:rPr sz="3400" spc="-60" dirty="0">
                <a:solidFill>
                  <a:srgbClr val="04373F"/>
                </a:solidFill>
                <a:latin typeface="Trebuchet MS"/>
                <a:cs typeface="Trebuchet MS"/>
              </a:rPr>
              <a:t>calculator.	</a:t>
            </a:r>
            <a:r>
              <a:rPr sz="3400" spc="-200" dirty="0">
                <a:solidFill>
                  <a:srgbClr val="04373F"/>
                </a:solidFill>
                <a:latin typeface="Trebuchet MS"/>
                <a:cs typeface="Trebuchet MS"/>
              </a:rPr>
              <a:t>It	</a:t>
            </a:r>
            <a:r>
              <a:rPr sz="3400" spc="-80" dirty="0">
                <a:solidFill>
                  <a:srgbClr val="04373F"/>
                </a:solidFill>
                <a:latin typeface="Trebuchet MS"/>
                <a:cs typeface="Trebuchet MS"/>
              </a:rPr>
              <a:t>requires	</a:t>
            </a:r>
            <a:r>
              <a:rPr sz="3400" spc="-70" dirty="0">
                <a:solidFill>
                  <a:srgbClr val="04373F"/>
                </a:solidFill>
                <a:latin typeface="Trebuchet MS"/>
                <a:cs typeface="Trebuchet MS"/>
              </a:rPr>
              <a:t>efficient		algorithm	</a:t>
            </a:r>
            <a:r>
              <a:rPr sz="3400" spc="-90" dirty="0">
                <a:solidFill>
                  <a:srgbClr val="04373F"/>
                </a:solidFill>
                <a:latin typeface="Trebuchet MS"/>
                <a:cs typeface="Trebuchet MS"/>
              </a:rPr>
              <a:t>that		</a:t>
            </a:r>
            <a:r>
              <a:rPr sz="3400" spc="55" dirty="0">
                <a:solidFill>
                  <a:srgbClr val="04373F"/>
                </a:solidFill>
                <a:latin typeface="Trebuchet MS"/>
                <a:cs typeface="Trebuchet MS"/>
              </a:rPr>
              <a:t>can	</a:t>
            </a:r>
            <a:r>
              <a:rPr sz="3400" spc="-30" dirty="0">
                <a:solidFill>
                  <a:srgbClr val="04373F"/>
                </a:solidFill>
                <a:latin typeface="Trebuchet MS"/>
                <a:cs typeface="Trebuchet MS"/>
              </a:rPr>
              <a:t>handle </a:t>
            </a:r>
            <a:r>
              <a:rPr sz="3400" spc="-2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2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400" spc="-155" dirty="0">
                <a:solidFill>
                  <a:srgbClr val="04373F"/>
                </a:solidFill>
                <a:latin typeface="Trebuchet MS"/>
                <a:cs typeface="Trebuchet MS"/>
              </a:rPr>
              <a:t>x</a:t>
            </a:r>
            <a:r>
              <a:rPr sz="3400" spc="70" dirty="0">
                <a:solidFill>
                  <a:srgbClr val="04373F"/>
                </a:solidFill>
                <a:latin typeface="Trebuchet MS"/>
                <a:cs typeface="Trebuchet MS"/>
              </a:rPr>
              <a:t>p</a:t>
            </a:r>
            <a:r>
              <a:rPr sz="3400" spc="-235" dirty="0">
                <a:solidFill>
                  <a:srgbClr val="04373F"/>
                </a:solidFill>
                <a:latin typeface="Trebuchet MS"/>
                <a:cs typeface="Trebuchet MS"/>
              </a:rPr>
              <a:t>r</a:t>
            </a:r>
            <a:r>
              <a:rPr sz="3400" spc="2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400" spc="20" dirty="0">
                <a:solidFill>
                  <a:srgbClr val="04373F"/>
                </a:solidFill>
                <a:latin typeface="Trebuchet MS"/>
                <a:cs typeface="Trebuchet MS"/>
              </a:rPr>
              <a:t>ss</a:t>
            </a:r>
            <a:r>
              <a:rPr sz="3400" spc="-165" dirty="0">
                <a:solidFill>
                  <a:srgbClr val="04373F"/>
                </a:solidFill>
                <a:latin typeface="Trebuchet MS"/>
                <a:cs typeface="Trebuchet MS"/>
              </a:rPr>
              <a:t>i</a:t>
            </a:r>
            <a:r>
              <a:rPr sz="3400" spc="75" dirty="0">
                <a:solidFill>
                  <a:srgbClr val="04373F"/>
                </a:solidFill>
                <a:latin typeface="Trebuchet MS"/>
                <a:cs typeface="Trebuchet MS"/>
              </a:rPr>
              <a:t>o</a:t>
            </a:r>
            <a:r>
              <a:rPr sz="3400" spc="-100" dirty="0">
                <a:solidFill>
                  <a:srgbClr val="04373F"/>
                </a:solidFill>
                <a:latin typeface="Trebuchet MS"/>
                <a:cs typeface="Trebuchet MS"/>
              </a:rPr>
              <a:t>n</a:t>
            </a:r>
            <a:r>
              <a:rPr sz="3400" spc="-10" dirty="0">
                <a:solidFill>
                  <a:srgbClr val="04373F"/>
                </a:solidFill>
                <a:latin typeface="Trebuchet MS"/>
                <a:cs typeface="Trebuchet MS"/>
              </a:rPr>
              <a:t>s</a:t>
            </a:r>
            <a:r>
              <a:rPr sz="3400" dirty="0">
                <a:solidFill>
                  <a:srgbClr val="04373F"/>
                </a:solidFill>
                <a:latin typeface="Trebuchet MS"/>
                <a:cs typeface="Trebuchet MS"/>
              </a:rPr>
              <a:t>		</a:t>
            </a:r>
            <a:r>
              <a:rPr sz="3400" spc="180" dirty="0">
                <a:solidFill>
                  <a:srgbClr val="04373F"/>
                </a:solidFill>
                <a:latin typeface="Trebuchet MS"/>
                <a:cs typeface="Trebuchet MS"/>
              </a:rPr>
              <a:t>a</a:t>
            </a:r>
            <a:r>
              <a:rPr sz="3400" spc="-100" dirty="0">
                <a:solidFill>
                  <a:srgbClr val="04373F"/>
                </a:solidFill>
                <a:latin typeface="Trebuchet MS"/>
                <a:cs typeface="Trebuchet MS"/>
              </a:rPr>
              <a:t>n</a:t>
            </a:r>
            <a:r>
              <a:rPr sz="3400" spc="40" dirty="0">
                <a:solidFill>
                  <a:srgbClr val="04373F"/>
                </a:solidFill>
                <a:latin typeface="Trebuchet MS"/>
                <a:cs typeface="Trebuchet MS"/>
              </a:rPr>
              <a:t>d</a:t>
            </a:r>
            <a:r>
              <a:rPr sz="34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400" spc="70" dirty="0">
                <a:solidFill>
                  <a:srgbClr val="04373F"/>
                </a:solidFill>
                <a:latin typeface="Trebuchet MS"/>
                <a:cs typeface="Trebuchet MS"/>
              </a:rPr>
              <a:t>d</a:t>
            </a:r>
            <a:r>
              <a:rPr sz="3400" spc="-165" dirty="0">
                <a:solidFill>
                  <a:srgbClr val="04373F"/>
                </a:solidFill>
                <a:latin typeface="Trebuchet MS"/>
                <a:cs typeface="Trebuchet MS"/>
              </a:rPr>
              <a:t>i</a:t>
            </a:r>
            <a:r>
              <a:rPr sz="3400" spc="-70" dirty="0">
                <a:solidFill>
                  <a:srgbClr val="04373F"/>
                </a:solidFill>
                <a:latin typeface="Trebuchet MS"/>
                <a:cs typeface="Trebuchet MS"/>
              </a:rPr>
              <a:t>ff</a:t>
            </a:r>
            <a:r>
              <a:rPr sz="3400" spc="2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400" spc="-235" dirty="0">
                <a:solidFill>
                  <a:srgbClr val="04373F"/>
                </a:solidFill>
                <a:latin typeface="Trebuchet MS"/>
                <a:cs typeface="Trebuchet MS"/>
              </a:rPr>
              <a:t>r</a:t>
            </a:r>
            <a:r>
              <a:rPr sz="3400" spc="2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400" spc="-100" dirty="0">
                <a:solidFill>
                  <a:srgbClr val="04373F"/>
                </a:solidFill>
                <a:latin typeface="Trebuchet MS"/>
                <a:cs typeface="Trebuchet MS"/>
              </a:rPr>
              <a:t>n</a:t>
            </a:r>
            <a:r>
              <a:rPr sz="3400" spc="-200" dirty="0">
                <a:solidFill>
                  <a:srgbClr val="04373F"/>
                </a:solidFill>
                <a:latin typeface="Trebuchet MS"/>
                <a:cs typeface="Trebuchet MS"/>
              </a:rPr>
              <a:t>t</a:t>
            </a:r>
            <a:r>
              <a:rPr sz="3400" spc="-165" dirty="0">
                <a:solidFill>
                  <a:srgbClr val="04373F"/>
                </a:solidFill>
                <a:latin typeface="Trebuchet MS"/>
                <a:cs typeface="Trebuchet MS"/>
              </a:rPr>
              <a:t>i</a:t>
            </a:r>
            <a:r>
              <a:rPr sz="3400" spc="180" dirty="0">
                <a:solidFill>
                  <a:srgbClr val="04373F"/>
                </a:solidFill>
                <a:latin typeface="Trebuchet MS"/>
                <a:cs typeface="Trebuchet MS"/>
              </a:rPr>
              <a:t>a</a:t>
            </a:r>
            <a:r>
              <a:rPr sz="3400" spc="-200" dirty="0">
                <a:solidFill>
                  <a:srgbClr val="04373F"/>
                </a:solidFill>
                <a:latin typeface="Trebuchet MS"/>
                <a:cs typeface="Trebuchet MS"/>
              </a:rPr>
              <a:t>t</a:t>
            </a:r>
            <a:r>
              <a:rPr sz="3400" spc="2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400" spc="40" dirty="0">
                <a:solidFill>
                  <a:srgbClr val="04373F"/>
                </a:solidFill>
                <a:latin typeface="Trebuchet MS"/>
                <a:cs typeface="Trebuchet MS"/>
              </a:rPr>
              <a:t>d</a:t>
            </a:r>
            <a:r>
              <a:rPr sz="34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400" spc="-200" dirty="0">
                <a:solidFill>
                  <a:srgbClr val="04373F"/>
                </a:solidFill>
                <a:latin typeface="Trebuchet MS"/>
                <a:cs typeface="Trebuchet MS"/>
              </a:rPr>
              <a:t>m</a:t>
            </a:r>
            <a:r>
              <a:rPr sz="3400" spc="180" dirty="0">
                <a:solidFill>
                  <a:srgbClr val="04373F"/>
                </a:solidFill>
                <a:latin typeface="Trebuchet MS"/>
                <a:cs typeface="Trebuchet MS"/>
              </a:rPr>
              <a:t>a</a:t>
            </a:r>
            <a:r>
              <a:rPr sz="3400" spc="-200" dirty="0">
                <a:solidFill>
                  <a:srgbClr val="04373F"/>
                </a:solidFill>
                <a:latin typeface="Trebuchet MS"/>
                <a:cs typeface="Trebuchet MS"/>
              </a:rPr>
              <a:t>t</a:t>
            </a:r>
            <a:r>
              <a:rPr sz="3400" spc="-100" dirty="0">
                <a:solidFill>
                  <a:srgbClr val="04373F"/>
                </a:solidFill>
                <a:latin typeface="Trebuchet MS"/>
                <a:cs typeface="Trebuchet MS"/>
              </a:rPr>
              <a:t>h</a:t>
            </a:r>
            <a:r>
              <a:rPr sz="3400" spc="2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400" spc="-200" dirty="0">
                <a:solidFill>
                  <a:srgbClr val="04373F"/>
                </a:solidFill>
                <a:latin typeface="Trebuchet MS"/>
                <a:cs typeface="Trebuchet MS"/>
              </a:rPr>
              <a:t>m</a:t>
            </a:r>
            <a:r>
              <a:rPr sz="3400" spc="180" dirty="0">
                <a:solidFill>
                  <a:srgbClr val="04373F"/>
                </a:solidFill>
                <a:latin typeface="Trebuchet MS"/>
                <a:cs typeface="Trebuchet MS"/>
              </a:rPr>
              <a:t>a</a:t>
            </a:r>
            <a:r>
              <a:rPr sz="3400" spc="-200" dirty="0">
                <a:solidFill>
                  <a:srgbClr val="04373F"/>
                </a:solidFill>
                <a:latin typeface="Trebuchet MS"/>
                <a:cs typeface="Trebuchet MS"/>
              </a:rPr>
              <a:t>t</a:t>
            </a:r>
            <a:r>
              <a:rPr sz="3400" spc="-165" dirty="0">
                <a:solidFill>
                  <a:srgbClr val="04373F"/>
                </a:solidFill>
                <a:latin typeface="Trebuchet MS"/>
                <a:cs typeface="Trebuchet MS"/>
              </a:rPr>
              <a:t>i</a:t>
            </a:r>
            <a:r>
              <a:rPr sz="3400" spc="114" dirty="0">
                <a:solidFill>
                  <a:srgbClr val="04373F"/>
                </a:solidFill>
                <a:latin typeface="Trebuchet MS"/>
                <a:cs typeface="Trebuchet MS"/>
              </a:rPr>
              <a:t>c</a:t>
            </a:r>
            <a:r>
              <a:rPr sz="3400" spc="180" dirty="0">
                <a:solidFill>
                  <a:srgbClr val="04373F"/>
                </a:solidFill>
                <a:latin typeface="Trebuchet MS"/>
                <a:cs typeface="Trebuchet MS"/>
              </a:rPr>
              <a:t>a</a:t>
            </a:r>
            <a:r>
              <a:rPr sz="3400" spc="-225" dirty="0">
                <a:solidFill>
                  <a:srgbClr val="04373F"/>
                </a:solidFill>
                <a:latin typeface="Trebuchet MS"/>
                <a:cs typeface="Trebuchet MS"/>
              </a:rPr>
              <a:t>ll</a:t>
            </a:r>
            <a:r>
              <a:rPr sz="3400" spc="-204" dirty="0">
                <a:solidFill>
                  <a:srgbClr val="04373F"/>
                </a:solidFill>
                <a:latin typeface="Trebuchet MS"/>
                <a:cs typeface="Trebuchet MS"/>
              </a:rPr>
              <a:t>y</a:t>
            </a:r>
            <a:r>
              <a:rPr sz="3400" spc="-345" dirty="0">
                <a:solidFill>
                  <a:srgbClr val="04373F"/>
                </a:solidFill>
                <a:latin typeface="Trebuchet MS"/>
                <a:cs typeface="Trebuchet MS"/>
              </a:rPr>
              <a:t>.</a:t>
            </a:r>
            <a:r>
              <a:rPr sz="34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400" spc="-450" dirty="0">
                <a:solidFill>
                  <a:srgbClr val="04373F"/>
                </a:solidFill>
                <a:latin typeface="Trebuchet MS"/>
                <a:cs typeface="Trebuchet MS"/>
              </a:rPr>
              <a:t>T</a:t>
            </a:r>
            <a:r>
              <a:rPr sz="3400" spc="75" dirty="0">
                <a:solidFill>
                  <a:srgbClr val="04373F"/>
                </a:solidFill>
                <a:latin typeface="Trebuchet MS"/>
                <a:cs typeface="Trebuchet MS"/>
              </a:rPr>
              <a:t>o</a:t>
            </a:r>
            <a:r>
              <a:rPr sz="3400" spc="-254" dirty="0">
                <a:solidFill>
                  <a:srgbClr val="04373F"/>
                </a:solidFill>
                <a:latin typeface="Trebuchet MS"/>
                <a:cs typeface="Trebuchet MS"/>
              </a:rPr>
              <a:t>k</a:t>
            </a:r>
            <a:r>
              <a:rPr sz="3400" spc="2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400" spc="-100" dirty="0">
                <a:solidFill>
                  <a:srgbClr val="04373F"/>
                </a:solidFill>
                <a:latin typeface="Trebuchet MS"/>
                <a:cs typeface="Trebuchet MS"/>
              </a:rPr>
              <a:t>n</a:t>
            </a:r>
            <a:r>
              <a:rPr sz="3400" spc="-165" dirty="0">
                <a:solidFill>
                  <a:srgbClr val="04373F"/>
                </a:solidFill>
                <a:latin typeface="Trebuchet MS"/>
                <a:cs typeface="Trebuchet MS"/>
              </a:rPr>
              <a:t>i</a:t>
            </a:r>
            <a:r>
              <a:rPr sz="3400" spc="-40" dirty="0">
                <a:solidFill>
                  <a:srgbClr val="04373F"/>
                </a:solidFill>
                <a:latin typeface="Trebuchet MS"/>
                <a:cs typeface="Trebuchet MS"/>
              </a:rPr>
              <a:t>z</a:t>
            </a:r>
            <a:r>
              <a:rPr sz="3400" spc="-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4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400" spc="-200" dirty="0">
                <a:solidFill>
                  <a:srgbClr val="04373F"/>
                </a:solidFill>
                <a:latin typeface="Trebuchet MS"/>
                <a:cs typeface="Trebuchet MS"/>
              </a:rPr>
              <a:t>t</a:t>
            </a:r>
            <a:r>
              <a:rPr sz="3400" spc="-100" dirty="0">
                <a:solidFill>
                  <a:srgbClr val="04373F"/>
                </a:solidFill>
                <a:latin typeface="Trebuchet MS"/>
                <a:cs typeface="Trebuchet MS"/>
              </a:rPr>
              <a:t>h</a:t>
            </a:r>
            <a:r>
              <a:rPr sz="3400" spc="-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69526" y="6669892"/>
            <a:ext cx="1344930" cy="1301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125" marR="5080" indent="-226060">
              <a:lnSpc>
                <a:spcPct val="123200"/>
              </a:lnSpc>
              <a:spcBef>
                <a:spcPts val="95"/>
              </a:spcBef>
            </a:pPr>
            <a:r>
              <a:rPr sz="3400" spc="-195" dirty="0">
                <a:solidFill>
                  <a:srgbClr val="04373F"/>
                </a:solidFill>
                <a:latin typeface="Trebuchet MS"/>
                <a:cs typeface="Trebuchet MS"/>
              </a:rPr>
              <a:t>v</a:t>
            </a:r>
            <a:r>
              <a:rPr sz="3400" spc="180" dirty="0">
                <a:solidFill>
                  <a:srgbClr val="04373F"/>
                </a:solidFill>
                <a:latin typeface="Trebuchet MS"/>
                <a:cs typeface="Trebuchet MS"/>
              </a:rPr>
              <a:t>a</a:t>
            </a:r>
            <a:r>
              <a:rPr sz="3400" spc="-235" dirty="0">
                <a:solidFill>
                  <a:srgbClr val="04373F"/>
                </a:solidFill>
                <a:latin typeface="Trebuchet MS"/>
                <a:cs typeface="Trebuchet MS"/>
              </a:rPr>
              <a:t>r</a:t>
            </a:r>
            <a:r>
              <a:rPr sz="3400" spc="-165" dirty="0">
                <a:solidFill>
                  <a:srgbClr val="04373F"/>
                </a:solidFill>
                <a:latin typeface="Trebuchet MS"/>
                <a:cs typeface="Trebuchet MS"/>
              </a:rPr>
              <a:t>i</a:t>
            </a:r>
            <a:r>
              <a:rPr sz="3400" spc="75" dirty="0">
                <a:solidFill>
                  <a:srgbClr val="04373F"/>
                </a:solidFill>
                <a:latin typeface="Trebuchet MS"/>
                <a:cs typeface="Trebuchet MS"/>
              </a:rPr>
              <a:t>o</a:t>
            </a:r>
            <a:r>
              <a:rPr sz="3400" spc="-100" dirty="0">
                <a:solidFill>
                  <a:srgbClr val="04373F"/>
                </a:solidFill>
                <a:latin typeface="Trebuchet MS"/>
                <a:cs typeface="Trebuchet MS"/>
              </a:rPr>
              <a:t>u</a:t>
            </a:r>
            <a:r>
              <a:rPr sz="3400" spc="-10" dirty="0">
                <a:solidFill>
                  <a:srgbClr val="04373F"/>
                </a:solidFill>
                <a:latin typeface="Trebuchet MS"/>
                <a:cs typeface="Trebuchet MS"/>
              </a:rPr>
              <a:t>s  </a:t>
            </a:r>
            <a:r>
              <a:rPr sz="3400" spc="-70" dirty="0">
                <a:solidFill>
                  <a:srgbClr val="04373F"/>
                </a:solidFill>
                <a:latin typeface="Trebuchet MS"/>
                <a:cs typeface="Trebuchet MS"/>
              </a:rPr>
              <a:t>string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66838" y="6669892"/>
            <a:ext cx="3070225" cy="1301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1435">
              <a:lnSpc>
                <a:spcPct val="123200"/>
              </a:lnSpc>
              <a:spcBef>
                <a:spcPts val="95"/>
              </a:spcBef>
              <a:tabLst>
                <a:tab pos="1065530" algn="l"/>
                <a:tab pos="1391285" algn="l"/>
                <a:tab pos="2110105" algn="l"/>
                <a:tab pos="2451100" algn="l"/>
              </a:tabLst>
            </a:pPr>
            <a:r>
              <a:rPr sz="3400" spc="-200" dirty="0">
                <a:solidFill>
                  <a:srgbClr val="04373F"/>
                </a:solidFill>
                <a:latin typeface="Trebuchet MS"/>
                <a:cs typeface="Trebuchet MS"/>
              </a:rPr>
              <a:t>t</a:t>
            </a:r>
            <a:r>
              <a:rPr sz="3400" spc="-204" dirty="0">
                <a:solidFill>
                  <a:srgbClr val="04373F"/>
                </a:solidFill>
                <a:latin typeface="Trebuchet MS"/>
                <a:cs typeface="Trebuchet MS"/>
              </a:rPr>
              <a:t>y</a:t>
            </a:r>
            <a:r>
              <a:rPr sz="3400" spc="70" dirty="0">
                <a:solidFill>
                  <a:srgbClr val="04373F"/>
                </a:solidFill>
                <a:latin typeface="Trebuchet MS"/>
                <a:cs typeface="Trebuchet MS"/>
              </a:rPr>
              <a:t>p</a:t>
            </a:r>
            <a:r>
              <a:rPr sz="3400" spc="2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400" spc="-10" dirty="0">
                <a:solidFill>
                  <a:srgbClr val="04373F"/>
                </a:solidFill>
                <a:latin typeface="Trebuchet MS"/>
                <a:cs typeface="Trebuchet MS"/>
              </a:rPr>
              <a:t>s</a:t>
            </a:r>
            <a:r>
              <a:rPr sz="3400" dirty="0">
                <a:solidFill>
                  <a:srgbClr val="04373F"/>
                </a:solidFill>
                <a:latin typeface="Trebuchet MS"/>
                <a:cs typeface="Trebuchet MS"/>
              </a:rPr>
              <a:t>		</a:t>
            </a:r>
            <a:r>
              <a:rPr sz="3400" spc="75" dirty="0">
                <a:solidFill>
                  <a:srgbClr val="04373F"/>
                </a:solidFill>
                <a:latin typeface="Trebuchet MS"/>
                <a:cs typeface="Trebuchet MS"/>
              </a:rPr>
              <a:t>o</a:t>
            </a:r>
            <a:r>
              <a:rPr sz="3400" spc="-100" dirty="0">
                <a:solidFill>
                  <a:srgbClr val="04373F"/>
                </a:solidFill>
                <a:latin typeface="Trebuchet MS"/>
                <a:cs typeface="Trebuchet MS"/>
              </a:rPr>
              <a:t>f</a:t>
            </a:r>
            <a:r>
              <a:rPr sz="34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400" spc="-165" dirty="0">
                <a:solidFill>
                  <a:srgbClr val="04373F"/>
                </a:solidFill>
                <a:latin typeface="Trebuchet MS"/>
                <a:cs typeface="Trebuchet MS"/>
              </a:rPr>
              <a:t>i</a:t>
            </a:r>
            <a:r>
              <a:rPr sz="3400" spc="-100" dirty="0">
                <a:solidFill>
                  <a:srgbClr val="04373F"/>
                </a:solidFill>
                <a:latin typeface="Trebuchet MS"/>
                <a:cs typeface="Trebuchet MS"/>
              </a:rPr>
              <a:t>n</a:t>
            </a:r>
            <a:r>
              <a:rPr sz="3400" spc="70" dirty="0">
                <a:solidFill>
                  <a:srgbClr val="04373F"/>
                </a:solidFill>
                <a:latin typeface="Trebuchet MS"/>
                <a:cs typeface="Trebuchet MS"/>
              </a:rPr>
              <a:t>p</a:t>
            </a:r>
            <a:r>
              <a:rPr sz="3400" spc="-100" dirty="0">
                <a:solidFill>
                  <a:srgbClr val="04373F"/>
                </a:solidFill>
                <a:latin typeface="Trebuchet MS"/>
                <a:cs typeface="Trebuchet MS"/>
              </a:rPr>
              <a:t>u</a:t>
            </a:r>
            <a:r>
              <a:rPr sz="3400" spc="-195" dirty="0">
                <a:solidFill>
                  <a:srgbClr val="04373F"/>
                </a:solidFill>
                <a:latin typeface="Trebuchet MS"/>
                <a:cs typeface="Trebuchet MS"/>
              </a:rPr>
              <a:t>t  </a:t>
            </a:r>
            <a:r>
              <a:rPr sz="3400" spc="180" dirty="0">
                <a:solidFill>
                  <a:srgbClr val="04373F"/>
                </a:solidFill>
                <a:latin typeface="Trebuchet MS"/>
                <a:cs typeface="Trebuchet MS"/>
              </a:rPr>
              <a:t>a</a:t>
            </a:r>
            <a:r>
              <a:rPr sz="3400" spc="-100" dirty="0">
                <a:solidFill>
                  <a:srgbClr val="04373F"/>
                </a:solidFill>
                <a:latin typeface="Trebuchet MS"/>
                <a:cs typeface="Trebuchet MS"/>
              </a:rPr>
              <a:t>n</a:t>
            </a:r>
            <a:r>
              <a:rPr sz="3400" spc="40" dirty="0">
                <a:solidFill>
                  <a:srgbClr val="04373F"/>
                </a:solidFill>
                <a:latin typeface="Trebuchet MS"/>
                <a:cs typeface="Trebuchet MS"/>
              </a:rPr>
              <a:t>d</a:t>
            </a:r>
            <a:r>
              <a:rPr sz="34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400" spc="70" dirty="0">
                <a:solidFill>
                  <a:srgbClr val="04373F"/>
                </a:solidFill>
                <a:latin typeface="Trebuchet MS"/>
                <a:cs typeface="Trebuchet MS"/>
              </a:rPr>
              <a:t>p</a:t>
            </a:r>
            <a:r>
              <a:rPr sz="3400" spc="180" dirty="0">
                <a:solidFill>
                  <a:srgbClr val="04373F"/>
                </a:solidFill>
                <a:latin typeface="Trebuchet MS"/>
                <a:cs typeface="Trebuchet MS"/>
              </a:rPr>
              <a:t>a</a:t>
            </a:r>
            <a:r>
              <a:rPr sz="3400" spc="-235" dirty="0">
                <a:solidFill>
                  <a:srgbClr val="04373F"/>
                </a:solidFill>
                <a:latin typeface="Trebuchet MS"/>
                <a:cs typeface="Trebuchet MS"/>
              </a:rPr>
              <a:t>r</a:t>
            </a:r>
            <a:r>
              <a:rPr sz="3400" spc="20" dirty="0">
                <a:solidFill>
                  <a:srgbClr val="04373F"/>
                </a:solidFill>
                <a:latin typeface="Trebuchet MS"/>
                <a:cs typeface="Trebuchet MS"/>
              </a:rPr>
              <a:t>s</a:t>
            </a:r>
            <a:r>
              <a:rPr sz="3400" spc="-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4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400" spc="-200" dirty="0">
                <a:solidFill>
                  <a:srgbClr val="04373F"/>
                </a:solidFill>
                <a:latin typeface="Trebuchet MS"/>
                <a:cs typeface="Trebuchet MS"/>
              </a:rPr>
              <a:t>t</a:t>
            </a:r>
            <a:r>
              <a:rPr sz="3400" spc="-100" dirty="0">
                <a:solidFill>
                  <a:srgbClr val="04373F"/>
                </a:solidFill>
                <a:latin typeface="Trebuchet MS"/>
                <a:cs typeface="Trebuchet MS"/>
              </a:rPr>
              <a:t>h</a:t>
            </a:r>
            <a:r>
              <a:rPr sz="3400" spc="-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3753" y="8066296"/>
            <a:ext cx="15124430" cy="167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5" dirty="0">
                <a:solidFill>
                  <a:srgbClr val="04373F"/>
                </a:solidFill>
                <a:latin typeface="Trebuchet MS"/>
                <a:cs typeface="Trebuchet MS"/>
              </a:rPr>
              <a:t>coefficients </a:t>
            </a:r>
            <a:r>
              <a:rPr sz="3400" spc="40" dirty="0">
                <a:solidFill>
                  <a:srgbClr val="04373F"/>
                </a:solidFill>
                <a:latin typeface="Trebuchet MS"/>
                <a:cs typeface="Trebuchet MS"/>
              </a:rPr>
              <a:t>and</a:t>
            </a:r>
            <a:r>
              <a:rPr sz="3400" spc="-3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20" dirty="0">
                <a:solidFill>
                  <a:srgbClr val="04373F"/>
                </a:solidFill>
                <a:latin typeface="Trebuchet MS"/>
                <a:cs typeface="Trebuchet MS"/>
              </a:rPr>
              <a:t>powers</a:t>
            </a:r>
            <a:r>
              <a:rPr sz="3400" spc="-3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105" dirty="0">
                <a:solidFill>
                  <a:srgbClr val="04373F"/>
                </a:solidFill>
                <a:latin typeface="Trebuchet MS"/>
                <a:cs typeface="Trebuchet MS"/>
              </a:rPr>
              <a:t>into</a:t>
            </a:r>
            <a:r>
              <a:rPr sz="3400" spc="-3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50" dirty="0">
                <a:solidFill>
                  <a:srgbClr val="04373F"/>
                </a:solidFill>
                <a:latin typeface="Trebuchet MS"/>
                <a:cs typeface="Trebuchet MS"/>
              </a:rPr>
              <a:t>integers</a:t>
            </a:r>
            <a:r>
              <a:rPr sz="3400" spc="-3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80" dirty="0">
                <a:solidFill>
                  <a:srgbClr val="04373F"/>
                </a:solidFill>
                <a:latin typeface="Trebuchet MS"/>
                <a:cs typeface="Trebuchet MS"/>
              </a:rPr>
              <a:t>to</a:t>
            </a:r>
            <a:r>
              <a:rPr sz="3400" spc="-3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10" dirty="0">
                <a:solidFill>
                  <a:srgbClr val="04373F"/>
                </a:solidFill>
                <a:latin typeface="Trebuchet MS"/>
                <a:cs typeface="Trebuchet MS"/>
              </a:rPr>
              <a:t>process</a:t>
            </a:r>
            <a:r>
              <a:rPr sz="3400" spc="-3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200" dirty="0">
                <a:solidFill>
                  <a:srgbClr val="04373F"/>
                </a:solidFill>
                <a:latin typeface="Trebuchet MS"/>
                <a:cs typeface="Trebuchet MS"/>
              </a:rPr>
              <a:t>it</a:t>
            </a:r>
            <a:r>
              <a:rPr sz="3400" spc="-3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55" dirty="0">
                <a:solidFill>
                  <a:srgbClr val="04373F"/>
                </a:solidFill>
                <a:latin typeface="Trebuchet MS"/>
                <a:cs typeface="Trebuchet MS"/>
              </a:rPr>
              <a:t>consequently</a:t>
            </a:r>
            <a:r>
              <a:rPr sz="3400" spc="-3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90" dirty="0">
                <a:solidFill>
                  <a:srgbClr val="04373F"/>
                </a:solidFill>
                <a:latin typeface="Trebuchet MS"/>
                <a:cs typeface="Trebuchet MS"/>
              </a:rPr>
              <a:t>is</a:t>
            </a:r>
            <a:r>
              <a:rPr sz="3400" spc="-3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150" dirty="0">
                <a:solidFill>
                  <a:srgbClr val="04373F"/>
                </a:solidFill>
                <a:latin typeface="Trebuchet MS"/>
                <a:cs typeface="Trebuchet MS"/>
              </a:rPr>
              <a:t>a</a:t>
            </a:r>
            <a:r>
              <a:rPr sz="3400" spc="-3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5" dirty="0">
                <a:solidFill>
                  <a:srgbClr val="04373F"/>
                </a:solidFill>
                <a:latin typeface="Trebuchet MS"/>
                <a:cs typeface="Trebuchet MS"/>
              </a:rPr>
              <a:t>challenge</a:t>
            </a:r>
            <a:r>
              <a:rPr sz="3400" spc="-3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345" dirty="0">
                <a:solidFill>
                  <a:srgbClr val="04373F"/>
                </a:solidFill>
                <a:latin typeface="Trebuchet MS"/>
                <a:cs typeface="Trebuchet MS"/>
              </a:rPr>
              <a:t>.</a:t>
            </a:r>
            <a:endParaRPr sz="3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200" spc="-25" dirty="0">
                <a:solidFill>
                  <a:srgbClr val="04373F"/>
                </a:solidFill>
                <a:latin typeface="Trebuchet MS"/>
                <a:cs typeface="Trebuchet MS"/>
              </a:rPr>
              <a:t>6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375" y="1163804"/>
            <a:ext cx="785495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97935" algn="l"/>
              </a:tabLst>
            </a:pPr>
            <a:r>
              <a:rPr sz="4900" b="1" spc="855" dirty="0">
                <a:solidFill>
                  <a:srgbClr val="04373F"/>
                </a:solidFill>
                <a:latin typeface="Trebuchet MS"/>
                <a:cs typeface="Trebuchet MS"/>
              </a:rPr>
              <a:t>CURRENT	</a:t>
            </a:r>
            <a:r>
              <a:rPr sz="4900" b="1" spc="1050" dirty="0">
                <a:solidFill>
                  <a:srgbClr val="04373F"/>
                </a:solidFill>
                <a:latin typeface="Trebuchet MS"/>
                <a:cs typeface="Trebuchet MS"/>
              </a:rPr>
              <a:t>PROGRESS</a:t>
            </a:r>
            <a:endParaRPr sz="49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49" y="3012179"/>
            <a:ext cx="133350" cy="1333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50020" y="2767735"/>
            <a:ext cx="16174085" cy="4817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400" spc="40" dirty="0">
                <a:solidFill>
                  <a:srgbClr val="04373F"/>
                </a:solidFill>
                <a:latin typeface="Trebuchet MS"/>
                <a:cs typeface="Trebuchet MS"/>
              </a:rPr>
              <a:t>The</a:t>
            </a:r>
            <a:r>
              <a:rPr sz="3400" spc="6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270" dirty="0">
                <a:solidFill>
                  <a:srgbClr val="04373F"/>
                </a:solidFill>
                <a:latin typeface="Trebuchet MS"/>
                <a:cs typeface="Trebuchet MS"/>
              </a:rPr>
              <a:t>calculator</a:t>
            </a:r>
            <a:r>
              <a:rPr sz="3400" spc="64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280" dirty="0">
                <a:solidFill>
                  <a:srgbClr val="04373F"/>
                </a:solidFill>
                <a:latin typeface="Trebuchet MS"/>
                <a:cs typeface="Trebuchet MS"/>
              </a:rPr>
              <a:t>can</a:t>
            </a:r>
            <a:r>
              <a:rPr sz="3400" spc="64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225" dirty="0">
                <a:solidFill>
                  <a:srgbClr val="04373F"/>
                </a:solidFill>
                <a:latin typeface="Trebuchet MS"/>
                <a:cs typeface="Trebuchet MS"/>
              </a:rPr>
              <a:t>do</a:t>
            </a:r>
            <a:r>
              <a:rPr sz="3400" spc="64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215" dirty="0">
                <a:solidFill>
                  <a:srgbClr val="04373F"/>
                </a:solidFill>
                <a:latin typeface="Trebuchet MS"/>
                <a:cs typeface="Trebuchet MS"/>
              </a:rPr>
              <a:t>tokenize</a:t>
            </a:r>
            <a:r>
              <a:rPr sz="3400" spc="64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155" dirty="0">
                <a:solidFill>
                  <a:srgbClr val="04373F"/>
                </a:solidFill>
                <a:latin typeface="Trebuchet MS"/>
                <a:cs typeface="Trebuchet MS"/>
              </a:rPr>
              <a:t>of</a:t>
            </a:r>
            <a:r>
              <a:rPr sz="3400" spc="64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125" dirty="0">
                <a:solidFill>
                  <a:srgbClr val="04373F"/>
                </a:solidFill>
                <a:latin typeface="Trebuchet MS"/>
                <a:cs typeface="Trebuchet MS"/>
              </a:rPr>
              <a:t>the</a:t>
            </a:r>
            <a:r>
              <a:rPr sz="3400" spc="64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195" dirty="0">
                <a:solidFill>
                  <a:srgbClr val="04373F"/>
                </a:solidFill>
                <a:latin typeface="Trebuchet MS"/>
                <a:cs typeface="Trebuchet MS"/>
              </a:rPr>
              <a:t>taken</a:t>
            </a:r>
            <a:r>
              <a:rPr sz="3400" spc="64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165" dirty="0">
                <a:solidFill>
                  <a:srgbClr val="04373F"/>
                </a:solidFill>
                <a:latin typeface="Trebuchet MS"/>
                <a:cs typeface="Trebuchet MS"/>
              </a:rPr>
              <a:t>input</a:t>
            </a:r>
            <a:r>
              <a:rPr sz="3400" spc="64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240" dirty="0">
                <a:solidFill>
                  <a:srgbClr val="04373F"/>
                </a:solidFill>
                <a:latin typeface="Trebuchet MS"/>
                <a:cs typeface="Trebuchet MS"/>
              </a:rPr>
              <a:t>equation.</a:t>
            </a:r>
            <a:endParaRPr sz="3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50" dirty="0">
              <a:latin typeface="Trebuchet MS"/>
              <a:cs typeface="Trebuchet MS"/>
            </a:endParaRPr>
          </a:p>
          <a:p>
            <a:pPr marL="12700" marR="5080" algn="just">
              <a:lnSpc>
                <a:spcPct val="115799"/>
              </a:lnSpc>
            </a:pPr>
            <a:r>
              <a:rPr sz="3400" spc="310" dirty="0">
                <a:solidFill>
                  <a:srgbClr val="04373F"/>
                </a:solidFill>
                <a:latin typeface="Trebuchet MS"/>
                <a:cs typeface="Trebuchet MS"/>
              </a:rPr>
              <a:t>Based </a:t>
            </a:r>
            <a:r>
              <a:rPr sz="3400" spc="140" dirty="0">
                <a:solidFill>
                  <a:srgbClr val="04373F"/>
                </a:solidFill>
                <a:latin typeface="Trebuchet MS"/>
                <a:cs typeface="Trebuchet MS"/>
              </a:rPr>
              <a:t>on </a:t>
            </a:r>
            <a:r>
              <a:rPr sz="3400" spc="235" dirty="0">
                <a:solidFill>
                  <a:srgbClr val="04373F"/>
                </a:solidFill>
                <a:latin typeface="Trebuchet MS"/>
                <a:cs typeface="Trebuchet MS"/>
              </a:rPr>
              <a:t>tokenization </a:t>
            </a:r>
            <a:r>
              <a:rPr sz="3400" spc="160" dirty="0">
                <a:solidFill>
                  <a:srgbClr val="04373F"/>
                </a:solidFill>
                <a:latin typeface="Trebuchet MS"/>
                <a:cs typeface="Trebuchet MS"/>
              </a:rPr>
              <a:t>result </a:t>
            </a:r>
            <a:r>
              <a:rPr sz="3400" spc="-195" dirty="0" smtClean="0">
                <a:solidFill>
                  <a:srgbClr val="04373F"/>
                </a:solidFill>
                <a:latin typeface="Trebuchet MS"/>
                <a:cs typeface="Trebuchet MS"/>
              </a:rPr>
              <a:t>i</a:t>
            </a:r>
            <a:r>
              <a:rPr sz="3400" spc="-229" dirty="0" smtClean="0">
                <a:solidFill>
                  <a:srgbClr val="04373F"/>
                </a:solidFill>
                <a:latin typeface="Trebuchet MS"/>
                <a:cs typeface="Trebuchet MS"/>
              </a:rPr>
              <a:t>t</a:t>
            </a:r>
            <a:r>
              <a:rPr sz="3400" spc="-225" dirty="0" smtClean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100" dirty="0" smtClean="0">
                <a:solidFill>
                  <a:srgbClr val="04373F"/>
                </a:solidFill>
                <a:latin typeface="Trebuchet MS"/>
                <a:cs typeface="Trebuchet MS"/>
              </a:rPr>
              <a:t>f</a:t>
            </a:r>
            <a:r>
              <a:rPr sz="3400" spc="204" dirty="0" smtClean="0">
                <a:solidFill>
                  <a:srgbClr val="04373F"/>
                </a:solidFill>
                <a:latin typeface="Trebuchet MS"/>
                <a:cs typeface="Trebuchet MS"/>
              </a:rPr>
              <a:t>inds </a:t>
            </a:r>
            <a:r>
              <a:rPr sz="3400" spc="125" dirty="0">
                <a:solidFill>
                  <a:srgbClr val="04373F"/>
                </a:solidFill>
                <a:latin typeface="Trebuchet MS"/>
                <a:cs typeface="Trebuchet MS"/>
              </a:rPr>
              <a:t>the </a:t>
            </a:r>
            <a:r>
              <a:rPr sz="3400" spc="220" dirty="0">
                <a:solidFill>
                  <a:srgbClr val="04373F"/>
                </a:solidFill>
                <a:latin typeface="Trebuchet MS"/>
                <a:cs typeface="Trebuchet MS"/>
              </a:rPr>
              <a:t>derivative </a:t>
            </a:r>
            <a:r>
              <a:rPr sz="3400" spc="155" dirty="0">
                <a:solidFill>
                  <a:srgbClr val="04373F"/>
                </a:solidFill>
                <a:latin typeface="Trebuchet MS"/>
                <a:cs typeface="Trebuchet MS"/>
              </a:rPr>
              <a:t>of </a:t>
            </a:r>
            <a:r>
              <a:rPr sz="3400" spc="150" dirty="0">
                <a:solidFill>
                  <a:srgbClr val="04373F"/>
                </a:solidFill>
                <a:latin typeface="Trebuchet MS"/>
                <a:cs typeface="Trebuchet MS"/>
              </a:rPr>
              <a:t>a </a:t>
            </a:r>
            <a:r>
              <a:rPr sz="3400" spc="229" dirty="0">
                <a:solidFill>
                  <a:srgbClr val="04373F"/>
                </a:solidFill>
                <a:latin typeface="Trebuchet MS"/>
                <a:cs typeface="Trebuchet MS"/>
              </a:rPr>
              <a:t>polynomial </a:t>
            </a:r>
            <a:r>
              <a:rPr sz="3400" spc="25" dirty="0">
                <a:solidFill>
                  <a:srgbClr val="04373F"/>
                </a:solidFill>
                <a:latin typeface="Trebuchet MS"/>
                <a:cs typeface="Trebuchet MS"/>
              </a:rPr>
              <a:t>in </a:t>
            </a:r>
            <a:r>
              <a:rPr sz="3400" spc="3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210" dirty="0">
                <a:solidFill>
                  <a:srgbClr val="04373F"/>
                </a:solidFill>
                <a:latin typeface="Trebuchet MS"/>
                <a:cs typeface="Trebuchet MS"/>
              </a:rPr>
              <a:t>string </a:t>
            </a:r>
            <a:r>
              <a:rPr sz="3400" spc="114" dirty="0">
                <a:solidFill>
                  <a:srgbClr val="04373F"/>
                </a:solidFill>
                <a:latin typeface="Trebuchet MS"/>
                <a:cs typeface="Trebuchet MS"/>
              </a:rPr>
              <a:t>form. </a:t>
            </a:r>
            <a:r>
              <a:rPr sz="3400" spc="-200" dirty="0" smtClean="0">
                <a:solidFill>
                  <a:srgbClr val="04373F"/>
                </a:solidFill>
                <a:latin typeface="Trebuchet MS"/>
                <a:cs typeface="Trebuchet MS"/>
              </a:rPr>
              <a:t>I</a:t>
            </a:r>
            <a:r>
              <a:rPr sz="3400" spc="-229" dirty="0" smtClean="0">
                <a:solidFill>
                  <a:srgbClr val="04373F"/>
                </a:solidFill>
                <a:latin typeface="Trebuchet MS"/>
                <a:cs typeface="Trebuchet MS"/>
              </a:rPr>
              <a:t>t</a:t>
            </a:r>
            <a:r>
              <a:rPr sz="3400" spc="-225" dirty="0" smtClean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295" dirty="0">
                <a:solidFill>
                  <a:srgbClr val="04373F"/>
                </a:solidFill>
                <a:latin typeface="Trebuchet MS"/>
                <a:cs typeface="Trebuchet MS"/>
              </a:rPr>
              <a:t>does </a:t>
            </a:r>
            <a:r>
              <a:rPr sz="3400" spc="200" dirty="0">
                <a:solidFill>
                  <a:srgbClr val="04373F"/>
                </a:solidFill>
                <a:latin typeface="Trebuchet MS"/>
                <a:cs typeface="Trebuchet MS"/>
              </a:rPr>
              <a:t>so </a:t>
            </a:r>
            <a:r>
              <a:rPr sz="3400" spc="90" dirty="0">
                <a:solidFill>
                  <a:srgbClr val="04373F"/>
                </a:solidFill>
                <a:latin typeface="Trebuchet MS"/>
                <a:cs typeface="Trebuchet MS"/>
              </a:rPr>
              <a:t>by </a:t>
            </a:r>
            <a:r>
              <a:rPr sz="3400" spc="315" dirty="0">
                <a:solidFill>
                  <a:srgbClr val="04373F"/>
                </a:solidFill>
                <a:latin typeface="Trebuchet MS"/>
                <a:cs typeface="Trebuchet MS"/>
              </a:rPr>
              <a:t>processing </a:t>
            </a:r>
            <a:r>
              <a:rPr sz="3400" spc="125" dirty="0">
                <a:solidFill>
                  <a:srgbClr val="04373F"/>
                </a:solidFill>
                <a:latin typeface="Trebuchet MS"/>
                <a:cs typeface="Trebuchet MS"/>
              </a:rPr>
              <a:t>the </a:t>
            </a:r>
            <a:r>
              <a:rPr sz="3400" spc="229" dirty="0">
                <a:solidFill>
                  <a:srgbClr val="04373F"/>
                </a:solidFill>
                <a:latin typeface="Trebuchet MS"/>
                <a:cs typeface="Trebuchet MS"/>
              </a:rPr>
              <a:t>polynomial </a:t>
            </a:r>
            <a:r>
              <a:rPr sz="3400" spc="95" dirty="0">
                <a:solidFill>
                  <a:srgbClr val="04373F"/>
                </a:solidFill>
                <a:latin typeface="Trebuchet MS"/>
                <a:cs typeface="Trebuchet MS"/>
              </a:rPr>
              <a:t>term </a:t>
            </a:r>
            <a:r>
              <a:rPr sz="3400" spc="90" dirty="0">
                <a:solidFill>
                  <a:srgbClr val="04373F"/>
                </a:solidFill>
                <a:latin typeface="Trebuchet MS"/>
                <a:cs typeface="Trebuchet MS"/>
              </a:rPr>
              <a:t>by </a:t>
            </a:r>
            <a:r>
              <a:rPr sz="3400" spc="55" dirty="0">
                <a:solidFill>
                  <a:srgbClr val="04373F"/>
                </a:solidFill>
                <a:latin typeface="Trebuchet MS"/>
                <a:cs typeface="Trebuchet MS"/>
              </a:rPr>
              <a:t>term, </a:t>
            </a:r>
            <a:r>
              <a:rPr sz="3400" spc="265" dirty="0">
                <a:solidFill>
                  <a:srgbClr val="04373F"/>
                </a:solidFill>
                <a:latin typeface="Trebuchet MS"/>
                <a:cs typeface="Trebuchet MS"/>
              </a:rPr>
              <a:t>and </a:t>
            </a:r>
            <a:r>
              <a:rPr sz="3400" spc="27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204" dirty="0">
                <a:solidFill>
                  <a:srgbClr val="04373F"/>
                </a:solidFill>
                <a:latin typeface="Trebuchet MS"/>
                <a:cs typeface="Trebuchet MS"/>
              </a:rPr>
              <a:t>returning</a:t>
            </a:r>
            <a:r>
              <a:rPr sz="3400" spc="63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125" dirty="0">
                <a:solidFill>
                  <a:srgbClr val="04373F"/>
                </a:solidFill>
                <a:latin typeface="Trebuchet MS"/>
                <a:cs typeface="Trebuchet MS"/>
              </a:rPr>
              <a:t>the</a:t>
            </a:r>
            <a:r>
              <a:rPr sz="3400" spc="6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220" dirty="0">
                <a:solidFill>
                  <a:srgbClr val="04373F"/>
                </a:solidFill>
                <a:latin typeface="Trebuchet MS"/>
                <a:cs typeface="Trebuchet MS"/>
              </a:rPr>
              <a:t>derivative</a:t>
            </a:r>
            <a:r>
              <a:rPr sz="3400" spc="6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155" dirty="0">
                <a:solidFill>
                  <a:srgbClr val="04373F"/>
                </a:solidFill>
                <a:latin typeface="Trebuchet MS"/>
                <a:cs typeface="Trebuchet MS"/>
              </a:rPr>
              <a:t>of</a:t>
            </a:r>
            <a:r>
              <a:rPr sz="3400" spc="6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305" dirty="0">
                <a:solidFill>
                  <a:srgbClr val="04373F"/>
                </a:solidFill>
                <a:latin typeface="Trebuchet MS"/>
                <a:cs typeface="Trebuchet MS"/>
              </a:rPr>
              <a:t>each</a:t>
            </a:r>
            <a:r>
              <a:rPr sz="3400" spc="63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95" dirty="0">
                <a:solidFill>
                  <a:srgbClr val="04373F"/>
                </a:solidFill>
                <a:latin typeface="Trebuchet MS"/>
                <a:cs typeface="Trebuchet MS"/>
              </a:rPr>
              <a:t>term</a:t>
            </a:r>
            <a:r>
              <a:rPr sz="3400" spc="6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254" dirty="0">
                <a:solidFill>
                  <a:srgbClr val="04373F"/>
                </a:solidFill>
                <a:latin typeface="Trebuchet MS"/>
                <a:cs typeface="Trebuchet MS"/>
              </a:rPr>
              <a:t>as</a:t>
            </a:r>
            <a:r>
              <a:rPr sz="3400" spc="6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150" dirty="0">
                <a:solidFill>
                  <a:srgbClr val="04373F"/>
                </a:solidFill>
                <a:latin typeface="Trebuchet MS"/>
                <a:cs typeface="Trebuchet MS"/>
              </a:rPr>
              <a:t>a</a:t>
            </a:r>
            <a:r>
              <a:rPr sz="3400" spc="6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185" dirty="0">
                <a:solidFill>
                  <a:srgbClr val="04373F"/>
                </a:solidFill>
                <a:latin typeface="Trebuchet MS"/>
                <a:cs typeface="Trebuchet MS"/>
              </a:rPr>
              <a:t>string.</a:t>
            </a:r>
            <a:endParaRPr sz="3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50" dirty="0">
              <a:latin typeface="Trebuchet MS"/>
              <a:cs typeface="Trebuchet MS"/>
            </a:endParaRPr>
          </a:p>
          <a:p>
            <a:pPr marL="12700" marR="5715" algn="just">
              <a:lnSpc>
                <a:spcPct val="115799"/>
              </a:lnSpc>
            </a:pPr>
            <a:r>
              <a:rPr sz="3400" spc="40" dirty="0">
                <a:solidFill>
                  <a:srgbClr val="04373F"/>
                </a:solidFill>
                <a:latin typeface="Trebuchet MS"/>
                <a:cs typeface="Trebuchet MS"/>
              </a:rPr>
              <a:t>The</a:t>
            </a:r>
            <a:r>
              <a:rPr sz="3400" spc="4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320" dirty="0">
                <a:solidFill>
                  <a:srgbClr val="04373F"/>
                </a:solidFill>
                <a:latin typeface="Trebuchet MS"/>
                <a:cs typeface="Trebuchet MS"/>
              </a:rPr>
              <a:t>code </a:t>
            </a:r>
            <a:r>
              <a:rPr sz="3400" spc="260" dirty="0">
                <a:solidFill>
                  <a:srgbClr val="04373F"/>
                </a:solidFill>
                <a:latin typeface="Trebuchet MS"/>
                <a:cs typeface="Trebuchet MS"/>
              </a:rPr>
              <a:t>also </a:t>
            </a:r>
            <a:r>
              <a:rPr sz="3400" spc="245" dirty="0">
                <a:solidFill>
                  <a:srgbClr val="04373F"/>
                </a:solidFill>
                <a:latin typeface="Trebuchet MS"/>
                <a:cs typeface="Trebuchet MS"/>
              </a:rPr>
              <a:t>keeps </a:t>
            </a:r>
            <a:r>
              <a:rPr sz="3400" spc="-229" dirty="0" smtClean="0">
                <a:solidFill>
                  <a:srgbClr val="04373F"/>
                </a:solidFill>
                <a:latin typeface="Trebuchet MS"/>
                <a:cs typeface="Trebuchet MS"/>
              </a:rPr>
              <a:t>t</a:t>
            </a:r>
            <a:r>
              <a:rPr sz="3400" spc="200" dirty="0" smtClean="0">
                <a:solidFill>
                  <a:srgbClr val="04373F"/>
                </a:solidFill>
                <a:latin typeface="Trebuchet MS"/>
                <a:cs typeface="Trebuchet MS"/>
              </a:rPr>
              <a:t>rack </a:t>
            </a:r>
            <a:r>
              <a:rPr sz="3400" spc="155" dirty="0">
                <a:solidFill>
                  <a:srgbClr val="04373F"/>
                </a:solidFill>
                <a:latin typeface="Trebuchet MS"/>
                <a:cs typeface="Trebuchet MS"/>
              </a:rPr>
              <a:t>of </a:t>
            </a:r>
            <a:r>
              <a:rPr sz="3400" spc="125" dirty="0">
                <a:solidFill>
                  <a:srgbClr val="04373F"/>
                </a:solidFill>
                <a:latin typeface="Trebuchet MS"/>
                <a:cs typeface="Trebuchet MS"/>
              </a:rPr>
              <a:t>the  </a:t>
            </a:r>
            <a:r>
              <a:rPr sz="3400" spc="-10" dirty="0" smtClean="0">
                <a:solidFill>
                  <a:srgbClr val="04373F"/>
                </a:solidFill>
                <a:latin typeface="Trebuchet MS"/>
                <a:cs typeface="Trebuchet MS"/>
              </a:rPr>
              <a:t>s</a:t>
            </a:r>
            <a:r>
              <a:rPr sz="3400" spc="220" dirty="0" smtClean="0">
                <a:solidFill>
                  <a:srgbClr val="04373F"/>
                </a:solidFill>
                <a:latin typeface="Trebuchet MS"/>
                <a:cs typeface="Trebuchet MS"/>
              </a:rPr>
              <a:t>ign </a:t>
            </a:r>
            <a:r>
              <a:rPr sz="3400" spc="155" dirty="0">
                <a:solidFill>
                  <a:srgbClr val="04373F"/>
                </a:solidFill>
                <a:latin typeface="Trebuchet MS"/>
                <a:cs typeface="Trebuchet MS"/>
              </a:rPr>
              <a:t>of </a:t>
            </a:r>
            <a:r>
              <a:rPr sz="3400" spc="305" dirty="0">
                <a:solidFill>
                  <a:srgbClr val="04373F"/>
                </a:solidFill>
                <a:latin typeface="Trebuchet MS"/>
                <a:cs typeface="Trebuchet MS"/>
              </a:rPr>
              <a:t>each </a:t>
            </a:r>
            <a:r>
              <a:rPr sz="3400" spc="95" dirty="0">
                <a:solidFill>
                  <a:srgbClr val="04373F"/>
                </a:solidFill>
                <a:latin typeface="Trebuchet MS"/>
                <a:cs typeface="Trebuchet MS"/>
              </a:rPr>
              <a:t>term  </a:t>
            </a:r>
            <a:r>
              <a:rPr sz="3400" spc="25" dirty="0">
                <a:solidFill>
                  <a:srgbClr val="04373F"/>
                </a:solidFill>
                <a:latin typeface="Trebuchet MS"/>
                <a:cs typeface="Trebuchet MS"/>
              </a:rPr>
              <a:t>in  </a:t>
            </a:r>
            <a:r>
              <a:rPr sz="3400" spc="125" dirty="0">
                <a:solidFill>
                  <a:srgbClr val="04373F"/>
                </a:solidFill>
                <a:latin typeface="Trebuchet MS"/>
                <a:cs typeface="Trebuchet MS"/>
              </a:rPr>
              <a:t>the  </a:t>
            </a:r>
            <a:r>
              <a:rPr sz="3400" spc="200" dirty="0">
                <a:solidFill>
                  <a:srgbClr val="04373F"/>
                </a:solidFill>
                <a:latin typeface="Trebuchet MS"/>
                <a:cs typeface="Trebuchet MS"/>
              </a:rPr>
              <a:t>polynomial, </a:t>
            </a:r>
            <a:r>
              <a:rPr sz="3400" spc="-101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90" dirty="0">
                <a:solidFill>
                  <a:srgbClr val="04373F"/>
                </a:solidFill>
                <a:latin typeface="Trebuchet MS"/>
                <a:cs typeface="Trebuchet MS"/>
              </a:rPr>
              <a:t>to</a:t>
            </a:r>
            <a:r>
              <a:rPr sz="3400" spc="6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215" dirty="0">
                <a:solidFill>
                  <a:srgbClr val="04373F"/>
                </a:solidFill>
                <a:latin typeface="Trebuchet MS"/>
                <a:cs typeface="Trebuchet MS"/>
              </a:rPr>
              <a:t>ensure</a:t>
            </a:r>
            <a:r>
              <a:rPr sz="3400" spc="6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165" dirty="0">
                <a:solidFill>
                  <a:srgbClr val="04373F"/>
                </a:solidFill>
                <a:latin typeface="Trebuchet MS"/>
                <a:cs typeface="Trebuchet MS"/>
              </a:rPr>
              <a:t>that</a:t>
            </a:r>
            <a:r>
              <a:rPr sz="3400" spc="64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125" dirty="0">
                <a:solidFill>
                  <a:srgbClr val="04373F"/>
                </a:solidFill>
                <a:latin typeface="Trebuchet MS"/>
                <a:cs typeface="Trebuchet MS"/>
              </a:rPr>
              <a:t>the</a:t>
            </a:r>
            <a:r>
              <a:rPr sz="3400" spc="6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240" dirty="0">
                <a:solidFill>
                  <a:srgbClr val="04373F"/>
                </a:solidFill>
                <a:latin typeface="Trebuchet MS"/>
                <a:cs typeface="Trebuchet MS"/>
              </a:rPr>
              <a:t>correct</a:t>
            </a:r>
            <a:r>
              <a:rPr sz="3400" spc="64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10" dirty="0">
                <a:solidFill>
                  <a:srgbClr val="04373F"/>
                </a:solidFill>
                <a:latin typeface="Trebuchet MS"/>
                <a:cs typeface="Trebuchet MS"/>
              </a:rPr>
              <a:t>s</a:t>
            </a:r>
            <a:r>
              <a:rPr sz="3400" spc="-65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220" dirty="0">
                <a:solidFill>
                  <a:srgbClr val="04373F"/>
                </a:solidFill>
                <a:latin typeface="Trebuchet MS"/>
                <a:cs typeface="Trebuchet MS"/>
              </a:rPr>
              <a:t>ign</a:t>
            </a:r>
            <a:r>
              <a:rPr sz="3400" spc="6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195" dirty="0">
                <a:solidFill>
                  <a:srgbClr val="04373F"/>
                </a:solidFill>
                <a:latin typeface="Trebuchet MS"/>
                <a:cs typeface="Trebuchet MS"/>
              </a:rPr>
              <a:t>i</a:t>
            </a:r>
            <a:r>
              <a:rPr sz="3400" spc="-65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-10" dirty="0">
                <a:solidFill>
                  <a:srgbClr val="04373F"/>
                </a:solidFill>
                <a:latin typeface="Trebuchet MS"/>
                <a:cs typeface="Trebuchet MS"/>
              </a:rPr>
              <a:t>s</a:t>
            </a:r>
            <a:r>
              <a:rPr sz="3400" spc="64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350" dirty="0">
                <a:solidFill>
                  <a:srgbClr val="04373F"/>
                </a:solidFill>
                <a:latin typeface="Trebuchet MS"/>
                <a:cs typeface="Trebuchet MS"/>
              </a:rPr>
              <a:t>added</a:t>
            </a:r>
            <a:r>
              <a:rPr sz="3400" spc="6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90" dirty="0">
                <a:solidFill>
                  <a:srgbClr val="04373F"/>
                </a:solidFill>
                <a:latin typeface="Trebuchet MS"/>
                <a:cs typeface="Trebuchet MS"/>
              </a:rPr>
              <a:t>to</a:t>
            </a:r>
            <a:r>
              <a:rPr sz="3400" spc="6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305" dirty="0">
                <a:solidFill>
                  <a:srgbClr val="04373F"/>
                </a:solidFill>
                <a:latin typeface="Trebuchet MS"/>
                <a:cs typeface="Trebuchet MS"/>
              </a:rPr>
              <a:t>each</a:t>
            </a:r>
            <a:r>
              <a:rPr sz="3400" spc="64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95" dirty="0">
                <a:solidFill>
                  <a:srgbClr val="04373F"/>
                </a:solidFill>
                <a:latin typeface="Trebuchet MS"/>
                <a:cs typeface="Trebuchet MS"/>
              </a:rPr>
              <a:t>term</a:t>
            </a:r>
            <a:r>
              <a:rPr sz="3400" spc="6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25" dirty="0">
                <a:solidFill>
                  <a:srgbClr val="04373F"/>
                </a:solidFill>
                <a:latin typeface="Trebuchet MS"/>
                <a:cs typeface="Trebuchet MS"/>
              </a:rPr>
              <a:t>in</a:t>
            </a:r>
            <a:r>
              <a:rPr sz="3400" spc="64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125" dirty="0">
                <a:solidFill>
                  <a:srgbClr val="04373F"/>
                </a:solidFill>
                <a:latin typeface="Trebuchet MS"/>
                <a:cs typeface="Trebuchet MS"/>
              </a:rPr>
              <a:t>the</a:t>
            </a:r>
            <a:r>
              <a:rPr sz="3400" spc="64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400" spc="175" dirty="0">
                <a:solidFill>
                  <a:srgbClr val="04373F"/>
                </a:solidFill>
                <a:latin typeface="Trebuchet MS"/>
                <a:cs typeface="Trebuchet MS"/>
              </a:rPr>
              <a:t>output.</a:t>
            </a:r>
            <a:endParaRPr sz="34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49" y="4212328"/>
            <a:ext cx="133350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49" y="6612628"/>
            <a:ext cx="133350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20074" y="9349261"/>
            <a:ext cx="23431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00" spc="-90" dirty="0">
                <a:solidFill>
                  <a:srgbClr val="04373F"/>
                </a:solidFill>
                <a:latin typeface="Trebuchet MS"/>
                <a:cs typeface="Trebuchet MS"/>
              </a:rPr>
              <a:t>7</a:t>
            </a:r>
            <a:endParaRPr sz="33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424" y="9414743"/>
            <a:ext cx="306070" cy="516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b="1" spc="330" dirty="0">
                <a:solidFill>
                  <a:srgbClr val="04373F"/>
                </a:solidFill>
                <a:latin typeface="Trebuchet MS"/>
                <a:cs typeface="Trebuchet MS"/>
              </a:rPr>
              <a:t>8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9567" y="647700"/>
            <a:ext cx="16459200" cy="876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11049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b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for_partition</a:t>
            </a: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()         3*x^2 + 2*x -1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36957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</a:t>
            </a:r>
            <a:r>
              <a:rPr lang="en-US" sz="3600" dirty="0" smtClean="0"/>
              <a:t>erivative() </a:t>
            </a: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01724" y="0"/>
            <a:ext cx="2986405" cy="3378200"/>
          </a:xfrm>
          <a:custGeom>
            <a:avLst/>
            <a:gdLst/>
            <a:ahLst/>
            <a:cxnLst/>
            <a:rect l="l" t="t" r="r" b="b"/>
            <a:pathLst>
              <a:path w="2986405" h="3378200">
                <a:moveTo>
                  <a:pt x="0" y="0"/>
                </a:moveTo>
                <a:lnTo>
                  <a:pt x="2986274" y="0"/>
                </a:lnTo>
                <a:lnTo>
                  <a:pt x="2986274" y="3378111"/>
                </a:lnTo>
                <a:lnTo>
                  <a:pt x="0" y="3378111"/>
                </a:lnTo>
                <a:lnTo>
                  <a:pt x="0" y="0"/>
                </a:lnTo>
                <a:close/>
              </a:path>
            </a:pathLst>
          </a:custGeom>
          <a:solidFill>
            <a:srgbClr val="318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1909" y="911924"/>
            <a:ext cx="955929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13755" algn="l"/>
              </a:tabLst>
            </a:pPr>
            <a:r>
              <a:rPr sz="6200" b="1" spc="1330" dirty="0" smtClean="0">
                <a:solidFill>
                  <a:srgbClr val="04373F"/>
                </a:solidFill>
                <a:latin typeface="Trebuchet MS"/>
                <a:cs typeface="Trebuchet MS"/>
              </a:rPr>
              <a:t>R</a:t>
            </a:r>
            <a:r>
              <a:rPr sz="6200" b="1" spc="745" dirty="0" smtClean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lang="en-US" sz="6200" b="1" spc="1925" dirty="0">
                <a:solidFill>
                  <a:srgbClr val="04373F"/>
                </a:solidFill>
                <a:latin typeface="Trebuchet MS"/>
                <a:cs typeface="Trebuchet MS"/>
              </a:rPr>
              <a:t>M</a:t>
            </a:r>
            <a:r>
              <a:rPr sz="6200" b="1" spc="1610" dirty="0" smtClean="0">
                <a:solidFill>
                  <a:srgbClr val="04373F"/>
                </a:solidFill>
                <a:latin typeface="Trebuchet MS"/>
                <a:cs typeface="Trebuchet MS"/>
              </a:rPr>
              <a:t>A</a:t>
            </a:r>
            <a:r>
              <a:rPr sz="6200" b="1" spc="860" dirty="0" smtClean="0">
                <a:solidFill>
                  <a:srgbClr val="04373F"/>
                </a:solidFill>
                <a:latin typeface="Trebuchet MS"/>
                <a:cs typeface="Trebuchet MS"/>
              </a:rPr>
              <a:t>I</a:t>
            </a:r>
            <a:r>
              <a:rPr sz="6200" b="1" spc="1660" dirty="0" smtClean="0">
                <a:solidFill>
                  <a:srgbClr val="04373F"/>
                </a:solidFill>
                <a:latin typeface="Trebuchet MS"/>
                <a:cs typeface="Trebuchet MS"/>
              </a:rPr>
              <a:t>N</a:t>
            </a:r>
            <a:r>
              <a:rPr sz="6200" b="1" spc="860" dirty="0" smtClean="0">
                <a:solidFill>
                  <a:srgbClr val="04373F"/>
                </a:solidFill>
                <a:latin typeface="Trebuchet MS"/>
                <a:cs typeface="Trebuchet MS"/>
              </a:rPr>
              <a:t>I</a:t>
            </a:r>
            <a:r>
              <a:rPr sz="6200" b="1" spc="1660" dirty="0" smtClean="0">
                <a:solidFill>
                  <a:srgbClr val="04373F"/>
                </a:solidFill>
                <a:latin typeface="Trebuchet MS"/>
                <a:cs typeface="Trebuchet MS"/>
              </a:rPr>
              <a:t>N</a:t>
            </a:r>
            <a:r>
              <a:rPr sz="6200" b="1" spc="975" dirty="0" smtClean="0">
                <a:solidFill>
                  <a:srgbClr val="04373F"/>
                </a:solidFill>
                <a:latin typeface="Trebuchet MS"/>
                <a:cs typeface="Trebuchet MS"/>
              </a:rPr>
              <a:t>G</a:t>
            </a:r>
            <a:r>
              <a:rPr sz="6200" b="1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6200" b="1" spc="2150" dirty="0">
                <a:solidFill>
                  <a:srgbClr val="04373F"/>
                </a:solidFill>
                <a:latin typeface="Trebuchet MS"/>
                <a:cs typeface="Trebuchet MS"/>
              </a:rPr>
              <a:t>W</a:t>
            </a:r>
            <a:r>
              <a:rPr sz="6200" b="1" spc="1755" dirty="0">
                <a:solidFill>
                  <a:srgbClr val="04373F"/>
                </a:solidFill>
                <a:latin typeface="Trebuchet MS"/>
                <a:cs typeface="Trebuchet MS"/>
              </a:rPr>
              <a:t>O</a:t>
            </a:r>
            <a:r>
              <a:rPr sz="6200" b="1" spc="1330" dirty="0">
                <a:solidFill>
                  <a:srgbClr val="04373F"/>
                </a:solidFill>
                <a:latin typeface="Trebuchet MS"/>
                <a:cs typeface="Trebuchet MS"/>
              </a:rPr>
              <a:t>R</a:t>
            </a:r>
            <a:r>
              <a:rPr sz="6200" b="1" spc="1730" dirty="0">
                <a:solidFill>
                  <a:srgbClr val="04373F"/>
                </a:solidFill>
                <a:latin typeface="Trebuchet MS"/>
                <a:cs typeface="Trebuchet MS"/>
              </a:rPr>
              <a:t>K</a:t>
            </a:r>
            <a:r>
              <a:rPr sz="6200" b="1" spc="994" dirty="0">
                <a:solidFill>
                  <a:srgbClr val="04373F"/>
                </a:solidFill>
                <a:latin typeface="Trebuchet MS"/>
                <a:cs typeface="Trebuchet MS"/>
              </a:rPr>
              <a:t>S</a:t>
            </a:r>
            <a:endParaRPr sz="62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2269875"/>
            <a:ext cx="1315085" cy="1661160"/>
            <a:chOff x="0" y="2269875"/>
            <a:chExt cx="1315085" cy="1661160"/>
          </a:xfrm>
        </p:grpSpPr>
        <p:sp>
          <p:nvSpPr>
            <p:cNvPr id="5" name="object 5"/>
            <p:cNvSpPr/>
            <p:nvPr/>
          </p:nvSpPr>
          <p:spPr>
            <a:xfrm>
              <a:off x="0" y="2269875"/>
              <a:ext cx="833119" cy="1661160"/>
            </a:xfrm>
            <a:custGeom>
              <a:avLst/>
              <a:gdLst/>
              <a:ahLst/>
              <a:cxnLst/>
              <a:rect l="l" t="t" r="r" b="b"/>
              <a:pathLst>
                <a:path w="833119" h="1661160">
                  <a:moveTo>
                    <a:pt x="0" y="1660362"/>
                  </a:moveTo>
                  <a:lnTo>
                    <a:pt x="0" y="0"/>
                  </a:lnTo>
                  <a:lnTo>
                    <a:pt x="36184" y="442"/>
                  </a:lnTo>
                  <a:lnTo>
                    <a:pt x="82018" y="3544"/>
                  </a:lnTo>
                  <a:lnTo>
                    <a:pt x="127785" y="9213"/>
                  </a:lnTo>
                  <a:lnTo>
                    <a:pt x="173377" y="17474"/>
                  </a:lnTo>
                  <a:lnTo>
                    <a:pt x="218688" y="28354"/>
                  </a:lnTo>
                  <a:lnTo>
                    <a:pt x="263610" y="41877"/>
                  </a:lnTo>
                  <a:lnTo>
                    <a:pt x="308037" y="58070"/>
                  </a:lnTo>
                  <a:lnTo>
                    <a:pt x="351861" y="76958"/>
                  </a:lnTo>
                  <a:lnTo>
                    <a:pt x="394975" y="98566"/>
                  </a:lnTo>
                  <a:lnTo>
                    <a:pt x="437300" y="122938"/>
                  </a:lnTo>
                  <a:lnTo>
                    <a:pt x="478092" y="149675"/>
                  </a:lnTo>
                  <a:lnTo>
                    <a:pt x="516831" y="178399"/>
                  </a:lnTo>
                  <a:lnTo>
                    <a:pt x="553462" y="208984"/>
                  </a:lnTo>
                  <a:lnTo>
                    <a:pt x="587960" y="241323"/>
                  </a:lnTo>
                  <a:lnTo>
                    <a:pt x="620300" y="275309"/>
                  </a:lnTo>
                  <a:lnTo>
                    <a:pt x="650456" y="310834"/>
                  </a:lnTo>
                  <a:lnTo>
                    <a:pt x="678403" y="347792"/>
                  </a:lnTo>
                  <a:lnTo>
                    <a:pt x="704114" y="386076"/>
                  </a:lnTo>
                  <a:lnTo>
                    <a:pt x="727565" y="425578"/>
                  </a:lnTo>
                  <a:lnTo>
                    <a:pt x="748730" y="466191"/>
                  </a:lnTo>
                  <a:lnTo>
                    <a:pt x="767583" y="507808"/>
                  </a:lnTo>
                  <a:lnTo>
                    <a:pt x="784099" y="550323"/>
                  </a:lnTo>
                  <a:lnTo>
                    <a:pt x="798252" y="593627"/>
                  </a:lnTo>
                  <a:lnTo>
                    <a:pt x="810016" y="637614"/>
                  </a:lnTo>
                  <a:lnTo>
                    <a:pt x="819367" y="682177"/>
                  </a:lnTo>
                  <a:lnTo>
                    <a:pt x="826279" y="727208"/>
                  </a:lnTo>
                  <a:lnTo>
                    <a:pt x="830725" y="772600"/>
                  </a:lnTo>
                  <a:lnTo>
                    <a:pt x="832681" y="818247"/>
                  </a:lnTo>
                  <a:lnTo>
                    <a:pt x="832121" y="864041"/>
                  </a:lnTo>
                  <a:lnTo>
                    <a:pt x="829019" y="909874"/>
                  </a:lnTo>
                  <a:lnTo>
                    <a:pt x="823351" y="955641"/>
                  </a:lnTo>
                  <a:lnTo>
                    <a:pt x="815089" y="1001233"/>
                  </a:lnTo>
                  <a:lnTo>
                    <a:pt x="804209" y="1046544"/>
                  </a:lnTo>
                  <a:lnTo>
                    <a:pt x="790686" y="1091466"/>
                  </a:lnTo>
                  <a:lnTo>
                    <a:pt x="774493" y="1135893"/>
                  </a:lnTo>
                  <a:lnTo>
                    <a:pt x="755605" y="1179717"/>
                  </a:lnTo>
                  <a:lnTo>
                    <a:pt x="733997" y="1222831"/>
                  </a:lnTo>
                  <a:lnTo>
                    <a:pt x="709643" y="1265128"/>
                  </a:lnTo>
                  <a:lnTo>
                    <a:pt x="682888" y="1305948"/>
                  </a:lnTo>
                  <a:lnTo>
                    <a:pt x="654164" y="1344687"/>
                  </a:lnTo>
                  <a:lnTo>
                    <a:pt x="623579" y="1381318"/>
                  </a:lnTo>
                  <a:lnTo>
                    <a:pt x="591240" y="1415817"/>
                  </a:lnTo>
                  <a:lnTo>
                    <a:pt x="557255" y="1448157"/>
                  </a:lnTo>
                  <a:lnTo>
                    <a:pt x="521729" y="1478313"/>
                  </a:lnTo>
                  <a:lnTo>
                    <a:pt x="484771" y="1506259"/>
                  </a:lnTo>
                  <a:lnTo>
                    <a:pt x="446487" y="1531971"/>
                  </a:lnTo>
                  <a:lnTo>
                    <a:pt x="406985" y="1555421"/>
                  </a:lnTo>
                  <a:lnTo>
                    <a:pt x="366372" y="1576586"/>
                  </a:lnTo>
                  <a:lnTo>
                    <a:pt x="324755" y="1595439"/>
                  </a:lnTo>
                  <a:lnTo>
                    <a:pt x="282240" y="1611955"/>
                  </a:lnTo>
                  <a:lnTo>
                    <a:pt x="238936" y="1626108"/>
                  </a:lnTo>
                  <a:lnTo>
                    <a:pt x="194949" y="1637873"/>
                  </a:lnTo>
                  <a:lnTo>
                    <a:pt x="150386" y="1647224"/>
                  </a:lnTo>
                  <a:lnTo>
                    <a:pt x="105355" y="1654135"/>
                  </a:lnTo>
                  <a:lnTo>
                    <a:pt x="59963" y="1658582"/>
                  </a:lnTo>
                  <a:lnTo>
                    <a:pt x="14316" y="1660538"/>
                  </a:lnTo>
                  <a:lnTo>
                    <a:pt x="0" y="1660362"/>
                  </a:lnTo>
                  <a:close/>
                </a:path>
              </a:pathLst>
            </a:custGeom>
            <a:solidFill>
              <a:srgbClr val="318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9225" y="2899896"/>
              <a:ext cx="966469" cy="966469"/>
            </a:xfrm>
            <a:custGeom>
              <a:avLst/>
              <a:gdLst/>
              <a:ahLst/>
              <a:cxnLst/>
              <a:rect l="l" t="t" r="r" b="b"/>
              <a:pathLst>
                <a:path w="966469" h="966470">
                  <a:moveTo>
                    <a:pt x="479161" y="28689"/>
                  </a:moveTo>
                  <a:lnTo>
                    <a:pt x="647460" y="28689"/>
                  </a:lnTo>
                  <a:lnTo>
                    <a:pt x="693912" y="48280"/>
                  </a:lnTo>
                  <a:lnTo>
                    <a:pt x="735999" y="71418"/>
                  </a:lnTo>
                  <a:lnTo>
                    <a:pt x="775639" y="98535"/>
                  </a:lnTo>
                  <a:lnTo>
                    <a:pt x="812041" y="129060"/>
                  </a:lnTo>
                  <a:lnTo>
                    <a:pt x="845032" y="162765"/>
                  </a:lnTo>
                  <a:lnTo>
                    <a:pt x="860396" y="181911"/>
                  </a:lnTo>
                  <a:lnTo>
                    <a:pt x="720828" y="96090"/>
                  </a:lnTo>
                  <a:lnTo>
                    <a:pt x="675481" y="71575"/>
                  </a:lnTo>
                  <a:lnTo>
                    <a:pt x="628243" y="52516"/>
                  </a:lnTo>
                  <a:lnTo>
                    <a:pt x="579512" y="38973"/>
                  </a:lnTo>
                  <a:lnTo>
                    <a:pt x="529685" y="31010"/>
                  </a:lnTo>
                  <a:lnTo>
                    <a:pt x="479161" y="28689"/>
                  </a:lnTo>
                  <a:close/>
                </a:path>
                <a:path w="966469" h="966470">
                  <a:moveTo>
                    <a:pt x="243816" y="902129"/>
                  </a:moveTo>
                  <a:lnTo>
                    <a:pt x="190254" y="867358"/>
                  </a:lnTo>
                  <a:lnTo>
                    <a:pt x="153852" y="836832"/>
                  </a:lnTo>
                  <a:lnTo>
                    <a:pt x="120860" y="803128"/>
                  </a:lnTo>
                  <a:lnTo>
                    <a:pt x="91450" y="766475"/>
                  </a:lnTo>
                  <a:lnTo>
                    <a:pt x="65794" y="727105"/>
                  </a:lnTo>
                  <a:lnTo>
                    <a:pt x="44063" y="685248"/>
                  </a:lnTo>
                  <a:lnTo>
                    <a:pt x="26429" y="641134"/>
                  </a:lnTo>
                  <a:lnTo>
                    <a:pt x="13065" y="594994"/>
                  </a:lnTo>
                  <a:lnTo>
                    <a:pt x="4170" y="547788"/>
                  </a:lnTo>
                  <a:lnTo>
                    <a:pt x="0" y="500464"/>
                  </a:lnTo>
                  <a:lnTo>
                    <a:pt x="503" y="453305"/>
                  </a:lnTo>
                  <a:lnTo>
                    <a:pt x="5633" y="406594"/>
                  </a:lnTo>
                  <a:lnTo>
                    <a:pt x="15338" y="360614"/>
                  </a:lnTo>
                  <a:lnTo>
                    <a:pt x="29570" y="315649"/>
                  </a:lnTo>
                  <a:lnTo>
                    <a:pt x="48280" y="271981"/>
                  </a:lnTo>
                  <a:lnTo>
                    <a:pt x="71418" y="229894"/>
                  </a:lnTo>
                  <a:lnTo>
                    <a:pt x="98534" y="190254"/>
                  </a:lnTo>
                  <a:lnTo>
                    <a:pt x="129060" y="153852"/>
                  </a:lnTo>
                  <a:lnTo>
                    <a:pt x="162765" y="120860"/>
                  </a:lnTo>
                  <a:lnTo>
                    <a:pt x="199417" y="91450"/>
                  </a:lnTo>
                  <a:lnTo>
                    <a:pt x="238787" y="65794"/>
                  </a:lnTo>
                  <a:lnTo>
                    <a:pt x="280644" y="44063"/>
                  </a:lnTo>
                  <a:lnTo>
                    <a:pt x="324758" y="26429"/>
                  </a:lnTo>
                  <a:lnTo>
                    <a:pt x="370898" y="13065"/>
                  </a:lnTo>
                  <a:lnTo>
                    <a:pt x="418104" y="4170"/>
                  </a:lnTo>
                  <a:lnTo>
                    <a:pt x="465428" y="0"/>
                  </a:lnTo>
                  <a:lnTo>
                    <a:pt x="512588" y="503"/>
                  </a:lnTo>
                  <a:lnTo>
                    <a:pt x="559299" y="5633"/>
                  </a:lnTo>
                  <a:lnTo>
                    <a:pt x="605279" y="15338"/>
                  </a:lnTo>
                  <a:lnTo>
                    <a:pt x="647460" y="28689"/>
                  </a:lnTo>
                  <a:lnTo>
                    <a:pt x="479161" y="28689"/>
                  </a:lnTo>
                  <a:lnTo>
                    <a:pt x="428337" y="32072"/>
                  </a:lnTo>
                  <a:lnTo>
                    <a:pt x="377612" y="41220"/>
                  </a:lnTo>
                  <a:lnTo>
                    <a:pt x="328217" y="55946"/>
                  </a:lnTo>
                  <a:lnTo>
                    <a:pt x="281336" y="75863"/>
                  </a:lnTo>
                  <a:lnTo>
                    <a:pt x="237296" y="100734"/>
                  </a:lnTo>
                  <a:lnTo>
                    <a:pt x="196424" y="130324"/>
                  </a:lnTo>
                  <a:lnTo>
                    <a:pt x="159048" y="164400"/>
                  </a:lnTo>
                  <a:lnTo>
                    <a:pt x="125494" y="202725"/>
                  </a:lnTo>
                  <a:lnTo>
                    <a:pt x="96090" y="245065"/>
                  </a:lnTo>
                  <a:lnTo>
                    <a:pt x="71575" y="290412"/>
                  </a:lnTo>
                  <a:lnTo>
                    <a:pt x="52516" y="337650"/>
                  </a:lnTo>
                  <a:lnTo>
                    <a:pt x="38973" y="386381"/>
                  </a:lnTo>
                  <a:lnTo>
                    <a:pt x="31010" y="436207"/>
                  </a:lnTo>
                  <a:lnTo>
                    <a:pt x="28689" y="486731"/>
                  </a:lnTo>
                  <a:lnTo>
                    <a:pt x="32072" y="537555"/>
                  </a:lnTo>
                  <a:lnTo>
                    <a:pt x="41220" y="588280"/>
                  </a:lnTo>
                  <a:lnTo>
                    <a:pt x="55946" y="637676"/>
                  </a:lnTo>
                  <a:lnTo>
                    <a:pt x="75862" y="684557"/>
                  </a:lnTo>
                  <a:lnTo>
                    <a:pt x="100734" y="728597"/>
                  </a:lnTo>
                  <a:lnTo>
                    <a:pt x="130324" y="769468"/>
                  </a:lnTo>
                  <a:lnTo>
                    <a:pt x="164400" y="806844"/>
                  </a:lnTo>
                  <a:lnTo>
                    <a:pt x="202725" y="840398"/>
                  </a:lnTo>
                  <a:lnTo>
                    <a:pt x="245065" y="869803"/>
                  </a:lnTo>
                  <a:lnTo>
                    <a:pt x="384633" y="955624"/>
                  </a:lnTo>
                  <a:lnTo>
                    <a:pt x="360614" y="950554"/>
                  </a:lnTo>
                  <a:lnTo>
                    <a:pt x="315649" y="936322"/>
                  </a:lnTo>
                  <a:lnTo>
                    <a:pt x="271981" y="917613"/>
                  </a:lnTo>
                  <a:lnTo>
                    <a:pt x="243816" y="902129"/>
                  </a:lnTo>
                  <a:close/>
                </a:path>
                <a:path w="966469" h="966470">
                  <a:moveTo>
                    <a:pt x="486731" y="937203"/>
                  </a:moveTo>
                  <a:lnTo>
                    <a:pt x="537555" y="933821"/>
                  </a:lnTo>
                  <a:lnTo>
                    <a:pt x="588280" y="924672"/>
                  </a:lnTo>
                  <a:lnTo>
                    <a:pt x="637676" y="909946"/>
                  </a:lnTo>
                  <a:lnTo>
                    <a:pt x="684557" y="890030"/>
                  </a:lnTo>
                  <a:lnTo>
                    <a:pt x="728597" y="865159"/>
                  </a:lnTo>
                  <a:lnTo>
                    <a:pt x="769468" y="835568"/>
                  </a:lnTo>
                  <a:lnTo>
                    <a:pt x="806844" y="801493"/>
                  </a:lnTo>
                  <a:lnTo>
                    <a:pt x="840398" y="763167"/>
                  </a:lnTo>
                  <a:lnTo>
                    <a:pt x="869803" y="720828"/>
                  </a:lnTo>
                  <a:lnTo>
                    <a:pt x="894317" y="675481"/>
                  </a:lnTo>
                  <a:lnTo>
                    <a:pt x="913377" y="628243"/>
                  </a:lnTo>
                  <a:lnTo>
                    <a:pt x="926919" y="579512"/>
                  </a:lnTo>
                  <a:lnTo>
                    <a:pt x="934882" y="529685"/>
                  </a:lnTo>
                  <a:lnTo>
                    <a:pt x="937204" y="479161"/>
                  </a:lnTo>
                  <a:lnTo>
                    <a:pt x="933821" y="428337"/>
                  </a:lnTo>
                  <a:lnTo>
                    <a:pt x="924672" y="377612"/>
                  </a:lnTo>
                  <a:lnTo>
                    <a:pt x="909946" y="328217"/>
                  </a:lnTo>
                  <a:lnTo>
                    <a:pt x="890030" y="281335"/>
                  </a:lnTo>
                  <a:lnTo>
                    <a:pt x="865159" y="237296"/>
                  </a:lnTo>
                  <a:lnTo>
                    <a:pt x="835568" y="196424"/>
                  </a:lnTo>
                  <a:lnTo>
                    <a:pt x="801492" y="159048"/>
                  </a:lnTo>
                  <a:lnTo>
                    <a:pt x="763167" y="125494"/>
                  </a:lnTo>
                  <a:lnTo>
                    <a:pt x="720828" y="96090"/>
                  </a:lnTo>
                  <a:lnTo>
                    <a:pt x="860396" y="181911"/>
                  </a:lnTo>
                  <a:lnTo>
                    <a:pt x="900098" y="238787"/>
                  </a:lnTo>
                  <a:lnTo>
                    <a:pt x="921829" y="280644"/>
                  </a:lnTo>
                  <a:lnTo>
                    <a:pt x="939463" y="324758"/>
                  </a:lnTo>
                  <a:lnTo>
                    <a:pt x="952828" y="370898"/>
                  </a:lnTo>
                  <a:lnTo>
                    <a:pt x="961693" y="418152"/>
                  </a:lnTo>
                  <a:lnTo>
                    <a:pt x="965850" y="465498"/>
                  </a:lnTo>
                  <a:lnTo>
                    <a:pt x="965345" y="512660"/>
                  </a:lnTo>
                  <a:lnTo>
                    <a:pt x="960222" y="559361"/>
                  </a:lnTo>
                  <a:lnTo>
                    <a:pt x="950528" y="605322"/>
                  </a:lnTo>
                  <a:lnTo>
                    <a:pt x="936308" y="650267"/>
                  </a:lnTo>
                  <a:lnTo>
                    <a:pt x="917609" y="693918"/>
                  </a:lnTo>
                  <a:lnTo>
                    <a:pt x="885506" y="749110"/>
                  </a:lnTo>
                  <a:lnTo>
                    <a:pt x="836832" y="812041"/>
                  </a:lnTo>
                  <a:lnTo>
                    <a:pt x="803128" y="845032"/>
                  </a:lnTo>
                  <a:lnTo>
                    <a:pt x="766475" y="874442"/>
                  </a:lnTo>
                  <a:lnTo>
                    <a:pt x="727105" y="900098"/>
                  </a:lnTo>
                  <a:lnTo>
                    <a:pt x="685248" y="921829"/>
                  </a:lnTo>
                  <a:lnTo>
                    <a:pt x="646787" y="937203"/>
                  </a:lnTo>
                  <a:lnTo>
                    <a:pt x="486731" y="937203"/>
                  </a:lnTo>
                  <a:close/>
                </a:path>
                <a:path w="966469" h="966470">
                  <a:moveTo>
                    <a:pt x="384633" y="955624"/>
                  </a:moveTo>
                  <a:lnTo>
                    <a:pt x="245065" y="869803"/>
                  </a:lnTo>
                  <a:lnTo>
                    <a:pt x="290412" y="894317"/>
                  </a:lnTo>
                  <a:lnTo>
                    <a:pt x="337650" y="913377"/>
                  </a:lnTo>
                  <a:lnTo>
                    <a:pt x="386381" y="926919"/>
                  </a:lnTo>
                  <a:lnTo>
                    <a:pt x="436207" y="934882"/>
                  </a:lnTo>
                  <a:lnTo>
                    <a:pt x="486731" y="937203"/>
                  </a:lnTo>
                  <a:lnTo>
                    <a:pt x="646787" y="937203"/>
                  </a:lnTo>
                  <a:lnTo>
                    <a:pt x="641134" y="939463"/>
                  </a:lnTo>
                  <a:lnTo>
                    <a:pt x="594994" y="952828"/>
                  </a:lnTo>
                  <a:lnTo>
                    <a:pt x="547788" y="961722"/>
                  </a:lnTo>
                  <a:lnTo>
                    <a:pt x="500464" y="965893"/>
                  </a:lnTo>
                  <a:lnTo>
                    <a:pt x="453305" y="965389"/>
                  </a:lnTo>
                  <a:lnTo>
                    <a:pt x="406594" y="960260"/>
                  </a:lnTo>
                  <a:lnTo>
                    <a:pt x="384633" y="955624"/>
                  </a:lnTo>
                  <a:close/>
                </a:path>
              </a:pathLst>
            </a:custGeom>
            <a:solidFill>
              <a:srgbClr val="0437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999" y="2914474"/>
            <a:ext cx="133350" cy="1333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121740" y="2682699"/>
            <a:ext cx="11349990" cy="517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2690" algn="l"/>
                <a:tab pos="5330190" algn="l"/>
                <a:tab pos="6005195" algn="l"/>
                <a:tab pos="8545195" algn="l"/>
              </a:tabLst>
            </a:pPr>
            <a:r>
              <a:rPr sz="3300" spc="430" dirty="0">
                <a:solidFill>
                  <a:srgbClr val="04373F"/>
                </a:solidFill>
                <a:latin typeface="Trebuchet MS"/>
                <a:cs typeface="Trebuchet MS"/>
              </a:rPr>
              <a:t>C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40" dirty="0">
                <a:solidFill>
                  <a:srgbClr val="04373F"/>
                </a:solidFill>
                <a:latin typeface="Trebuchet MS"/>
                <a:cs typeface="Trebuchet MS"/>
              </a:rPr>
              <a:t>o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25" dirty="0">
                <a:solidFill>
                  <a:srgbClr val="04373F"/>
                </a:solidFill>
                <a:latin typeface="Trebuchet MS"/>
                <a:cs typeface="Trebuchet MS"/>
              </a:rPr>
              <a:t>m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40" dirty="0">
                <a:solidFill>
                  <a:srgbClr val="04373F"/>
                </a:solidFill>
                <a:latin typeface="Trebuchet MS"/>
                <a:cs typeface="Trebuchet MS"/>
              </a:rPr>
              <a:t>p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50" dirty="0">
                <a:solidFill>
                  <a:srgbClr val="04373F"/>
                </a:solidFill>
                <a:latin typeface="Trebuchet MS"/>
                <a:cs typeface="Trebuchet MS"/>
              </a:rPr>
              <a:t>l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25" dirty="0">
                <a:solidFill>
                  <a:srgbClr val="04373F"/>
                </a:solidFill>
                <a:latin typeface="Trebuchet MS"/>
                <a:cs typeface="Trebuchet MS"/>
              </a:rPr>
              <a:t>t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3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300" spc="85" dirty="0">
                <a:solidFill>
                  <a:srgbClr val="04373F"/>
                </a:solidFill>
                <a:latin typeface="Trebuchet MS"/>
                <a:cs typeface="Trebuchet MS"/>
              </a:rPr>
              <a:t>c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145" dirty="0">
                <a:solidFill>
                  <a:srgbClr val="04373F"/>
                </a:solidFill>
                <a:latin typeface="Trebuchet MS"/>
                <a:cs typeface="Trebuchet MS"/>
              </a:rPr>
              <a:t>a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50" dirty="0">
                <a:solidFill>
                  <a:srgbClr val="04373F"/>
                </a:solidFill>
                <a:latin typeface="Trebuchet MS"/>
                <a:cs typeface="Trebuchet MS"/>
              </a:rPr>
              <a:t>l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85" dirty="0">
                <a:solidFill>
                  <a:srgbClr val="04373F"/>
                </a:solidFill>
                <a:latin typeface="Trebuchet MS"/>
                <a:cs typeface="Trebuchet MS"/>
              </a:rPr>
              <a:t>c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rgbClr val="04373F"/>
                </a:solidFill>
                <a:latin typeface="Trebuchet MS"/>
                <a:cs typeface="Trebuchet MS"/>
              </a:rPr>
              <a:t>u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50" dirty="0">
                <a:solidFill>
                  <a:srgbClr val="04373F"/>
                </a:solidFill>
                <a:latin typeface="Trebuchet MS"/>
                <a:cs typeface="Trebuchet MS"/>
              </a:rPr>
              <a:t>l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145" dirty="0">
                <a:solidFill>
                  <a:srgbClr val="04373F"/>
                </a:solidFill>
                <a:latin typeface="Trebuchet MS"/>
                <a:cs typeface="Trebuchet MS"/>
              </a:rPr>
              <a:t>a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25" dirty="0">
                <a:solidFill>
                  <a:srgbClr val="04373F"/>
                </a:solidFill>
                <a:latin typeface="Trebuchet MS"/>
                <a:cs typeface="Trebuchet MS"/>
              </a:rPr>
              <a:t>t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90" dirty="0">
                <a:solidFill>
                  <a:srgbClr val="04373F"/>
                </a:solidFill>
                <a:latin typeface="Trebuchet MS"/>
                <a:cs typeface="Trebuchet MS"/>
              </a:rPr>
              <a:t>i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40" dirty="0">
                <a:solidFill>
                  <a:srgbClr val="04373F"/>
                </a:solidFill>
                <a:latin typeface="Trebuchet MS"/>
                <a:cs typeface="Trebuchet MS"/>
              </a:rPr>
              <a:t>o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rgbClr val="04373F"/>
                </a:solidFill>
                <a:latin typeface="Trebuchet MS"/>
                <a:cs typeface="Trebuchet MS"/>
              </a:rPr>
              <a:t>n</a:t>
            </a:r>
            <a:r>
              <a:rPr sz="33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300" spc="40" dirty="0">
                <a:solidFill>
                  <a:srgbClr val="04373F"/>
                </a:solidFill>
                <a:latin typeface="Trebuchet MS"/>
                <a:cs typeface="Trebuchet MS"/>
              </a:rPr>
              <a:t>o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95" dirty="0">
                <a:solidFill>
                  <a:srgbClr val="04373F"/>
                </a:solidFill>
                <a:latin typeface="Trebuchet MS"/>
                <a:cs typeface="Trebuchet MS"/>
              </a:rPr>
              <a:t>f</a:t>
            </a:r>
            <a:r>
              <a:rPr sz="33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300" spc="40" dirty="0">
                <a:solidFill>
                  <a:srgbClr val="04373F"/>
                </a:solidFill>
                <a:latin typeface="Trebuchet MS"/>
                <a:cs typeface="Trebuchet MS"/>
              </a:rPr>
              <a:t>d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60" dirty="0">
                <a:solidFill>
                  <a:srgbClr val="04373F"/>
                </a:solidFill>
                <a:latin typeface="Trebuchet MS"/>
                <a:cs typeface="Trebuchet MS"/>
              </a:rPr>
              <a:t>r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90" dirty="0">
                <a:solidFill>
                  <a:srgbClr val="04373F"/>
                </a:solidFill>
                <a:latin typeface="Trebuchet MS"/>
                <a:cs typeface="Trebuchet MS"/>
              </a:rPr>
              <a:t>i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15" dirty="0">
                <a:solidFill>
                  <a:srgbClr val="04373F"/>
                </a:solidFill>
                <a:latin typeface="Trebuchet MS"/>
                <a:cs typeface="Trebuchet MS"/>
              </a:rPr>
              <a:t>v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145" dirty="0">
                <a:solidFill>
                  <a:srgbClr val="04373F"/>
                </a:solidFill>
                <a:latin typeface="Trebuchet MS"/>
                <a:cs typeface="Trebuchet MS"/>
              </a:rPr>
              <a:t>a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25" dirty="0">
                <a:solidFill>
                  <a:srgbClr val="04373F"/>
                </a:solidFill>
                <a:latin typeface="Trebuchet MS"/>
                <a:cs typeface="Trebuchet MS"/>
              </a:rPr>
              <a:t>t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00" dirty="0">
                <a:solidFill>
                  <a:srgbClr val="04373F"/>
                </a:solidFill>
                <a:latin typeface="Trebuchet MS"/>
                <a:cs typeface="Trebuchet MS"/>
              </a:rPr>
              <a:t>(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00" dirty="0">
                <a:solidFill>
                  <a:srgbClr val="04373F"/>
                </a:solidFill>
                <a:latin typeface="Trebuchet MS"/>
                <a:cs typeface="Trebuchet MS"/>
              </a:rPr>
              <a:t>)</a:t>
            </a:r>
            <a:r>
              <a:rPr sz="33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300" spc="-95" dirty="0">
                <a:solidFill>
                  <a:srgbClr val="04373F"/>
                </a:solidFill>
                <a:latin typeface="Trebuchet MS"/>
                <a:cs typeface="Trebuchet MS"/>
              </a:rPr>
              <a:t>f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rgbClr val="04373F"/>
                </a:solidFill>
                <a:latin typeface="Trebuchet MS"/>
                <a:cs typeface="Trebuchet MS"/>
              </a:rPr>
              <a:t>u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rgbClr val="04373F"/>
                </a:solidFill>
                <a:latin typeface="Trebuchet MS"/>
                <a:cs typeface="Trebuchet MS"/>
              </a:rPr>
              <a:t>n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85" dirty="0">
                <a:solidFill>
                  <a:srgbClr val="04373F"/>
                </a:solidFill>
                <a:latin typeface="Trebuchet MS"/>
                <a:cs typeface="Trebuchet MS"/>
              </a:rPr>
              <a:t>c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25" dirty="0">
                <a:solidFill>
                  <a:srgbClr val="04373F"/>
                </a:solidFill>
                <a:latin typeface="Trebuchet MS"/>
                <a:cs typeface="Trebuchet MS"/>
              </a:rPr>
              <a:t>t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90" dirty="0">
                <a:solidFill>
                  <a:srgbClr val="04373F"/>
                </a:solidFill>
                <a:latin typeface="Trebuchet MS"/>
                <a:cs typeface="Trebuchet MS"/>
              </a:rPr>
              <a:t>i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40" dirty="0">
                <a:solidFill>
                  <a:srgbClr val="04373F"/>
                </a:solidFill>
                <a:latin typeface="Trebuchet MS"/>
                <a:cs typeface="Trebuchet MS"/>
              </a:rPr>
              <a:t>o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rgbClr val="04373F"/>
                </a:solidFill>
                <a:latin typeface="Trebuchet MS"/>
                <a:cs typeface="Trebuchet MS"/>
              </a:rPr>
              <a:t>n</a:t>
            </a:r>
            <a:endParaRPr sz="3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00">
              <a:latin typeface="Trebuchet MS"/>
              <a:cs typeface="Trebuchet MS"/>
            </a:endParaRPr>
          </a:p>
          <a:p>
            <a:pPr marL="12700" marR="7620">
              <a:lnSpc>
                <a:spcPct val="115500"/>
              </a:lnSpc>
              <a:tabLst>
                <a:tab pos="3420110" algn="l"/>
                <a:tab pos="4562475" algn="l"/>
                <a:tab pos="6548755" algn="l"/>
                <a:tab pos="7472680" algn="l"/>
                <a:tab pos="9399905" algn="l"/>
                <a:tab pos="10897235" algn="l"/>
              </a:tabLst>
            </a:pPr>
            <a:r>
              <a:rPr sz="3300" spc="-195" dirty="0">
                <a:solidFill>
                  <a:srgbClr val="04373F"/>
                </a:solidFill>
                <a:latin typeface="Trebuchet MS"/>
                <a:cs typeface="Trebuchet MS"/>
              </a:rPr>
              <a:t>I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25" dirty="0">
                <a:solidFill>
                  <a:srgbClr val="04373F"/>
                </a:solidFill>
                <a:latin typeface="Trebuchet MS"/>
                <a:cs typeface="Trebuchet MS"/>
              </a:rPr>
              <a:t>m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40" dirty="0">
                <a:solidFill>
                  <a:srgbClr val="04373F"/>
                </a:solidFill>
                <a:latin typeface="Trebuchet MS"/>
                <a:cs typeface="Trebuchet MS"/>
              </a:rPr>
              <a:t>p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50" dirty="0">
                <a:solidFill>
                  <a:srgbClr val="04373F"/>
                </a:solidFill>
                <a:latin typeface="Trebuchet MS"/>
                <a:cs typeface="Trebuchet MS"/>
              </a:rPr>
              <a:t>l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25" dirty="0">
                <a:solidFill>
                  <a:srgbClr val="04373F"/>
                </a:solidFill>
                <a:latin typeface="Trebuchet MS"/>
                <a:cs typeface="Trebuchet MS"/>
              </a:rPr>
              <a:t>m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rgbClr val="04373F"/>
                </a:solidFill>
                <a:latin typeface="Trebuchet MS"/>
                <a:cs typeface="Trebuchet MS"/>
              </a:rPr>
              <a:t>n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25" dirty="0">
                <a:solidFill>
                  <a:srgbClr val="04373F"/>
                </a:solidFill>
                <a:latin typeface="Trebuchet MS"/>
                <a:cs typeface="Trebuchet MS"/>
              </a:rPr>
              <a:t>t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90" dirty="0">
                <a:solidFill>
                  <a:srgbClr val="04373F"/>
                </a:solidFill>
                <a:latin typeface="Trebuchet MS"/>
                <a:cs typeface="Trebuchet MS"/>
              </a:rPr>
              <a:t>i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rgbClr val="04373F"/>
                </a:solidFill>
                <a:latin typeface="Trebuchet MS"/>
                <a:cs typeface="Trebuchet MS"/>
              </a:rPr>
              <a:t>n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240" dirty="0">
                <a:solidFill>
                  <a:srgbClr val="04373F"/>
                </a:solidFill>
                <a:latin typeface="Trebuchet MS"/>
                <a:cs typeface="Trebuchet MS"/>
              </a:rPr>
              <a:t>g</a:t>
            </a:r>
            <a:r>
              <a:rPr sz="33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300" spc="-75" dirty="0">
                <a:solidFill>
                  <a:srgbClr val="04373F"/>
                </a:solidFill>
                <a:latin typeface="Trebuchet MS"/>
                <a:cs typeface="Trebuchet MS"/>
              </a:rPr>
              <a:t>U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15" dirty="0">
                <a:solidFill>
                  <a:srgbClr val="04373F"/>
                </a:solidFill>
                <a:latin typeface="Trebuchet MS"/>
                <a:cs typeface="Trebuchet MS"/>
              </a:rPr>
              <a:t>+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160" dirty="0">
                <a:solidFill>
                  <a:srgbClr val="04373F"/>
                </a:solidFill>
                <a:latin typeface="Trebuchet MS"/>
                <a:cs typeface="Trebuchet MS"/>
              </a:rPr>
              <a:t>V</a:t>
            </a:r>
            <a:r>
              <a:rPr sz="33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300" spc="240" dirty="0">
                <a:solidFill>
                  <a:srgbClr val="04373F"/>
                </a:solidFill>
                <a:latin typeface="Trebuchet MS"/>
                <a:cs typeface="Trebuchet MS"/>
              </a:rPr>
              <a:t>M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25" dirty="0">
                <a:solidFill>
                  <a:srgbClr val="04373F"/>
                </a:solidFill>
                <a:latin typeface="Trebuchet MS"/>
                <a:cs typeface="Trebuchet MS"/>
              </a:rPr>
              <a:t>t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rgbClr val="04373F"/>
                </a:solidFill>
                <a:latin typeface="Trebuchet MS"/>
                <a:cs typeface="Trebuchet MS"/>
              </a:rPr>
              <a:t>h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40" dirty="0">
                <a:solidFill>
                  <a:srgbClr val="04373F"/>
                </a:solidFill>
                <a:latin typeface="Trebuchet MS"/>
                <a:cs typeface="Trebuchet MS"/>
              </a:rPr>
              <a:t>o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40" dirty="0">
                <a:solidFill>
                  <a:srgbClr val="04373F"/>
                </a:solidFill>
                <a:latin typeface="Trebuchet MS"/>
                <a:cs typeface="Trebuchet MS"/>
              </a:rPr>
              <a:t>d</a:t>
            </a:r>
            <a:r>
              <a:rPr sz="33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300" spc="-95" dirty="0">
                <a:solidFill>
                  <a:srgbClr val="04373F"/>
                </a:solidFill>
                <a:latin typeface="Trebuchet MS"/>
                <a:cs typeface="Trebuchet MS"/>
              </a:rPr>
              <a:t>f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40" dirty="0">
                <a:solidFill>
                  <a:srgbClr val="04373F"/>
                </a:solidFill>
                <a:latin typeface="Trebuchet MS"/>
                <a:cs typeface="Trebuchet MS"/>
              </a:rPr>
              <a:t>o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60" dirty="0">
                <a:solidFill>
                  <a:srgbClr val="04373F"/>
                </a:solidFill>
                <a:latin typeface="Trebuchet MS"/>
                <a:cs typeface="Trebuchet MS"/>
              </a:rPr>
              <a:t>r</a:t>
            </a:r>
            <a:r>
              <a:rPr sz="33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300" spc="-215" dirty="0">
                <a:solidFill>
                  <a:srgbClr val="04373F"/>
                </a:solidFill>
                <a:latin typeface="Trebuchet MS"/>
                <a:cs typeface="Trebuchet MS"/>
              </a:rPr>
              <a:t>v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145" dirty="0">
                <a:solidFill>
                  <a:srgbClr val="04373F"/>
                </a:solidFill>
                <a:latin typeface="Trebuchet MS"/>
                <a:cs typeface="Trebuchet MS"/>
              </a:rPr>
              <a:t>a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60" dirty="0">
                <a:solidFill>
                  <a:srgbClr val="04373F"/>
                </a:solidFill>
                <a:latin typeface="Trebuchet MS"/>
                <a:cs typeface="Trebuchet MS"/>
              </a:rPr>
              <a:t>r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90" dirty="0">
                <a:solidFill>
                  <a:srgbClr val="04373F"/>
                </a:solidFill>
                <a:latin typeface="Trebuchet MS"/>
                <a:cs typeface="Trebuchet MS"/>
              </a:rPr>
              <a:t>i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40" dirty="0">
                <a:solidFill>
                  <a:srgbClr val="04373F"/>
                </a:solidFill>
                <a:latin typeface="Trebuchet MS"/>
                <a:cs typeface="Trebuchet MS"/>
              </a:rPr>
              <a:t>o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rgbClr val="04373F"/>
                </a:solidFill>
                <a:latin typeface="Trebuchet MS"/>
                <a:cs typeface="Trebuchet MS"/>
              </a:rPr>
              <a:t>u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0" dirty="0">
                <a:solidFill>
                  <a:srgbClr val="04373F"/>
                </a:solidFill>
                <a:latin typeface="Trebuchet MS"/>
                <a:cs typeface="Trebuchet MS"/>
              </a:rPr>
              <a:t>s</a:t>
            </a:r>
            <a:r>
              <a:rPr sz="33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300" spc="-225" dirty="0">
                <a:solidFill>
                  <a:srgbClr val="04373F"/>
                </a:solidFill>
                <a:latin typeface="Trebuchet MS"/>
                <a:cs typeface="Trebuchet MS"/>
              </a:rPr>
              <a:t>t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25" dirty="0">
                <a:solidFill>
                  <a:srgbClr val="04373F"/>
                </a:solidFill>
                <a:latin typeface="Trebuchet MS"/>
                <a:cs typeface="Trebuchet MS"/>
              </a:rPr>
              <a:t>y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40" dirty="0">
                <a:solidFill>
                  <a:srgbClr val="04373F"/>
                </a:solidFill>
                <a:latin typeface="Trebuchet MS"/>
                <a:cs typeface="Trebuchet MS"/>
              </a:rPr>
              <a:t>p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0" dirty="0">
                <a:solidFill>
                  <a:srgbClr val="04373F"/>
                </a:solidFill>
                <a:latin typeface="Trebuchet MS"/>
                <a:cs typeface="Trebuchet MS"/>
              </a:rPr>
              <a:t>s</a:t>
            </a:r>
            <a:r>
              <a:rPr sz="33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300" spc="40" dirty="0">
                <a:solidFill>
                  <a:srgbClr val="04373F"/>
                </a:solidFill>
                <a:latin typeface="Trebuchet MS"/>
                <a:cs typeface="Trebuchet MS"/>
              </a:rPr>
              <a:t>o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85" dirty="0">
                <a:solidFill>
                  <a:srgbClr val="04373F"/>
                </a:solidFill>
                <a:latin typeface="Trebuchet MS"/>
                <a:cs typeface="Trebuchet MS"/>
              </a:rPr>
              <a:t>f  </a:t>
            </a:r>
            <a:r>
              <a:rPr sz="3300" spc="-225" dirty="0">
                <a:solidFill>
                  <a:srgbClr val="04373F"/>
                </a:solidFill>
                <a:latin typeface="Trebuchet MS"/>
                <a:cs typeface="Trebuchet MS"/>
              </a:rPr>
              <a:t>m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145" dirty="0">
                <a:solidFill>
                  <a:srgbClr val="04373F"/>
                </a:solidFill>
                <a:latin typeface="Trebuchet MS"/>
                <a:cs typeface="Trebuchet MS"/>
              </a:rPr>
              <a:t>a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25" dirty="0">
                <a:solidFill>
                  <a:srgbClr val="04373F"/>
                </a:solidFill>
                <a:latin typeface="Trebuchet MS"/>
                <a:cs typeface="Trebuchet MS"/>
              </a:rPr>
              <a:t>t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rgbClr val="04373F"/>
                </a:solidFill>
                <a:latin typeface="Trebuchet MS"/>
                <a:cs typeface="Trebuchet MS"/>
              </a:rPr>
              <a:t>h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25" dirty="0">
                <a:solidFill>
                  <a:srgbClr val="04373F"/>
                </a:solidFill>
                <a:latin typeface="Trebuchet MS"/>
                <a:cs typeface="Trebuchet MS"/>
              </a:rPr>
              <a:t>m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145" dirty="0">
                <a:solidFill>
                  <a:srgbClr val="04373F"/>
                </a:solidFill>
                <a:latin typeface="Trebuchet MS"/>
                <a:cs typeface="Trebuchet MS"/>
              </a:rPr>
              <a:t>a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25" dirty="0">
                <a:solidFill>
                  <a:srgbClr val="04373F"/>
                </a:solidFill>
                <a:latin typeface="Trebuchet MS"/>
                <a:cs typeface="Trebuchet MS"/>
              </a:rPr>
              <a:t>t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90" dirty="0">
                <a:solidFill>
                  <a:srgbClr val="04373F"/>
                </a:solidFill>
                <a:latin typeface="Trebuchet MS"/>
                <a:cs typeface="Trebuchet MS"/>
              </a:rPr>
              <a:t>i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85" dirty="0">
                <a:solidFill>
                  <a:srgbClr val="04373F"/>
                </a:solidFill>
                <a:latin typeface="Trebuchet MS"/>
                <a:cs typeface="Trebuchet MS"/>
              </a:rPr>
              <a:t>c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145" dirty="0">
                <a:solidFill>
                  <a:srgbClr val="04373F"/>
                </a:solidFill>
                <a:latin typeface="Trebuchet MS"/>
                <a:cs typeface="Trebuchet MS"/>
              </a:rPr>
              <a:t>a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50" dirty="0">
                <a:solidFill>
                  <a:srgbClr val="04373F"/>
                </a:solidFill>
                <a:latin typeface="Trebuchet MS"/>
                <a:cs typeface="Trebuchet MS"/>
              </a:rPr>
              <a:t>l</a:t>
            </a:r>
            <a:r>
              <a:rPr sz="33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300" spc="-975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95" dirty="0">
                <a:solidFill>
                  <a:srgbClr val="04373F"/>
                </a:solidFill>
                <a:latin typeface="Trebuchet MS"/>
                <a:cs typeface="Trebuchet MS"/>
              </a:rPr>
              <a:t>f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rgbClr val="04373F"/>
                </a:solidFill>
                <a:latin typeface="Trebuchet MS"/>
                <a:cs typeface="Trebuchet MS"/>
              </a:rPr>
              <a:t>u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rgbClr val="04373F"/>
                </a:solidFill>
                <a:latin typeface="Trebuchet MS"/>
                <a:cs typeface="Trebuchet MS"/>
              </a:rPr>
              <a:t>n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85" dirty="0">
                <a:solidFill>
                  <a:srgbClr val="04373F"/>
                </a:solidFill>
                <a:latin typeface="Trebuchet MS"/>
                <a:cs typeface="Trebuchet MS"/>
              </a:rPr>
              <a:t>c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25" dirty="0">
                <a:solidFill>
                  <a:srgbClr val="04373F"/>
                </a:solidFill>
                <a:latin typeface="Trebuchet MS"/>
                <a:cs typeface="Trebuchet MS"/>
              </a:rPr>
              <a:t>t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90" dirty="0">
                <a:solidFill>
                  <a:srgbClr val="04373F"/>
                </a:solidFill>
                <a:latin typeface="Trebuchet MS"/>
                <a:cs typeface="Trebuchet MS"/>
              </a:rPr>
              <a:t>i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40" dirty="0">
                <a:solidFill>
                  <a:srgbClr val="04373F"/>
                </a:solidFill>
                <a:latin typeface="Trebuchet MS"/>
                <a:cs typeface="Trebuchet MS"/>
              </a:rPr>
              <a:t>o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rgbClr val="04373F"/>
                </a:solidFill>
                <a:latin typeface="Trebuchet MS"/>
                <a:cs typeface="Trebuchet MS"/>
              </a:rPr>
              <a:t>n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0" dirty="0">
                <a:solidFill>
                  <a:srgbClr val="04373F"/>
                </a:solidFill>
                <a:latin typeface="Trebuchet MS"/>
                <a:cs typeface="Trebuchet MS"/>
              </a:rPr>
              <a:t>s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335" dirty="0">
                <a:solidFill>
                  <a:srgbClr val="04373F"/>
                </a:solidFill>
                <a:latin typeface="Trebuchet MS"/>
                <a:cs typeface="Trebuchet MS"/>
              </a:rPr>
              <a:t>.</a:t>
            </a:r>
            <a:endParaRPr sz="3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364229" algn="l"/>
                <a:tab pos="6449060" algn="l"/>
                <a:tab pos="8006080" algn="l"/>
                <a:tab pos="9195435" algn="l"/>
              </a:tabLst>
            </a:pPr>
            <a:r>
              <a:rPr sz="3300" spc="-195" dirty="0">
                <a:solidFill>
                  <a:srgbClr val="04373F"/>
                </a:solidFill>
                <a:latin typeface="Trebuchet MS"/>
                <a:cs typeface="Trebuchet MS"/>
              </a:rPr>
              <a:t>I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25" dirty="0">
                <a:solidFill>
                  <a:srgbClr val="04373F"/>
                </a:solidFill>
                <a:latin typeface="Trebuchet MS"/>
                <a:cs typeface="Trebuchet MS"/>
              </a:rPr>
              <a:t>m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40" dirty="0">
                <a:solidFill>
                  <a:srgbClr val="04373F"/>
                </a:solidFill>
                <a:latin typeface="Trebuchet MS"/>
                <a:cs typeface="Trebuchet MS"/>
              </a:rPr>
              <a:t>p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50" dirty="0">
                <a:solidFill>
                  <a:srgbClr val="04373F"/>
                </a:solidFill>
                <a:latin typeface="Trebuchet MS"/>
                <a:cs typeface="Trebuchet MS"/>
              </a:rPr>
              <a:t>l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25" dirty="0">
                <a:solidFill>
                  <a:srgbClr val="04373F"/>
                </a:solidFill>
                <a:latin typeface="Trebuchet MS"/>
                <a:cs typeface="Trebuchet MS"/>
              </a:rPr>
              <a:t>m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rgbClr val="04373F"/>
                </a:solidFill>
                <a:latin typeface="Trebuchet MS"/>
                <a:cs typeface="Trebuchet MS"/>
              </a:rPr>
              <a:t>n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25" dirty="0">
                <a:solidFill>
                  <a:srgbClr val="04373F"/>
                </a:solidFill>
                <a:latin typeface="Trebuchet MS"/>
                <a:cs typeface="Trebuchet MS"/>
              </a:rPr>
              <a:t>t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90" dirty="0">
                <a:solidFill>
                  <a:srgbClr val="04373F"/>
                </a:solidFill>
                <a:latin typeface="Trebuchet MS"/>
                <a:cs typeface="Trebuchet MS"/>
              </a:rPr>
              <a:t>i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rgbClr val="04373F"/>
                </a:solidFill>
                <a:latin typeface="Trebuchet MS"/>
                <a:cs typeface="Trebuchet MS"/>
              </a:rPr>
              <a:t>n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240" dirty="0">
                <a:solidFill>
                  <a:srgbClr val="04373F"/>
                </a:solidFill>
                <a:latin typeface="Trebuchet MS"/>
                <a:cs typeface="Trebuchet MS"/>
              </a:rPr>
              <a:t>g</a:t>
            </a:r>
            <a:r>
              <a:rPr sz="33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300" spc="375" dirty="0">
                <a:solidFill>
                  <a:srgbClr val="04373F"/>
                </a:solidFill>
                <a:latin typeface="Trebuchet MS"/>
                <a:cs typeface="Trebuchet MS"/>
              </a:rPr>
              <a:t>G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rgbClr val="04373F"/>
                </a:solidFill>
                <a:latin typeface="Trebuchet MS"/>
                <a:cs typeface="Trebuchet MS"/>
              </a:rPr>
              <a:t>n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60" dirty="0">
                <a:solidFill>
                  <a:srgbClr val="04373F"/>
                </a:solidFill>
                <a:latin typeface="Trebuchet MS"/>
                <a:cs typeface="Trebuchet MS"/>
              </a:rPr>
              <a:t>r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145" dirty="0">
                <a:solidFill>
                  <a:srgbClr val="04373F"/>
                </a:solidFill>
                <a:latin typeface="Trebuchet MS"/>
                <a:cs typeface="Trebuchet MS"/>
              </a:rPr>
              <a:t>a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50" dirty="0">
                <a:solidFill>
                  <a:srgbClr val="04373F"/>
                </a:solidFill>
                <a:latin typeface="Trebuchet MS"/>
                <a:cs typeface="Trebuchet MS"/>
              </a:rPr>
              <a:t>l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90" dirty="0">
                <a:solidFill>
                  <a:srgbClr val="04373F"/>
                </a:solidFill>
                <a:latin typeface="Trebuchet MS"/>
                <a:cs typeface="Trebuchet MS"/>
              </a:rPr>
              <a:t>i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65" dirty="0">
                <a:solidFill>
                  <a:srgbClr val="04373F"/>
                </a:solidFill>
                <a:latin typeface="Trebuchet MS"/>
                <a:cs typeface="Trebuchet MS"/>
              </a:rPr>
              <a:t>z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40" dirty="0">
                <a:solidFill>
                  <a:srgbClr val="04373F"/>
                </a:solidFill>
                <a:latin typeface="Trebuchet MS"/>
                <a:cs typeface="Trebuchet MS"/>
              </a:rPr>
              <a:t>d</a:t>
            </a:r>
            <a:r>
              <a:rPr sz="33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300" spc="430" dirty="0">
                <a:solidFill>
                  <a:srgbClr val="04373F"/>
                </a:solidFill>
                <a:latin typeface="Trebuchet MS"/>
                <a:cs typeface="Trebuchet MS"/>
              </a:rPr>
              <a:t>C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rgbClr val="04373F"/>
                </a:solidFill>
                <a:latin typeface="Trebuchet MS"/>
                <a:cs typeface="Trebuchet MS"/>
              </a:rPr>
              <a:t>h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145" dirty="0">
                <a:solidFill>
                  <a:srgbClr val="04373F"/>
                </a:solidFill>
                <a:latin typeface="Trebuchet MS"/>
                <a:cs typeface="Trebuchet MS"/>
              </a:rPr>
              <a:t>a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90" dirty="0">
                <a:solidFill>
                  <a:srgbClr val="04373F"/>
                </a:solidFill>
                <a:latin typeface="Trebuchet MS"/>
                <a:cs typeface="Trebuchet MS"/>
              </a:rPr>
              <a:t>i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rgbClr val="04373F"/>
                </a:solidFill>
                <a:latin typeface="Trebuchet MS"/>
                <a:cs typeface="Trebuchet MS"/>
              </a:rPr>
              <a:t>n</a:t>
            </a:r>
            <a:r>
              <a:rPr sz="33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300" spc="-130" dirty="0">
                <a:solidFill>
                  <a:srgbClr val="04373F"/>
                </a:solidFill>
                <a:latin typeface="Trebuchet MS"/>
                <a:cs typeface="Trebuchet MS"/>
              </a:rPr>
              <a:t>R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rgbClr val="04373F"/>
                </a:solidFill>
                <a:latin typeface="Trebuchet MS"/>
                <a:cs typeface="Trebuchet MS"/>
              </a:rPr>
              <a:t>u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50" dirty="0">
                <a:solidFill>
                  <a:srgbClr val="04373F"/>
                </a:solidFill>
                <a:latin typeface="Trebuchet MS"/>
                <a:cs typeface="Trebuchet MS"/>
              </a:rPr>
              <a:t>l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3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300" spc="240" dirty="0">
                <a:solidFill>
                  <a:srgbClr val="04373F"/>
                </a:solidFill>
                <a:latin typeface="Trebuchet MS"/>
                <a:cs typeface="Trebuchet MS"/>
              </a:rPr>
              <a:t>M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25" dirty="0">
                <a:solidFill>
                  <a:srgbClr val="04373F"/>
                </a:solidFill>
                <a:latin typeface="Trebuchet MS"/>
                <a:cs typeface="Trebuchet MS"/>
              </a:rPr>
              <a:t>t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rgbClr val="04373F"/>
                </a:solidFill>
                <a:latin typeface="Trebuchet MS"/>
                <a:cs typeface="Trebuchet MS"/>
              </a:rPr>
              <a:t>h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40" dirty="0">
                <a:solidFill>
                  <a:srgbClr val="04373F"/>
                </a:solidFill>
                <a:latin typeface="Trebuchet MS"/>
                <a:cs typeface="Trebuchet MS"/>
              </a:rPr>
              <a:t>o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40" dirty="0">
                <a:solidFill>
                  <a:srgbClr val="04373F"/>
                </a:solidFill>
                <a:latin typeface="Trebuchet MS"/>
                <a:cs typeface="Trebuchet MS"/>
              </a:rPr>
              <a:t>d</a:t>
            </a:r>
            <a:endParaRPr sz="3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00">
              <a:latin typeface="Trebuchet MS"/>
              <a:cs typeface="Trebuchet MS"/>
            </a:endParaRPr>
          </a:p>
          <a:p>
            <a:pPr marL="12700" marR="5080">
              <a:lnSpc>
                <a:spcPct val="115500"/>
              </a:lnSpc>
              <a:tabLst>
                <a:tab pos="1049020" algn="l"/>
                <a:tab pos="2084070" algn="l"/>
                <a:tab pos="2106295" algn="l"/>
                <a:tab pos="2985770" algn="l"/>
                <a:tab pos="3477895" algn="l"/>
                <a:tab pos="4022090" algn="l"/>
                <a:tab pos="4589780" algn="l"/>
                <a:tab pos="5259705" algn="l"/>
                <a:tab pos="5546090" algn="l"/>
                <a:tab pos="6816090" algn="l"/>
                <a:tab pos="8067040" algn="l"/>
                <a:tab pos="8513445" algn="l"/>
                <a:tab pos="9627235" algn="l"/>
                <a:tab pos="10419715" algn="l"/>
              </a:tabLst>
            </a:pPr>
            <a:r>
              <a:rPr sz="3300" spc="-90" dirty="0">
                <a:solidFill>
                  <a:srgbClr val="04373F"/>
                </a:solidFill>
                <a:latin typeface="Trebuchet MS"/>
                <a:cs typeface="Trebuchet MS"/>
              </a:rPr>
              <a:t>F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145" dirty="0">
                <a:solidFill>
                  <a:srgbClr val="04373F"/>
                </a:solidFill>
                <a:latin typeface="Trebuchet MS"/>
                <a:cs typeface="Trebuchet MS"/>
              </a:rPr>
              <a:t>a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25" dirty="0">
                <a:solidFill>
                  <a:srgbClr val="04373F"/>
                </a:solidFill>
                <a:latin typeface="Trebuchet MS"/>
                <a:cs typeface="Trebuchet MS"/>
              </a:rPr>
              <a:t>t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rgbClr val="04373F"/>
                </a:solidFill>
                <a:latin typeface="Trebuchet MS"/>
                <a:cs typeface="Trebuchet MS"/>
              </a:rPr>
              <a:t>u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60" dirty="0">
                <a:solidFill>
                  <a:srgbClr val="04373F"/>
                </a:solidFill>
                <a:latin typeface="Trebuchet MS"/>
                <a:cs typeface="Trebuchet MS"/>
              </a:rPr>
              <a:t>r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300" dirty="0">
                <a:solidFill>
                  <a:srgbClr val="04373F"/>
                </a:solidFill>
                <a:latin typeface="Trebuchet MS"/>
                <a:cs typeface="Trebuchet MS"/>
              </a:rPr>
              <a:t>		</a:t>
            </a:r>
            <a:r>
              <a:rPr sz="3300" spc="145" dirty="0">
                <a:solidFill>
                  <a:srgbClr val="04373F"/>
                </a:solidFill>
                <a:latin typeface="Trebuchet MS"/>
                <a:cs typeface="Trebuchet MS"/>
              </a:rPr>
              <a:t>a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50" dirty="0">
                <a:solidFill>
                  <a:srgbClr val="04373F"/>
                </a:solidFill>
                <a:latin typeface="Trebuchet MS"/>
                <a:cs typeface="Trebuchet MS"/>
              </a:rPr>
              <a:t>l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50" dirty="0">
                <a:solidFill>
                  <a:srgbClr val="04373F"/>
                </a:solidFill>
                <a:latin typeface="Trebuchet MS"/>
                <a:cs typeface="Trebuchet MS"/>
              </a:rPr>
              <a:t>l</a:t>
            </a:r>
            <a:r>
              <a:rPr sz="33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300" spc="-225" dirty="0">
                <a:solidFill>
                  <a:srgbClr val="04373F"/>
                </a:solidFill>
                <a:latin typeface="Trebuchet MS"/>
                <a:cs typeface="Trebuchet MS"/>
              </a:rPr>
              <a:t>t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rgbClr val="04373F"/>
                </a:solidFill>
                <a:latin typeface="Trebuchet MS"/>
                <a:cs typeface="Trebuchet MS"/>
              </a:rPr>
              <a:t>h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3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300" spc="-10" dirty="0">
                <a:solidFill>
                  <a:srgbClr val="04373F"/>
                </a:solidFill>
                <a:latin typeface="Trebuchet MS"/>
                <a:cs typeface="Trebuchet MS"/>
              </a:rPr>
              <a:t>s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25" dirty="0">
                <a:solidFill>
                  <a:srgbClr val="04373F"/>
                </a:solidFill>
                <a:latin typeface="Trebuchet MS"/>
                <a:cs typeface="Trebuchet MS"/>
              </a:rPr>
              <a:t>t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40" dirty="0">
                <a:solidFill>
                  <a:srgbClr val="04373F"/>
                </a:solidFill>
                <a:latin typeface="Trebuchet MS"/>
                <a:cs typeface="Trebuchet MS"/>
              </a:rPr>
              <a:t>p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0" dirty="0">
                <a:solidFill>
                  <a:srgbClr val="04373F"/>
                </a:solidFill>
                <a:latin typeface="Trebuchet MS"/>
                <a:cs typeface="Trebuchet MS"/>
              </a:rPr>
              <a:t>s</a:t>
            </a:r>
            <a:r>
              <a:rPr sz="3300" dirty="0">
                <a:solidFill>
                  <a:srgbClr val="04373F"/>
                </a:solidFill>
                <a:latin typeface="Trebuchet MS"/>
                <a:cs typeface="Trebuchet MS"/>
              </a:rPr>
              <a:t>		</a:t>
            </a:r>
            <a:r>
              <a:rPr sz="3300" spc="-70" dirty="0">
                <a:solidFill>
                  <a:srgbClr val="04373F"/>
                </a:solidFill>
                <a:latin typeface="Trebuchet MS"/>
                <a:cs typeface="Trebuchet MS"/>
              </a:rPr>
              <a:t>w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90" dirty="0">
                <a:solidFill>
                  <a:srgbClr val="04373F"/>
                </a:solidFill>
                <a:latin typeface="Trebuchet MS"/>
                <a:cs typeface="Trebuchet MS"/>
              </a:rPr>
              <a:t>i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25" dirty="0">
                <a:solidFill>
                  <a:srgbClr val="04373F"/>
                </a:solidFill>
                <a:latin typeface="Trebuchet MS"/>
                <a:cs typeface="Trebuchet MS"/>
              </a:rPr>
              <a:t>t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rgbClr val="04373F"/>
                </a:solidFill>
                <a:latin typeface="Trebuchet MS"/>
                <a:cs typeface="Trebuchet MS"/>
              </a:rPr>
              <a:t>h</a:t>
            </a:r>
            <a:r>
              <a:rPr sz="33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300" spc="-10" dirty="0">
                <a:solidFill>
                  <a:srgbClr val="04373F"/>
                </a:solidFill>
                <a:latin typeface="Trebuchet MS"/>
                <a:cs typeface="Trebuchet MS"/>
              </a:rPr>
              <a:t>s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90" dirty="0">
                <a:solidFill>
                  <a:srgbClr val="04373F"/>
                </a:solidFill>
                <a:latin typeface="Trebuchet MS"/>
                <a:cs typeface="Trebuchet MS"/>
              </a:rPr>
              <a:t>i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40" dirty="0">
                <a:solidFill>
                  <a:srgbClr val="04373F"/>
                </a:solidFill>
                <a:latin typeface="Trebuchet MS"/>
                <a:cs typeface="Trebuchet MS"/>
              </a:rPr>
              <a:t>d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3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300" spc="-125" dirty="0">
                <a:solidFill>
                  <a:srgbClr val="04373F"/>
                </a:solidFill>
                <a:latin typeface="Trebuchet MS"/>
                <a:cs typeface="Trebuchet MS"/>
              </a:rPr>
              <a:t>n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40" dirty="0">
                <a:solidFill>
                  <a:srgbClr val="04373F"/>
                </a:solidFill>
                <a:latin typeface="Trebuchet MS"/>
                <a:cs typeface="Trebuchet MS"/>
              </a:rPr>
              <a:t>o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25" dirty="0">
                <a:solidFill>
                  <a:srgbClr val="04373F"/>
                </a:solidFill>
                <a:latin typeface="Trebuchet MS"/>
                <a:cs typeface="Trebuchet MS"/>
              </a:rPr>
              <a:t>t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0" dirty="0">
                <a:solidFill>
                  <a:srgbClr val="04373F"/>
                </a:solidFill>
                <a:latin typeface="Trebuchet MS"/>
                <a:cs typeface="Trebuchet MS"/>
              </a:rPr>
              <a:t>s</a:t>
            </a:r>
            <a:r>
              <a:rPr sz="33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300" spc="-10" dirty="0">
                <a:solidFill>
                  <a:srgbClr val="04373F"/>
                </a:solidFill>
                <a:latin typeface="Trebuchet MS"/>
                <a:cs typeface="Trebuchet MS"/>
              </a:rPr>
              <a:t>s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40" dirty="0">
                <a:solidFill>
                  <a:srgbClr val="04373F"/>
                </a:solidFill>
                <a:latin typeface="Trebuchet MS"/>
                <a:cs typeface="Trebuchet MS"/>
              </a:rPr>
              <a:t>o</a:t>
            </a:r>
            <a:r>
              <a:rPr sz="33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300" spc="-225" dirty="0">
                <a:solidFill>
                  <a:srgbClr val="04373F"/>
                </a:solidFill>
                <a:latin typeface="Trebuchet MS"/>
                <a:cs typeface="Trebuchet MS"/>
              </a:rPr>
              <a:t>t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rgbClr val="04373F"/>
                </a:solidFill>
                <a:latin typeface="Trebuchet MS"/>
                <a:cs typeface="Trebuchet MS"/>
              </a:rPr>
              <a:t>h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145" dirty="0">
                <a:solidFill>
                  <a:srgbClr val="04373F"/>
                </a:solidFill>
                <a:latin typeface="Trebuchet MS"/>
                <a:cs typeface="Trebuchet MS"/>
              </a:rPr>
              <a:t>a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90" dirty="0">
                <a:solidFill>
                  <a:srgbClr val="04373F"/>
                </a:solidFill>
                <a:latin typeface="Trebuchet MS"/>
                <a:cs typeface="Trebuchet MS"/>
              </a:rPr>
              <a:t>t  </a:t>
            </a:r>
            <a:r>
              <a:rPr sz="3300" spc="40" dirty="0">
                <a:solidFill>
                  <a:srgbClr val="04373F"/>
                </a:solidFill>
                <a:latin typeface="Trebuchet MS"/>
                <a:cs typeface="Trebuchet MS"/>
              </a:rPr>
              <a:t>o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rgbClr val="04373F"/>
                </a:solidFill>
                <a:latin typeface="Trebuchet MS"/>
                <a:cs typeface="Trebuchet MS"/>
              </a:rPr>
              <a:t>n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3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300" spc="85" dirty="0">
                <a:solidFill>
                  <a:srgbClr val="04373F"/>
                </a:solidFill>
                <a:latin typeface="Trebuchet MS"/>
                <a:cs typeface="Trebuchet MS"/>
              </a:rPr>
              <a:t>c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145" dirty="0">
                <a:solidFill>
                  <a:srgbClr val="04373F"/>
                </a:solidFill>
                <a:latin typeface="Trebuchet MS"/>
                <a:cs typeface="Trebuchet MS"/>
              </a:rPr>
              <a:t>a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rgbClr val="04373F"/>
                </a:solidFill>
                <a:latin typeface="Trebuchet MS"/>
                <a:cs typeface="Trebuchet MS"/>
              </a:rPr>
              <a:t>n</a:t>
            </a:r>
            <a:r>
              <a:rPr sz="33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300" spc="-250" dirty="0">
                <a:solidFill>
                  <a:srgbClr val="04373F"/>
                </a:solidFill>
                <a:latin typeface="Trebuchet MS"/>
                <a:cs typeface="Trebuchet MS"/>
              </a:rPr>
              <a:t>l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145" dirty="0">
                <a:solidFill>
                  <a:srgbClr val="04373F"/>
                </a:solidFill>
                <a:latin typeface="Trebuchet MS"/>
                <a:cs typeface="Trebuchet MS"/>
              </a:rPr>
              <a:t>a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60" dirty="0">
                <a:solidFill>
                  <a:srgbClr val="04373F"/>
                </a:solidFill>
                <a:latin typeface="Trebuchet MS"/>
                <a:cs typeface="Trebuchet MS"/>
              </a:rPr>
              <a:t>r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rgbClr val="04373F"/>
                </a:solidFill>
                <a:latin typeface="Trebuchet MS"/>
                <a:cs typeface="Trebuchet MS"/>
              </a:rPr>
              <a:t>n</a:t>
            </a:r>
            <a:r>
              <a:rPr sz="33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300" spc="-125" dirty="0">
                <a:solidFill>
                  <a:srgbClr val="04373F"/>
                </a:solidFill>
                <a:latin typeface="Trebuchet MS"/>
                <a:cs typeface="Trebuchet MS"/>
              </a:rPr>
              <a:t>h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40" dirty="0">
                <a:solidFill>
                  <a:srgbClr val="04373F"/>
                </a:solidFill>
                <a:latin typeface="Trebuchet MS"/>
                <a:cs typeface="Trebuchet MS"/>
              </a:rPr>
              <a:t>o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70" dirty="0">
                <a:solidFill>
                  <a:srgbClr val="04373F"/>
                </a:solidFill>
                <a:latin typeface="Trebuchet MS"/>
                <a:cs typeface="Trebuchet MS"/>
              </a:rPr>
              <a:t>w</a:t>
            </a:r>
            <a:r>
              <a:rPr sz="33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300" spc="-225" dirty="0">
                <a:solidFill>
                  <a:srgbClr val="04373F"/>
                </a:solidFill>
                <a:latin typeface="Trebuchet MS"/>
                <a:cs typeface="Trebuchet MS"/>
              </a:rPr>
              <a:t>t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40" dirty="0">
                <a:solidFill>
                  <a:srgbClr val="04373F"/>
                </a:solidFill>
                <a:latin typeface="Trebuchet MS"/>
                <a:cs typeface="Trebuchet MS"/>
              </a:rPr>
              <a:t>o</a:t>
            </a:r>
            <a:r>
              <a:rPr sz="33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300" spc="40" dirty="0">
                <a:solidFill>
                  <a:srgbClr val="04373F"/>
                </a:solidFill>
                <a:latin typeface="Trebuchet MS"/>
                <a:cs typeface="Trebuchet MS"/>
              </a:rPr>
              <a:t>d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90" dirty="0">
                <a:solidFill>
                  <a:srgbClr val="04373F"/>
                </a:solidFill>
                <a:latin typeface="Trebuchet MS"/>
                <a:cs typeface="Trebuchet MS"/>
              </a:rPr>
              <a:t>i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95" dirty="0">
                <a:solidFill>
                  <a:srgbClr val="04373F"/>
                </a:solidFill>
                <a:latin typeface="Trebuchet MS"/>
                <a:cs typeface="Trebuchet MS"/>
              </a:rPr>
              <a:t>f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95" dirty="0">
                <a:solidFill>
                  <a:srgbClr val="04373F"/>
                </a:solidFill>
                <a:latin typeface="Trebuchet MS"/>
                <a:cs typeface="Trebuchet MS"/>
              </a:rPr>
              <a:t>f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60" dirty="0">
                <a:solidFill>
                  <a:srgbClr val="04373F"/>
                </a:solidFill>
                <a:latin typeface="Trebuchet MS"/>
                <a:cs typeface="Trebuchet MS"/>
              </a:rPr>
              <a:t>r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rgbClr val="04373F"/>
                </a:solidFill>
                <a:latin typeface="Trebuchet MS"/>
                <a:cs typeface="Trebuchet MS"/>
              </a:rPr>
              <a:t>n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25" dirty="0">
                <a:solidFill>
                  <a:srgbClr val="04373F"/>
                </a:solidFill>
                <a:latin typeface="Trebuchet MS"/>
                <a:cs typeface="Trebuchet MS"/>
              </a:rPr>
              <a:t>t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90" dirty="0">
                <a:solidFill>
                  <a:srgbClr val="04373F"/>
                </a:solidFill>
                <a:latin typeface="Trebuchet MS"/>
                <a:cs typeface="Trebuchet MS"/>
              </a:rPr>
              <a:t>i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145" dirty="0">
                <a:solidFill>
                  <a:srgbClr val="04373F"/>
                </a:solidFill>
                <a:latin typeface="Trebuchet MS"/>
                <a:cs typeface="Trebuchet MS"/>
              </a:rPr>
              <a:t>a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25" dirty="0">
                <a:solidFill>
                  <a:srgbClr val="04373F"/>
                </a:solidFill>
                <a:latin typeface="Trebuchet MS"/>
                <a:cs typeface="Trebuchet MS"/>
              </a:rPr>
              <a:t>t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3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300" spc="40" dirty="0">
                <a:solidFill>
                  <a:srgbClr val="04373F"/>
                </a:solidFill>
                <a:latin typeface="Trebuchet MS"/>
                <a:cs typeface="Trebuchet MS"/>
              </a:rPr>
              <a:t>p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60" dirty="0">
                <a:solidFill>
                  <a:srgbClr val="04373F"/>
                </a:solidFill>
                <a:latin typeface="Trebuchet MS"/>
                <a:cs typeface="Trebuchet MS"/>
              </a:rPr>
              <a:t>r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145" dirty="0">
                <a:solidFill>
                  <a:srgbClr val="04373F"/>
                </a:solidFill>
                <a:latin typeface="Trebuchet MS"/>
                <a:cs typeface="Trebuchet MS"/>
              </a:rPr>
              <a:t>a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85" dirty="0">
                <a:solidFill>
                  <a:srgbClr val="04373F"/>
                </a:solidFill>
                <a:latin typeface="Trebuchet MS"/>
                <a:cs typeface="Trebuchet MS"/>
              </a:rPr>
              <a:t>c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25" dirty="0">
                <a:solidFill>
                  <a:srgbClr val="04373F"/>
                </a:solidFill>
                <a:latin typeface="Trebuchet MS"/>
                <a:cs typeface="Trebuchet MS"/>
              </a:rPr>
              <a:t>t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90" dirty="0">
                <a:solidFill>
                  <a:srgbClr val="04373F"/>
                </a:solidFill>
                <a:latin typeface="Trebuchet MS"/>
                <a:cs typeface="Trebuchet MS"/>
              </a:rPr>
              <a:t>i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85" dirty="0">
                <a:solidFill>
                  <a:srgbClr val="04373F"/>
                </a:solidFill>
                <a:latin typeface="Trebuchet MS"/>
                <a:cs typeface="Trebuchet MS"/>
              </a:rPr>
              <a:t>c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145" dirty="0">
                <a:solidFill>
                  <a:srgbClr val="04373F"/>
                </a:solidFill>
                <a:latin typeface="Trebuchet MS"/>
                <a:cs typeface="Trebuchet MS"/>
              </a:rPr>
              <a:t>a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50" dirty="0">
                <a:solidFill>
                  <a:srgbClr val="04373F"/>
                </a:solidFill>
                <a:latin typeface="Trebuchet MS"/>
                <a:cs typeface="Trebuchet MS"/>
              </a:rPr>
              <a:t>l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50" dirty="0">
                <a:solidFill>
                  <a:srgbClr val="04373F"/>
                </a:solidFill>
                <a:latin typeface="Trebuchet MS"/>
                <a:cs typeface="Trebuchet MS"/>
              </a:rPr>
              <a:t>l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25" dirty="0">
                <a:solidFill>
                  <a:srgbClr val="04373F"/>
                </a:solidFill>
                <a:latin typeface="Trebuchet MS"/>
                <a:cs typeface="Trebuchet MS"/>
              </a:rPr>
              <a:t>y</a:t>
            </a:r>
            <a:endParaRPr sz="33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999" y="4076524"/>
            <a:ext cx="133350" cy="1333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999" y="5819599"/>
            <a:ext cx="133350" cy="1333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999" y="6981649"/>
            <a:ext cx="133350" cy="1333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999" y="8724724"/>
            <a:ext cx="133350" cy="13334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121740" y="8414843"/>
            <a:ext cx="11343640" cy="118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100"/>
              </a:spcBef>
              <a:tabLst>
                <a:tab pos="1819275" algn="l"/>
                <a:tab pos="2309495" algn="l"/>
                <a:tab pos="3104515" algn="l"/>
                <a:tab pos="4055110" algn="l"/>
                <a:tab pos="4386580" algn="l"/>
                <a:tab pos="5061585" algn="l"/>
                <a:tab pos="5766435" algn="l"/>
                <a:tab pos="6005830" algn="l"/>
                <a:tab pos="7285990" algn="l"/>
                <a:tab pos="8348980" algn="l"/>
                <a:tab pos="10624820" algn="l"/>
              </a:tabLst>
            </a:pPr>
            <a:r>
              <a:rPr sz="3300" spc="430" dirty="0">
                <a:solidFill>
                  <a:srgbClr val="04373F"/>
                </a:solidFill>
                <a:latin typeface="Trebuchet MS"/>
                <a:cs typeface="Trebuchet MS"/>
              </a:rPr>
              <a:t>C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40" dirty="0">
                <a:solidFill>
                  <a:srgbClr val="04373F"/>
                </a:solidFill>
                <a:latin typeface="Trebuchet MS"/>
                <a:cs typeface="Trebuchet MS"/>
              </a:rPr>
              <a:t>o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rgbClr val="04373F"/>
                </a:solidFill>
                <a:latin typeface="Trebuchet MS"/>
                <a:cs typeface="Trebuchet MS"/>
              </a:rPr>
              <a:t>n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0" dirty="0">
                <a:solidFill>
                  <a:srgbClr val="04373F"/>
                </a:solidFill>
                <a:latin typeface="Trebuchet MS"/>
                <a:cs typeface="Trebuchet MS"/>
              </a:rPr>
              <a:t>s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90" dirty="0">
                <a:solidFill>
                  <a:srgbClr val="04373F"/>
                </a:solidFill>
                <a:latin typeface="Trebuchet MS"/>
                <a:cs typeface="Trebuchet MS"/>
              </a:rPr>
              <a:t>i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40" dirty="0">
                <a:solidFill>
                  <a:srgbClr val="04373F"/>
                </a:solidFill>
                <a:latin typeface="Trebuchet MS"/>
                <a:cs typeface="Trebuchet MS"/>
              </a:rPr>
              <a:t>d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60" dirty="0">
                <a:solidFill>
                  <a:srgbClr val="04373F"/>
                </a:solidFill>
                <a:latin typeface="Trebuchet MS"/>
                <a:cs typeface="Trebuchet MS"/>
              </a:rPr>
              <a:t>r</a:t>
            </a:r>
            <a:r>
              <a:rPr sz="33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300" spc="145" dirty="0">
                <a:solidFill>
                  <a:srgbClr val="04373F"/>
                </a:solidFill>
                <a:latin typeface="Trebuchet MS"/>
                <a:cs typeface="Trebuchet MS"/>
              </a:rPr>
              <a:t>a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50" dirty="0">
                <a:solidFill>
                  <a:srgbClr val="04373F"/>
                </a:solidFill>
                <a:latin typeface="Trebuchet MS"/>
                <a:cs typeface="Trebuchet MS"/>
              </a:rPr>
              <a:t>l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50" dirty="0">
                <a:solidFill>
                  <a:srgbClr val="04373F"/>
                </a:solidFill>
                <a:latin typeface="Trebuchet MS"/>
                <a:cs typeface="Trebuchet MS"/>
              </a:rPr>
              <a:t>l</a:t>
            </a:r>
            <a:r>
              <a:rPr sz="33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300" spc="-225" dirty="0">
                <a:solidFill>
                  <a:srgbClr val="04373F"/>
                </a:solidFill>
                <a:latin typeface="Trebuchet MS"/>
                <a:cs typeface="Trebuchet MS"/>
              </a:rPr>
              <a:t>t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rgbClr val="04373F"/>
                </a:solidFill>
                <a:latin typeface="Trebuchet MS"/>
                <a:cs typeface="Trebuchet MS"/>
              </a:rPr>
              <a:t>h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3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300" spc="85" dirty="0">
                <a:solidFill>
                  <a:srgbClr val="04373F"/>
                </a:solidFill>
                <a:latin typeface="Trebuchet MS"/>
                <a:cs typeface="Trebuchet MS"/>
              </a:rPr>
              <a:t>c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40" dirty="0">
                <a:solidFill>
                  <a:srgbClr val="04373F"/>
                </a:solidFill>
                <a:latin typeface="Trebuchet MS"/>
                <a:cs typeface="Trebuchet MS"/>
              </a:rPr>
              <a:t>o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60" dirty="0">
                <a:solidFill>
                  <a:srgbClr val="04373F"/>
                </a:solidFill>
                <a:latin typeface="Trebuchet MS"/>
                <a:cs typeface="Trebuchet MS"/>
              </a:rPr>
              <a:t>r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rgbClr val="04373F"/>
                </a:solidFill>
                <a:latin typeface="Trebuchet MS"/>
                <a:cs typeface="Trebuchet MS"/>
              </a:rPr>
              <a:t>n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60" dirty="0">
                <a:solidFill>
                  <a:srgbClr val="04373F"/>
                </a:solidFill>
                <a:latin typeface="Trebuchet MS"/>
                <a:cs typeface="Trebuchet MS"/>
              </a:rPr>
              <a:t>r</a:t>
            </a:r>
            <a:r>
              <a:rPr sz="33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300" spc="85" dirty="0">
                <a:solidFill>
                  <a:srgbClr val="04373F"/>
                </a:solidFill>
                <a:latin typeface="Trebuchet MS"/>
                <a:cs typeface="Trebuchet MS"/>
              </a:rPr>
              <a:t>c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145" dirty="0">
                <a:solidFill>
                  <a:srgbClr val="04373F"/>
                </a:solidFill>
                <a:latin typeface="Trebuchet MS"/>
                <a:cs typeface="Trebuchet MS"/>
              </a:rPr>
              <a:t>a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0" dirty="0">
                <a:solidFill>
                  <a:srgbClr val="04373F"/>
                </a:solidFill>
                <a:latin typeface="Trebuchet MS"/>
                <a:cs typeface="Trebuchet MS"/>
              </a:rPr>
              <a:t>s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0" dirty="0">
                <a:solidFill>
                  <a:srgbClr val="04373F"/>
                </a:solidFill>
                <a:latin typeface="Trebuchet MS"/>
                <a:cs typeface="Trebuchet MS"/>
              </a:rPr>
              <a:t>s</a:t>
            </a:r>
            <a:r>
              <a:rPr sz="33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300" spc="145" dirty="0">
                <a:solidFill>
                  <a:srgbClr val="04373F"/>
                </a:solidFill>
                <a:latin typeface="Trebuchet MS"/>
                <a:cs typeface="Trebuchet MS"/>
              </a:rPr>
              <a:t>a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rgbClr val="04373F"/>
                </a:solidFill>
                <a:latin typeface="Trebuchet MS"/>
                <a:cs typeface="Trebuchet MS"/>
              </a:rPr>
              <a:t>n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40" dirty="0">
                <a:solidFill>
                  <a:srgbClr val="04373F"/>
                </a:solidFill>
                <a:latin typeface="Trebuchet MS"/>
                <a:cs typeface="Trebuchet MS"/>
              </a:rPr>
              <a:t>d</a:t>
            </a:r>
            <a:r>
              <a:rPr sz="33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300" spc="-190" dirty="0">
                <a:solidFill>
                  <a:srgbClr val="04373F"/>
                </a:solidFill>
                <a:latin typeface="Trebuchet MS"/>
                <a:cs typeface="Trebuchet MS"/>
              </a:rPr>
              <a:t>i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25" dirty="0">
                <a:solidFill>
                  <a:srgbClr val="04373F"/>
                </a:solidFill>
                <a:latin typeface="Trebuchet MS"/>
                <a:cs typeface="Trebuchet MS"/>
              </a:rPr>
              <a:t>m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40" dirty="0">
                <a:solidFill>
                  <a:srgbClr val="04373F"/>
                </a:solidFill>
                <a:latin typeface="Trebuchet MS"/>
                <a:cs typeface="Trebuchet MS"/>
              </a:rPr>
              <a:t>p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60" dirty="0">
                <a:solidFill>
                  <a:srgbClr val="04373F"/>
                </a:solidFill>
                <a:latin typeface="Trebuchet MS"/>
                <a:cs typeface="Trebuchet MS"/>
              </a:rPr>
              <a:t>r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40" dirty="0">
                <a:solidFill>
                  <a:srgbClr val="04373F"/>
                </a:solidFill>
                <a:latin typeface="Trebuchet MS"/>
                <a:cs typeface="Trebuchet MS"/>
              </a:rPr>
              <a:t>o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15" dirty="0">
                <a:solidFill>
                  <a:srgbClr val="04373F"/>
                </a:solidFill>
                <a:latin typeface="Trebuchet MS"/>
                <a:cs typeface="Trebuchet MS"/>
              </a:rPr>
              <a:t>v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0" dirty="0">
                <a:solidFill>
                  <a:srgbClr val="04373F"/>
                </a:solidFill>
                <a:latin typeface="Trebuchet MS"/>
                <a:cs typeface="Trebuchet MS"/>
              </a:rPr>
              <a:t>s</a:t>
            </a:r>
            <a:r>
              <a:rPr sz="33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300" spc="-225" dirty="0">
                <a:solidFill>
                  <a:srgbClr val="04373F"/>
                </a:solidFill>
                <a:latin typeface="Trebuchet MS"/>
                <a:cs typeface="Trebuchet MS"/>
              </a:rPr>
              <a:t>t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rgbClr val="04373F"/>
                </a:solidFill>
                <a:latin typeface="Trebuchet MS"/>
                <a:cs typeface="Trebuchet MS"/>
              </a:rPr>
              <a:t>h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5" dirty="0">
                <a:solidFill>
                  <a:srgbClr val="04373F"/>
                </a:solidFill>
                <a:latin typeface="Trebuchet MS"/>
                <a:cs typeface="Trebuchet MS"/>
              </a:rPr>
              <a:t>e  </a:t>
            </a:r>
            <a:r>
              <a:rPr sz="3300" spc="40" dirty="0">
                <a:solidFill>
                  <a:srgbClr val="04373F"/>
                </a:solidFill>
                <a:latin typeface="Trebuchet MS"/>
                <a:cs typeface="Trebuchet MS"/>
              </a:rPr>
              <a:t>o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15" dirty="0">
                <a:solidFill>
                  <a:srgbClr val="04373F"/>
                </a:solidFill>
                <a:latin typeface="Trebuchet MS"/>
                <a:cs typeface="Trebuchet MS"/>
              </a:rPr>
              <a:t>v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60" dirty="0">
                <a:solidFill>
                  <a:srgbClr val="04373F"/>
                </a:solidFill>
                <a:latin typeface="Trebuchet MS"/>
                <a:cs typeface="Trebuchet MS"/>
              </a:rPr>
              <a:t>r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145" dirty="0">
                <a:solidFill>
                  <a:srgbClr val="04373F"/>
                </a:solidFill>
                <a:latin typeface="Trebuchet MS"/>
                <a:cs typeface="Trebuchet MS"/>
              </a:rPr>
              <a:t>a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50" dirty="0">
                <a:solidFill>
                  <a:srgbClr val="04373F"/>
                </a:solidFill>
                <a:latin typeface="Trebuchet MS"/>
                <a:cs typeface="Trebuchet MS"/>
              </a:rPr>
              <a:t>l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50" dirty="0">
                <a:solidFill>
                  <a:srgbClr val="04373F"/>
                </a:solidFill>
                <a:latin typeface="Trebuchet MS"/>
                <a:cs typeface="Trebuchet MS"/>
              </a:rPr>
              <a:t>l</a:t>
            </a:r>
            <a:r>
              <a:rPr sz="33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300" spc="-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95" dirty="0">
                <a:solidFill>
                  <a:srgbClr val="04373F"/>
                </a:solidFill>
                <a:latin typeface="Trebuchet MS"/>
                <a:cs typeface="Trebuchet MS"/>
              </a:rPr>
              <a:t>f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95" dirty="0">
                <a:solidFill>
                  <a:srgbClr val="04373F"/>
                </a:solidFill>
                <a:latin typeface="Trebuchet MS"/>
                <a:cs typeface="Trebuchet MS"/>
              </a:rPr>
              <a:t>f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90" dirty="0">
                <a:solidFill>
                  <a:srgbClr val="04373F"/>
                </a:solidFill>
                <a:latin typeface="Trebuchet MS"/>
                <a:cs typeface="Trebuchet MS"/>
              </a:rPr>
              <a:t>i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85" dirty="0">
                <a:solidFill>
                  <a:srgbClr val="04373F"/>
                </a:solidFill>
                <a:latin typeface="Trebuchet MS"/>
                <a:cs typeface="Trebuchet MS"/>
              </a:rPr>
              <a:t>c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90" dirty="0">
                <a:solidFill>
                  <a:srgbClr val="04373F"/>
                </a:solidFill>
                <a:latin typeface="Trebuchet MS"/>
                <a:cs typeface="Trebuchet MS"/>
              </a:rPr>
              <a:t>i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rgbClr val="04373F"/>
                </a:solidFill>
                <a:latin typeface="Trebuchet MS"/>
                <a:cs typeface="Trebuchet MS"/>
              </a:rPr>
              <a:t>n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85" dirty="0">
                <a:solidFill>
                  <a:srgbClr val="04373F"/>
                </a:solidFill>
                <a:latin typeface="Trebuchet MS"/>
                <a:cs typeface="Trebuchet MS"/>
              </a:rPr>
              <a:t>c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25" dirty="0">
                <a:solidFill>
                  <a:srgbClr val="04373F"/>
                </a:solidFill>
                <a:latin typeface="Trebuchet MS"/>
                <a:cs typeface="Trebuchet MS"/>
              </a:rPr>
              <a:t>y</a:t>
            </a:r>
            <a:r>
              <a:rPr sz="33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300" spc="40" dirty="0">
                <a:solidFill>
                  <a:srgbClr val="04373F"/>
                </a:solidFill>
                <a:latin typeface="Trebuchet MS"/>
                <a:cs typeface="Trebuchet MS"/>
              </a:rPr>
              <a:t>o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95" dirty="0">
                <a:solidFill>
                  <a:srgbClr val="04373F"/>
                </a:solidFill>
                <a:latin typeface="Trebuchet MS"/>
                <a:cs typeface="Trebuchet MS"/>
              </a:rPr>
              <a:t>f</a:t>
            </a:r>
            <a:r>
              <a:rPr sz="33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300" spc="-225" dirty="0">
                <a:solidFill>
                  <a:srgbClr val="04373F"/>
                </a:solidFill>
                <a:latin typeface="Trebuchet MS"/>
                <a:cs typeface="Trebuchet MS"/>
              </a:rPr>
              <a:t>t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rgbClr val="04373F"/>
                </a:solidFill>
                <a:latin typeface="Trebuchet MS"/>
                <a:cs typeface="Trebuchet MS"/>
              </a:rPr>
              <a:t>h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300" dirty="0">
                <a:solidFill>
                  <a:srgbClr val="04373F"/>
                </a:solidFill>
                <a:latin typeface="Trebuchet MS"/>
                <a:cs typeface="Trebuchet MS"/>
              </a:rPr>
              <a:t>	</a:t>
            </a:r>
            <a:r>
              <a:rPr sz="3300" spc="40" dirty="0">
                <a:solidFill>
                  <a:srgbClr val="04373F"/>
                </a:solidFill>
                <a:latin typeface="Trebuchet MS"/>
                <a:cs typeface="Trebuchet MS"/>
              </a:rPr>
              <a:t>p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60" dirty="0">
                <a:solidFill>
                  <a:srgbClr val="04373F"/>
                </a:solidFill>
                <a:latin typeface="Trebuchet MS"/>
                <a:cs typeface="Trebuchet MS"/>
              </a:rPr>
              <a:t>r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40" dirty="0">
                <a:solidFill>
                  <a:srgbClr val="04373F"/>
                </a:solidFill>
                <a:latin typeface="Trebuchet MS"/>
                <a:cs typeface="Trebuchet MS"/>
              </a:rPr>
              <a:t>o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434" dirty="0">
                <a:solidFill>
                  <a:srgbClr val="04373F"/>
                </a:solidFill>
                <a:latin typeface="Trebuchet MS"/>
                <a:cs typeface="Trebuchet MS"/>
              </a:rPr>
              <a:t>j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5" dirty="0">
                <a:solidFill>
                  <a:srgbClr val="04373F"/>
                </a:solidFill>
                <a:latin typeface="Trebuchet MS"/>
                <a:cs typeface="Trebuchet MS"/>
              </a:rPr>
              <a:t>e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85" dirty="0">
                <a:solidFill>
                  <a:srgbClr val="04373F"/>
                </a:solidFill>
                <a:latin typeface="Trebuchet MS"/>
                <a:cs typeface="Trebuchet MS"/>
              </a:rPr>
              <a:t>c</a:t>
            </a:r>
            <a:r>
              <a:rPr sz="3300" spc="-500" dirty="0">
                <a:solidFill>
                  <a:srgbClr val="04373F"/>
                </a:solidFill>
                <a:latin typeface="Trebuchet MS"/>
                <a:cs typeface="Trebuchet MS"/>
              </a:rPr>
              <a:t> </a:t>
            </a:r>
            <a:r>
              <a:rPr sz="3300" spc="-225" dirty="0">
                <a:solidFill>
                  <a:srgbClr val="04373F"/>
                </a:solidFill>
                <a:latin typeface="Trebuchet MS"/>
                <a:cs typeface="Trebuchet MS"/>
              </a:rPr>
              <a:t>t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9987" y="9417191"/>
            <a:ext cx="289560" cy="485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000" b="1" spc="320" dirty="0">
                <a:solidFill>
                  <a:srgbClr val="04373F"/>
                </a:solidFill>
                <a:latin typeface="Trebuchet MS"/>
                <a:cs typeface="Trebuchet MS"/>
              </a:rPr>
              <a:t>9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373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351</Words>
  <Application>Microsoft Office PowerPoint</Application>
  <PresentationFormat>Custom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 MT</vt:lpstr>
      <vt:lpstr>Calibri</vt:lpstr>
      <vt:lpstr>Lucida Sans Unicode</vt:lpstr>
      <vt:lpstr>Tahoma</vt:lpstr>
      <vt:lpstr>Trebuchet MS</vt:lpstr>
      <vt:lpstr>Wingdings</vt:lpstr>
      <vt:lpstr>Office Theme</vt:lpstr>
      <vt:lpstr>WELCOME TO  DERIVATIVE CALCULATOR</vt:lpstr>
      <vt:lpstr>WHAT IS DERIVATIVE CALCULATOR?</vt:lpstr>
      <vt:lpstr>MOTIVATION OF THIS PROJECT</vt:lpstr>
      <vt:lpstr>OUR SCOPES</vt:lpstr>
      <vt:lpstr>OUR STEPS</vt:lpstr>
      <vt:lpstr>Partitioning coefficients, powers, and constants in expressions is a challenge for derivative  calculator. Handle situations where the coefficients, powers, or constants are symbolic  variables, and not just numerical values.</vt:lpstr>
      <vt:lpstr>CURRENT PROGRESS</vt:lpstr>
      <vt:lpstr>PowerPoint Presentation</vt:lpstr>
      <vt:lpstr>REMAINING WORKS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Derivative Calcu</dc:title>
  <dc:creator>Tanvir Hasan Abir</dc:creator>
  <cp:keywords>DAFZyiVpS0Q,BAFZytyaIu8</cp:keywords>
  <cp:lastModifiedBy>UCB</cp:lastModifiedBy>
  <cp:revision>11</cp:revision>
  <dcterms:created xsi:type="dcterms:W3CDTF">2023-02-06T17:49:10Z</dcterms:created>
  <dcterms:modified xsi:type="dcterms:W3CDTF">2023-02-06T20:36:47Z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2023-02-06T00:00:00Z</vt:filetime>
  </property>
  <property fmtid="{D5CDD505-2E9C-101B-9397-08002B2CF9AE}" pid="3" name="Creator">
    <vt:lpwstr>Canva</vt:lpwstr>
  </property>
  <property fmtid="{D5CDD505-2E9C-101B-9397-08002B2CF9AE}" pid="4" name="LastSaved">
    <vt:filetime>2023-02-06T00:00:00Z</vt:filetime>
  </property>
</Properties>
</file>