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0" d="100"/>
          <a:sy n="120" d="100"/>
        </p:scale>
        <p:origin x="1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11/7/2020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11/7/2020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11/7/2020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u="sng" dirty="0"/>
              <a:t>Coursera Capstone</a:t>
            </a:r>
            <a:r>
              <a:rPr lang="en-US" dirty="0"/>
              <a:t/>
            </a:r>
            <a:br>
              <a:rPr lang="en-US" dirty="0"/>
            </a:br>
            <a:endParaRPr lang="en-US" dirty="0"/>
          </a:p>
        </p:txBody>
      </p:sp>
      <p:sp>
        <p:nvSpPr>
          <p:cNvPr id="3" name="Subtitle 2"/>
          <p:cNvSpPr>
            <a:spLocks noGrp="1"/>
          </p:cNvSpPr>
          <p:nvPr>
            <p:ph type="subTitle" idx="1"/>
          </p:nvPr>
        </p:nvSpPr>
        <p:spPr/>
        <p:txBody>
          <a:bodyPr/>
          <a:lstStyle/>
          <a:p>
            <a:r>
              <a:rPr lang="en-US" dirty="0"/>
              <a:t>Applied Data </a:t>
            </a:r>
            <a:r>
              <a:rPr lang="en-US" dirty="0" smtClean="0"/>
              <a:t>Science</a:t>
            </a:r>
          </a:p>
          <a:p>
            <a:r>
              <a:rPr lang="en-US" sz="1100" dirty="0"/>
              <a:t>Name: </a:t>
            </a:r>
            <a:r>
              <a:rPr lang="en-US" sz="1100" dirty="0" smtClean="0"/>
              <a:t>Thabani Dube</a:t>
            </a:r>
          </a:p>
          <a:p>
            <a:endParaRPr lang="en-US" sz="1100" dirty="0"/>
          </a:p>
          <a:p>
            <a:endParaRPr lang="en-US" dirty="0"/>
          </a:p>
        </p:txBody>
      </p:sp>
    </p:spTree>
    <p:extLst>
      <p:ext uri="{BB962C8B-B14F-4D97-AF65-F5344CB8AC3E}">
        <p14:creationId xmlns:p14="http://schemas.microsoft.com/office/powerpoint/2010/main" val="3280670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u="sng" dirty="0" smtClean="0"/>
              <a:t/>
            </a:r>
            <a:br>
              <a:rPr lang="en-US" sz="2400" b="1" u="sng" dirty="0" smtClean="0"/>
            </a:br>
            <a:r>
              <a:rPr lang="en-US" sz="2400" b="1" u="sng" dirty="0" smtClean="0"/>
              <a:t>Introduction</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000" b="1" dirty="0" smtClean="0"/>
              <a:t>I currently live in a new area that was considered very rural. The interesting thing is that the are has been fast developing inn the past few years and because of this , a lot of businesses have been investing in the are , from grocery chain stores to fast foods outlets. There is literally construction at every turn and this is definitely becoming a better looking are compared to what it was before.</a:t>
            </a:r>
            <a:endParaRPr lang="en-US" sz="2000" b="1" dirty="0"/>
          </a:p>
        </p:txBody>
      </p:sp>
    </p:spTree>
    <p:extLst>
      <p:ext uri="{BB962C8B-B14F-4D97-AF65-F5344CB8AC3E}">
        <p14:creationId xmlns:p14="http://schemas.microsoft.com/office/powerpoint/2010/main" val="1683323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u="sng" dirty="0" smtClean="0"/>
              <a:t/>
            </a:r>
            <a:br>
              <a:rPr lang="en-US" sz="2400" b="1" u="sng" dirty="0" smtClean="0"/>
            </a:br>
            <a:r>
              <a:rPr lang="en-US" sz="2400" b="1" u="sng" dirty="0" smtClean="0"/>
              <a:t>Business Problem</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1600" b="1" dirty="0" smtClean="0"/>
              <a:t>The only problem in my area is that there is no shopping mall where people can have a one stop shop all. There is no mall where they go in and be able to buy clothes and move to the next store and shop for furniture , go into barber shop and get a hair do and then may be get some fast food services before they go back home. A mall can obviously be very convenient for all the new home owners that are moving to Aubrey TX. Also opening a shopping mall is not just convenient to home owners in the area but is very profitable for business owners who can earn consistent business from the residents and thereby boosting the economy. I'm interested in exploring the type of services that are very essential in this are but are nowhere close and causes people to drive a long way.so I will definitely need to what kind of services are within a 45mile radius then see what services are outside that radius so w can recommend to business investors to include in the mall</a:t>
            </a:r>
            <a:endParaRPr lang="en-US" sz="1600" b="1" dirty="0"/>
          </a:p>
        </p:txBody>
      </p:sp>
    </p:spTree>
    <p:extLst>
      <p:ext uri="{BB962C8B-B14F-4D97-AF65-F5344CB8AC3E}">
        <p14:creationId xmlns:p14="http://schemas.microsoft.com/office/powerpoint/2010/main" val="3973244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u="sng" dirty="0" smtClean="0"/>
              <a:t/>
            </a:r>
            <a:br>
              <a:rPr lang="en-US" sz="2400" b="1" u="sng" dirty="0" smtClean="0"/>
            </a:br>
            <a:r>
              <a:rPr lang="en-US" sz="2400" b="1" u="sng" dirty="0" smtClean="0"/>
              <a:t>Data description and uses.</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1600" b="1" dirty="0" smtClean="0"/>
              <a:t>In order to achieve this , I will make use of Foursquare API to search the services that are offered in the area , that way I can determine what's not in close proximity. Foursquare has one of the largest database and is used by many developers. Foursquare API will provide many different vendors and services that are within our location after which we can have an insight on what's far from us and make use of these in our business proposal and recommendations of what should be a part of the mall. In this Capstone Project , I will also use some of the data science skills that I have learnt such as importing libraries, data cleaning , data wrangling , Clustering etc.</a:t>
            </a:r>
            <a:endParaRPr lang="en-US" sz="1600" b="1" dirty="0"/>
          </a:p>
        </p:txBody>
      </p:sp>
    </p:spTree>
    <p:extLst>
      <p:ext uri="{BB962C8B-B14F-4D97-AF65-F5344CB8AC3E}">
        <p14:creationId xmlns:p14="http://schemas.microsoft.com/office/powerpoint/2010/main" val="19882805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32</TotalTime>
  <Words>419</Words>
  <Application>Microsoft Office PowerPoint</Application>
  <PresentationFormat>Widescreen</PresentationFormat>
  <Paragraphs>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Wingdings 3</vt:lpstr>
      <vt:lpstr>Ion Boardroom</vt:lpstr>
      <vt:lpstr>Coursera Capstone </vt:lpstr>
      <vt:lpstr> Introduction </vt:lpstr>
      <vt:lpstr> Business Problem </vt:lpstr>
      <vt:lpstr> Data description and uses. </vt:lpstr>
    </vt:vector>
  </TitlesOfParts>
  <Company>Conifer Health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dc:title>
  <dc:creator>Dube, Thabani</dc:creator>
  <cp:lastModifiedBy>Dube, Thabani</cp:lastModifiedBy>
  <cp:revision>4</cp:revision>
  <dcterms:created xsi:type="dcterms:W3CDTF">2020-11-07T13:45:50Z</dcterms:created>
  <dcterms:modified xsi:type="dcterms:W3CDTF">2020-11-07T14:18:06Z</dcterms:modified>
</cp:coreProperties>
</file>