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 id="2147483699" r:id="rId2"/>
  </p:sldMasterIdLst>
  <p:notesMasterIdLst>
    <p:notesMasterId r:id="rId65"/>
  </p:notesMasterIdLst>
  <p:sldIdLst>
    <p:sldId id="284" r:id="rId3"/>
    <p:sldId id="286" r:id="rId4"/>
    <p:sldId id="285" r:id="rId5"/>
    <p:sldId id="287" r:id="rId6"/>
    <p:sldId id="288" r:id="rId7"/>
    <p:sldId id="289" r:id="rId8"/>
    <p:sldId id="291" r:id="rId9"/>
    <p:sldId id="292" r:id="rId10"/>
    <p:sldId id="329" r:id="rId11"/>
    <p:sldId id="330" r:id="rId12"/>
    <p:sldId id="334" r:id="rId13"/>
    <p:sldId id="335" r:id="rId14"/>
    <p:sldId id="336" r:id="rId15"/>
    <p:sldId id="337" r:id="rId16"/>
    <p:sldId id="338" r:id="rId17"/>
    <p:sldId id="340" r:id="rId18"/>
    <p:sldId id="293" r:id="rId19"/>
    <p:sldId id="294" r:id="rId20"/>
    <p:sldId id="297" r:id="rId21"/>
    <p:sldId id="300" r:id="rId22"/>
    <p:sldId id="302" r:id="rId23"/>
    <p:sldId id="305" r:id="rId24"/>
    <p:sldId id="310" r:id="rId25"/>
    <p:sldId id="312" r:id="rId26"/>
    <p:sldId id="313" r:id="rId27"/>
    <p:sldId id="350" r:id="rId28"/>
    <p:sldId id="316" r:id="rId29"/>
    <p:sldId id="318" r:id="rId30"/>
    <p:sldId id="261" r:id="rId31"/>
    <p:sldId id="262" r:id="rId32"/>
    <p:sldId id="265" r:id="rId33"/>
    <p:sldId id="290" r:id="rId34"/>
    <p:sldId id="264" r:id="rId35"/>
    <p:sldId id="266" r:id="rId36"/>
    <p:sldId id="268" r:id="rId37"/>
    <p:sldId id="267" r:id="rId38"/>
    <p:sldId id="272" r:id="rId39"/>
    <p:sldId id="343" r:id="rId40"/>
    <p:sldId id="344" r:id="rId41"/>
    <p:sldId id="345" r:id="rId42"/>
    <p:sldId id="347" r:id="rId43"/>
    <p:sldId id="348" r:id="rId44"/>
    <p:sldId id="349" r:id="rId45"/>
    <p:sldId id="319" r:id="rId46"/>
    <p:sldId id="320" r:id="rId47"/>
    <p:sldId id="321" r:id="rId48"/>
    <p:sldId id="322" r:id="rId49"/>
    <p:sldId id="323" r:id="rId50"/>
    <p:sldId id="324" r:id="rId51"/>
    <p:sldId id="325" r:id="rId52"/>
    <p:sldId id="327" r:id="rId53"/>
    <p:sldId id="328" r:id="rId54"/>
    <p:sldId id="274" r:id="rId55"/>
    <p:sldId id="275" r:id="rId56"/>
    <p:sldId id="276" r:id="rId57"/>
    <p:sldId id="277" r:id="rId58"/>
    <p:sldId id="278" r:id="rId59"/>
    <p:sldId id="279" r:id="rId60"/>
    <p:sldId id="280" r:id="rId61"/>
    <p:sldId id="281" r:id="rId62"/>
    <p:sldId id="282" r:id="rId63"/>
    <p:sldId id="283" r:id="rId6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Part 1" id="{F0C76477-B2E7-448C-AE55-AA434DD4EC1B}">
          <p14:sldIdLst>
            <p14:sldId id="284"/>
            <p14:sldId id="286"/>
            <p14:sldId id="285"/>
            <p14:sldId id="287"/>
            <p14:sldId id="288"/>
            <p14:sldId id="289"/>
            <p14:sldId id="291"/>
            <p14:sldId id="292"/>
          </p14:sldIdLst>
        </p14:section>
        <p14:section name="Part 2-1" id="{CC149F88-7CB4-4F05-80C4-B236C3FFC67E}">
          <p14:sldIdLst>
            <p14:sldId id="329"/>
            <p14:sldId id="330"/>
            <p14:sldId id="334"/>
            <p14:sldId id="335"/>
            <p14:sldId id="336"/>
            <p14:sldId id="337"/>
            <p14:sldId id="338"/>
            <p14:sldId id="340"/>
          </p14:sldIdLst>
        </p14:section>
        <p14:section name="Part 2-2" id="{63F3D163-2F58-4BBD-B097-2AB33604503D}">
          <p14:sldIdLst>
            <p14:sldId id="293"/>
            <p14:sldId id="294"/>
            <p14:sldId id="297"/>
            <p14:sldId id="300"/>
            <p14:sldId id="302"/>
            <p14:sldId id="305"/>
            <p14:sldId id="310"/>
            <p14:sldId id="312"/>
            <p14:sldId id="313"/>
            <p14:sldId id="350"/>
            <p14:sldId id="316"/>
            <p14:sldId id="318"/>
          </p14:sldIdLst>
        </p14:section>
        <p14:section name="part 2-3" id="{529FB6DF-233F-4804-A91D-90E76FB6353C}">
          <p14:sldIdLst>
            <p14:sldId id="261"/>
            <p14:sldId id="262"/>
            <p14:sldId id="265"/>
            <p14:sldId id="290"/>
            <p14:sldId id="264"/>
            <p14:sldId id="266"/>
            <p14:sldId id="268"/>
            <p14:sldId id="267"/>
            <p14:sldId id="272"/>
          </p14:sldIdLst>
        </p14:section>
        <p14:section name="Part 3" id="{AE1EE375-9270-491A-B1B8-14882A089DF1}">
          <p14:sldIdLst>
            <p14:sldId id="343"/>
            <p14:sldId id="344"/>
            <p14:sldId id="345"/>
            <p14:sldId id="347"/>
            <p14:sldId id="348"/>
            <p14:sldId id="349"/>
            <p14:sldId id="319"/>
            <p14:sldId id="320"/>
            <p14:sldId id="321"/>
            <p14:sldId id="322"/>
            <p14:sldId id="323"/>
            <p14:sldId id="324"/>
            <p14:sldId id="325"/>
            <p14:sldId id="327"/>
            <p14:sldId id="328"/>
            <p14:sldId id="274"/>
            <p14:sldId id="275"/>
            <p14:sldId id="276"/>
            <p14:sldId id="277"/>
            <p14:sldId id="278"/>
            <p14:sldId id="279"/>
            <p14:sldId id="280"/>
            <p14:sldId id="281"/>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93447" autoAdjust="0"/>
  </p:normalViewPr>
  <p:slideViewPr>
    <p:cSldViewPr snapToGrid="0">
      <p:cViewPr varScale="1">
        <p:scale>
          <a:sx n="65" d="100"/>
          <a:sy n="65" d="100"/>
        </p:scale>
        <p:origin x="9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2A8742-A2B6-4028-8F93-75C2F3D67ACA}" type="doc">
      <dgm:prSet loTypeId="urn:microsoft.com/office/officeart/2005/8/layout/process2" loCatId="process" qsTypeId="urn:microsoft.com/office/officeart/2005/8/quickstyle/simple1" qsCatId="simple" csTypeId="urn:microsoft.com/office/officeart/2005/8/colors/accent1_2" csCatId="accent1" phldr="1"/>
      <dgm:spPr/>
    </dgm:pt>
    <dgm:pt modelId="{AC72F486-4050-47C7-96FA-6E7D1EAA1221}">
      <dgm:prSet phldrT="[Text]"/>
      <dgm:spPr/>
      <dgm:t>
        <a:bodyPr/>
        <a:lstStyle/>
        <a:p>
          <a:r>
            <a:rPr lang="en-US" dirty="0"/>
            <a:t>www.example.com</a:t>
          </a:r>
          <a:endParaRPr lang="vi-VN" dirty="0"/>
        </a:p>
      </dgm:t>
    </dgm:pt>
    <dgm:pt modelId="{ADD4F74E-F334-4770-B812-0D5EA3508F5C}" type="parTrans" cxnId="{D2BEB1DE-ABC3-44E0-9538-C7FD6FB0F7AF}">
      <dgm:prSet/>
      <dgm:spPr/>
      <dgm:t>
        <a:bodyPr/>
        <a:lstStyle/>
        <a:p>
          <a:endParaRPr lang="vi-VN"/>
        </a:p>
      </dgm:t>
    </dgm:pt>
    <dgm:pt modelId="{DE209D8B-9C05-494E-AF14-2ADDE98C0FE0}" type="sibTrans" cxnId="{D2BEB1DE-ABC3-44E0-9538-C7FD6FB0F7AF}">
      <dgm:prSet/>
      <dgm:spPr/>
      <dgm:t>
        <a:bodyPr/>
        <a:lstStyle/>
        <a:p>
          <a:endParaRPr lang="vi-VN" dirty="0"/>
        </a:p>
      </dgm:t>
    </dgm:pt>
    <dgm:pt modelId="{650CE210-C5BA-4F57-8C96-4F185FF38077}">
      <dgm:prSet phldrT="[Text]"/>
      <dgm:spPr/>
      <dgm:t>
        <a:bodyPr/>
        <a:lstStyle/>
        <a:p>
          <a:r>
            <a:rPr lang="vi-VN" b="0" i="1" dirty="0"/>
            <a:t>93.184.216.34</a:t>
          </a:r>
          <a:endParaRPr lang="vi-VN" dirty="0"/>
        </a:p>
      </dgm:t>
    </dgm:pt>
    <dgm:pt modelId="{C08B65B4-B18A-4107-B821-6594CC6370C6}" type="parTrans" cxnId="{830D56EE-EC9E-4569-ADA4-6F1DD65170FC}">
      <dgm:prSet/>
      <dgm:spPr/>
      <dgm:t>
        <a:bodyPr/>
        <a:lstStyle/>
        <a:p>
          <a:endParaRPr lang="vi-VN"/>
        </a:p>
      </dgm:t>
    </dgm:pt>
    <dgm:pt modelId="{E1D43EDF-5F9A-42D5-826C-8C7FA4D072D9}" type="sibTrans" cxnId="{830D56EE-EC9E-4569-ADA4-6F1DD65170FC}">
      <dgm:prSet/>
      <dgm:spPr/>
      <dgm:t>
        <a:bodyPr/>
        <a:lstStyle/>
        <a:p>
          <a:endParaRPr lang="vi-VN"/>
        </a:p>
      </dgm:t>
    </dgm:pt>
    <dgm:pt modelId="{6F277A9E-C317-49F7-AFC6-98E7D8843357}" type="pres">
      <dgm:prSet presAssocID="{802A8742-A2B6-4028-8F93-75C2F3D67ACA}" presName="linearFlow" presStyleCnt="0">
        <dgm:presLayoutVars>
          <dgm:resizeHandles val="exact"/>
        </dgm:presLayoutVars>
      </dgm:prSet>
      <dgm:spPr/>
    </dgm:pt>
    <dgm:pt modelId="{924BE1EC-DA48-4EA3-9C55-D95837AA33FC}" type="pres">
      <dgm:prSet presAssocID="{AC72F486-4050-47C7-96FA-6E7D1EAA1221}" presName="node" presStyleLbl="node1" presStyleIdx="0" presStyleCnt="2" custScaleY="19927">
        <dgm:presLayoutVars>
          <dgm:bulletEnabled val="1"/>
        </dgm:presLayoutVars>
      </dgm:prSet>
      <dgm:spPr/>
    </dgm:pt>
    <dgm:pt modelId="{6553744A-758C-40E3-9586-CE95D7D2EF09}" type="pres">
      <dgm:prSet presAssocID="{DE209D8B-9C05-494E-AF14-2ADDE98C0FE0}" presName="sibTrans" presStyleLbl="sibTrans2D1" presStyleIdx="0" presStyleCnt="1" custScaleX="71504" custScaleY="41375"/>
      <dgm:spPr/>
    </dgm:pt>
    <dgm:pt modelId="{656B1E13-4C4A-40B3-BE85-18EF28F2C052}" type="pres">
      <dgm:prSet presAssocID="{DE209D8B-9C05-494E-AF14-2ADDE98C0FE0}" presName="connectorText" presStyleLbl="sibTrans2D1" presStyleIdx="0" presStyleCnt="1"/>
      <dgm:spPr/>
    </dgm:pt>
    <dgm:pt modelId="{CAF0EE1D-5AE6-4C91-A05B-18E548AD3EFC}" type="pres">
      <dgm:prSet presAssocID="{650CE210-C5BA-4F57-8C96-4F185FF38077}" presName="node" presStyleLbl="node1" presStyleIdx="1" presStyleCnt="2" custScaleY="20535">
        <dgm:presLayoutVars>
          <dgm:bulletEnabled val="1"/>
        </dgm:presLayoutVars>
      </dgm:prSet>
      <dgm:spPr/>
    </dgm:pt>
  </dgm:ptLst>
  <dgm:cxnLst>
    <dgm:cxn modelId="{87C1D619-FFA7-41AD-9F79-B3CDE507F044}" type="presOf" srcId="{DE209D8B-9C05-494E-AF14-2ADDE98C0FE0}" destId="{656B1E13-4C4A-40B3-BE85-18EF28F2C052}" srcOrd="1" destOrd="0" presId="urn:microsoft.com/office/officeart/2005/8/layout/process2"/>
    <dgm:cxn modelId="{9C6A3C6D-8091-4359-A7B2-0C6FEA7929F0}" type="presOf" srcId="{DE209D8B-9C05-494E-AF14-2ADDE98C0FE0}" destId="{6553744A-758C-40E3-9586-CE95D7D2EF09}" srcOrd="0" destOrd="0" presId="urn:microsoft.com/office/officeart/2005/8/layout/process2"/>
    <dgm:cxn modelId="{78BDD094-515E-41BA-8F22-E00A31B9A3F3}" type="presOf" srcId="{802A8742-A2B6-4028-8F93-75C2F3D67ACA}" destId="{6F277A9E-C317-49F7-AFC6-98E7D8843357}" srcOrd="0" destOrd="0" presId="urn:microsoft.com/office/officeart/2005/8/layout/process2"/>
    <dgm:cxn modelId="{2E3E62B2-A182-426D-A7F8-675D4A48E108}" type="presOf" srcId="{AC72F486-4050-47C7-96FA-6E7D1EAA1221}" destId="{924BE1EC-DA48-4EA3-9C55-D95837AA33FC}" srcOrd="0" destOrd="0" presId="urn:microsoft.com/office/officeart/2005/8/layout/process2"/>
    <dgm:cxn modelId="{AAD581C1-BF5C-428F-8ACC-A5BA74DA9FA5}" type="presOf" srcId="{650CE210-C5BA-4F57-8C96-4F185FF38077}" destId="{CAF0EE1D-5AE6-4C91-A05B-18E548AD3EFC}" srcOrd="0" destOrd="0" presId="urn:microsoft.com/office/officeart/2005/8/layout/process2"/>
    <dgm:cxn modelId="{D2BEB1DE-ABC3-44E0-9538-C7FD6FB0F7AF}" srcId="{802A8742-A2B6-4028-8F93-75C2F3D67ACA}" destId="{AC72F486-4050-47C7-96FA-6E7D1EAA1221}" srcOrd="0" destOrd="0" parTransId="{ADD4F74E-F334-4770-B812-0D5EA3508F5C}" sibTransId="{DE209D8B-9C05-494E-AF14-2ADDE98C0FE0}"/>
    <dgm:cxn modelId="{830D56EE-EC9E-4569-ADA4-6F1DD65170FC}" srcId="{802A8742-A2B6-4028-8F93-75C2F3D67ACA}" destId="{650CE210-C5BA-4F57-8C96-4F185FF38077}" srcOrd="1" destOrd="0" parTransId="{C08B65B4-B18A-4107-B821-6594CC6370C6}" sibTransId="{E1D43EDF-5F9A-42D5-826C-8C7FA4D072D9}"/>
    <dgm:cxn modelId="{15BEE365-1F8F-4398-B735-6CA8B4B28698}" type="presParOf" srcId="{6F277A9E-C317-49F7-AFC6-98E7D8843357}" destId="{924BE1EC-DA48-4EA3-9C55-D95837AA33FC}" srcOrd="0" destOrd="0" presId="urn:microsoft.com/office/officeart/2005/8/layout/process2"/>
    <dgm:cxn modelId="{7E7BB536-1DC9-4FB2-8C46-161E9C93DFAA}" type="presParOf" srcId="{6F277A9E-C317-49F7-AFC6-98E7D8843357}" destId="{6553744A-758C-40E3-9586-CE95D7D2EF09}" srcOrd="1" destOrd="0" presId="urn:microsoft.com/office/officeart/2005/8/layout/process2"/>
    <dgm:cxn modelId="{87B002C1-5983-4D60-8EF4-41E67C609CDB}" type="presParOf" srcId="{6553744A-758C-40E3-9586-CE95D7D2EF09}" destId="{656B1E13-4C4A-40B3-BE85-18EF28F2C052}" srcOrd="0" destOrd="0" presId="urn:microsoft.com/office/officeart/2005/8/layout/process2"/>
    <dgm:cxn modelId="{7030200A-B9B3-4FAC-A15D-BB36F6001E84}" type="presParOf" srcId="{6F277A9E-C317-49F7-AFC6-98E7D8843357}" destId="{CAF0EE1D-5AE6-4C91-A05B-18E548AD3EFC}"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4BE1EC-DA48-4EA3-9C55-D95837AA33FC}">
      <dsp:nvSpPr>
        <dsp:cNvPr id="0" name=""/>
        <dsp:cNvSpPr/>
      </dsp:nvSpPr>
      <dsp:spPr>
        <a:xfrm>
          <a:off x="0" y="233342"/>
          <a:ext cx="3609600" cy="9651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www.example.com</a:t>
          </a:r>
          <a:endParaRPr lang="vi-VN" sz="2900" kern="1200" dirty="0"/>
        </a:p>
      </dsp:txBody>
      <dsp:txXfrm>
        <a:off x="28267" y="261609"/>
        <a:ext cx="3553066" cy="908583"/>
      </dsp:txXfrm>
    </dsp:sp>
    <dsp:sp modelId="{6553744A-758C-40E3-9586-CE95D7D2EF09}">
      <dsp:nvSpPr>
        <dsp:cNvPr id="0" name=""/>
        <dsp:cNvSpPr/>
      </dsp:nvSpPr>
      <dsp:spPr>
        <a:xfrm rot="5400000">
          <a:off x="1155463" y="1958398"/>
          <a:ext cx="1298672" cy="9017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vi-VN" sz="2300" kern="1200" dirty="0"/>
        </a:p>
      </dsp:txBody>
      <dsp:txXfrm rot="-5400000">
        <a:off x="1534272" y="1759940"/>
        <a:ext cx="541053" cy="1028146"/>
      </dsp:txXfrm>
    </dsp:sp>
    <dsp:sp modelId="{CAF0EE1D-5AE6-4C91-A05B-18E548AD3EFC}">
      <dsp:nvSpPr>
        <dsp:cNvPr id="0" name=""/>
        <dsp:cNvSpPr/>
      </dsp:nvSpPr>
      <dsp:spPr>
        <a:xfrm>
          <a:off x="0" y="3620092"/>
          <a:ext cx="3609600" cy="9945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vi-VN" sz="2900" b="0" i="1" kern="1200" dirty="0"/>
            <a:t>93.184.216.34</a:t>
          </a:r>
          <a:endParaRPr lang="vi-VN" sz="2900" kern="1200" dirty="0"/>
        </a:p>
      </dsp:txBody>
      <dsp:txXfrm>
        <a:off x="29130" y="3649222"/>
        <a:ext cx="3551340" cy="93630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49B175-F9E8-4174-A595-6668420E27A4}" type="datetimeFigureOut">
              <a:rPr lang="en-ID" smtClean="0"/>
              <a:t>16/11/2024</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DCF0B3-4884-4625-BA50-E43993FCA469}" type="slidenum">
              <a:rPr lang="en-ID" smtClean="0"/>
              <a:t>‹#›</a:t>
            </a:fld>
            <a:endParaRPr lang="en-ID"/>
          </a:p>
        </p:txBody>
      </p:sp>
    </p:spTree>
    <p:extLst>
      <p:ext uri="{BB962C8B-B14F-4D97-AF65-F5344CB8AC3E}">
        <p14:creationId xmlns:p14="http://schemas.microsoft.com/office/powerpoint/2010/main" val="8184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dd46dd1d67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1dd46dd1d6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9640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a:extLst>
            <a:ext uri="{FF2B5EF4-FFF2-40B4-BE49-F238E27FC236}">
              <a16:creationId xmlns:a16="http://schemas.microsoft.com/office/drawing/2014/main" id="{ECE57CCE-0B98-FAB8-6965-B438BAB0D818}"/>
            </a:ext>
          </a:extLst>
        </p:cNvPr>
        <p:cNvGrpSpPr/>
        <p:nvPr/>
      </p:nvGrpSpPr>
      <p:grpSpPr>
        <a:xfrm>
          <a:off x="0" y="0"/>
          <a:ext cx="0" cy="0"/>
          <a:chOff x="0" y="0"/>
          <a:chExt cx="0" cy="0"/>
        </a:xfrm>
      </p:grpSpPr>
      <p:sp>
        <p:nvSpPr>
          <p:cNvPr id="599" name="Google Shape;599;g113dfeee943_0_23:notes">
            <a:extLst>
              <a:ext uri="{FF2B5EF4-FFF2-40B4-BE49-F238E27FC236}">
                <a16:creationId xmlns:a16="http://schemas.microsoft.com/office/drawing/2014/main" id="{566995FC-A39D-DB8F-AC20-A4760C99A1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13dfeee943_0_23:notes">
            <a:extLst>
              <a:ext uri="{FF2B5EF4-FFF2-40B4-BE49-F238E27FC236}">
                <a16:creationId xmlns:a16="http://schemas.microsoft.com/office/drawing/2014/main" id="{11C2209D-EFEF-7A08-530F-0CA34DD20E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6146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a:extLst>
            <a:ext uri="{FF2B5EF4-FFF2-40B4-BE49-F238E27FC236}">
              <a16:creationId xmlns:a16="http://schemas.microsoft.com/office/drawing/2014/main" id="{CC8731F4-D0DB-8A7C-9B8D-F4804B8B1662}"/>
            </a:ext>
          </a:extLst>
        </p:cNvPr>
        <p:cNvGrpSpPr/>
        <p:nvPr/>
      </p:nvGrpSpPr>
      <p:grpSpPr>
        <a:xfrm>
          <a:off x="0" y="0"/>
          <a:ext cx="0" cy="0"/>
          <a:chOff x="0" y="0"/>
          <a:chExt cx="0" cy="0"/>
        </a:xfrm>
      </p:grpSpPr>
      <p:sp>
        <p:nvSpPr>
          <p:cNvPr id="599" name="Google Shape;599;g113dfeee943_0_23:notes">
            <a:extLst>
              <a:ext uri="{FF2B5EF4-FFF2-40B4-BE49-F238E27FC236}">
                <a16:creationId xmlns:a16="http://schemas.microsoft.com/office/drawing/2014/main" id="{29ECCA44-16E8-49B7-9D8F-2F3CE1D61D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13dfeee943_0_23:notes">
            <a:extLst>
              <a:ext uri="{FF2B5EF4-FFF2-40B4-BE49-F238E27FC236}">
                <a16:creationId xmlns:a16="http://schemas.microsoft.com/office/drawing/2014/main" id="{A7137735-DAF5-9BB4-6C7D-1DB05099576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8376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a:extLst>
            <a:ext uri="{FF2B5EF4-FFF2-40B4-BE49-F238E27FC236}">
              <a16:creationId xmlns:a16="http://schemas.microsoft.com/office/drawing/2014/main" id="{98C0041F-EF6A-6BCB-0CAF-E9ACDC6C3EFA}"/>
            </a:ext>
          </a:extLst>
        </p:cNvPr>
        <p:cNvGrpSpPr/>
        <p:nvPr/>
      </p:nvGrpSpPr>
      <p:grpSpPr>
        <a:xfrm>
          <a:off x="0" y="0"/>
          <a:ext cx="0" cy="0"/>
          <a:chOff x="0" y="0"/>
          <a:chExt cx="0" cy="0"/>
        </a:xfrm>
      </p:grpSpPr>
      <p:sp>
        <p:nvSpPr>
          <p:cNvPr id="515" name="Google Shape;515;g2b4963ade1a_0_99:notes">
            <a:extLst>
              <a:ext uri="{FF2B5EF4-FFF2-40B4-BE49-F238E27FC236}">
                <a16:creationId xmlns:a16="http://schemas.microsoft.com/office/drawing/2014/main" id="{56FDCE70-086F-0043-59D8-CDFBB22002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2b4963ade1a_0_99:notes">
            <a:extLst>
              <a:ext uri="{FF2B5EF4-FFF2-40B4-BE49-F238E27FC236}">
                <a16:creationId xmlns:a16="http://schemas.microsoft.com/office/drawing/2014/main" id="{25801C1F-A6C9-BABC-14F7-064884AE32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146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dd46dd1d67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1dd46dd1d6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a:extLst>
            <a:ext uri="{FF2B5EF4-FFF2-40B4-BE49-F238E27FC236}">
              <a16:creationId xmlns:a16="http://schemas.microsoft.com/office/drawing/2014/main" id="{C06B0AAC-50E7-8610-A02E-72986BC1E627}"/>
            </a:ext>
          </a:extLst>
        </p:cNvPr>
        <p:cNvGrpSpPr/>
        <p:nvPr/>
      </p:nvGrpSpPr>
      <p:grpSpPr>
        <a:xfrm>
          <a:off x="0" y="0"/>
          <a:ext cx="0" cy="0"/>
          <a:chOff x="0" y="0"/>
          <a:chExt cx="0" cy="0"/>
        </a:xfrm>
      </p:grpSpPr>
      <p:sp>
        <p:nvSpPr>
          <p:cNvPr id="419" name="Google Shape;419;g133f6155f6d_0_30:notes">
            <a:extLst>
              <a:ext uri="{FF2B5EF4-FFF2-40B4-BE49-F238E27FC236}">
                <a16:creationId xmlns:a16="http://schemas.microsoft.com/office/drawing/2014/main" id="{73054F34-2D66-168F-5D3B-9ED73776AD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33f6155f6d_0_30:notes">
            <a:extLst>
              <a:ext uri="{FF2B5EF4-FFF2-40B4-BE49-F238E27FC236}">
                <a16:creationId xmlns:a16="http://schemas.microsoft.com/office/drawing/2014/main" id="{B98BB8D4-B4FB-688E-85DB-269E9F4FA4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5509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2577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a:extLst>
            <a:ext uri="{FF2B5EF4-FFF2-40B4-BE49-F238E27FC236}">
              <a16:creationId xmlns:a16="http://schemas.microsoft.com/office/drawing/2014/main" id="{496A95B6-358E-F182-6F5C-414F35CE404A}"/>
            </a:ext>
          </a:extLst>
        </p:cNvPr>
        <p:cNvGrpSpPr/>
        <p:nvPr/>
      </p:nvGrpSpPr>
      <p:grpSpPr>
        <a:xfrm>
          <a:off x="0" y="0"/>
          <a:ext cx="0" cy="0"/>
          <a:chOff x="0" y="0"/>
          <a:chExt cx="0" cy="0"/>
        </a:xfrm>
      </p:grpSpPr>
      <p:sp>
        <p:nvSpPr>
          <p:cNvPr id="599" name="Google Shape;599;g113dfeee943_0_23:notes">
            <a:extLst>
              <a:ext uri="{FF2B5EF4-FFF2-40B4-BE49-F238E27FC236}">
                <a16:creationId xmlns:a16="http://schemas.microsoft.com/office/drawing/2014/main" id="{84439162-5D0B-8F2D-A1FF-2A9926ACC5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13dfeee943_0_23:notes">
            <a:extLst>
              <a:ext uri="{FF2B5EF4-FFF2-40B4-BE49-F238E27FC236}">
                <a16:creationId xmlns:a16="http://schemas.microsoft.com/office/drawing/2014/main" id="{8D2DDDE5-C8B9-601D-0CF0-08A3F22AB3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0801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a:extLst>
            <a:ext uri="{FF2B5EF4-FFF2-40B4-BE49-F238E27FC236}">
              <a16:creationId xmlns:a16="http://schemas.microsoft.com/office/drawing/2014/main" id="{0C23B672-A3CB-0764-D17E-39B7FE48C147}"/>
            </a:ext>
          </a:extLst>
        </p:cNvPr>
        <p:cNvGrpSpPr/>
        <p:nvPr/>
      </p:nvGrpSpPr>
      <p:grpSpPr>
        <a:xfrm>
          <a:off x="0" y="0"/>
          <a:ext cx="0" cy="0"/>
          <a:chOff x="0" y="0"/>
          <a:chExt cx="0" cy="0"/>
        </a:xfrm>
      </p:grpSpPr>
      <p:sp>
        <p:nvSpPr>
          <p:cNvPr id="599" name="Google Shape;599;g113dfeee943_0_23:notes">
            <a:extLst>
              <a:ext uri="{FF2B5EF4-FFF2-40B4-BE49-F238E27FC236}">
                <a16:creationId xmlns:a16="http://schemas.microsoft.com/office/drawing/2014/main" id="{60F48AC6-844A-D6A6-D870-E33F3CAB43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13dfeee943_0_23:notes">
            <a:extLst>
              <a:ext uri="{FF2B5EF4-FFF2-40B4-BE49-F238E27FC236}">
                <a16:creationId xmlns:a16="http://schemas.microsoft.com/office/drawing/2014/main" id="{A7A8CCAD-D61B-6AF2-7472-8A990416DA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422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a:extLst>
            <a:ext uri="{FF2B5EF4-FFF2-40B4-BE49-F238E27FC236}">
              <a16:creationId xmlns:a16="http://schemas.microsoft.com/office/drawing/2014/main" id="{81323861-C2B0-9785-C2AB-521AA0D42A97}"/>
            </a:ext>
          </a:extLst>
        </p:cNvPr>
        <p:cNvGrpSpPr/>
        <p:nvPr/>
      </p:nvGrpSpPr>
      <p:grpSpPr>
        <a:xfrm>
          <a:off x="0" y="0"/>
          <a:ext cx="0" cy="0"/>
          <a:chOff x="0" y="0"/>
          <a:chExt cx="0" cy="0"/>
        </a:xfrm>
      </p:grpSpPr>
      <p:sp>
        <p:nvSpPr>
          <p:cNvPr id="599" name="Google Shape;599;g113dfeee943_0_23:notes">
            <a:extLst>
              <a:ext uri="{FF2B5EF4-FFF2-40B4-BE49-F238E27FC236}">
                <a16:creationId xmlns:a16="http://schemas.microsoft.com/office/drawing/2014/main" id="{F17422E6-EFAC-4C92-B451-32F2B629A3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13dfeee943_0_23:notes">
            <a:extLst>
              <a:ext uri="{FF2B5EF4-FFF2-40B4-BE49-F238E27FC236}">
                <a16:creationId xmlns:a16="http://schemas.microsoft.com/office/drawing/2014/main" id="{0E3E0CA9-6BBA-2C1D-8D8A-A6234D5BF5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897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a:extLst>
            <a:ext uri="{FF2B5EF4-FFF2-40B4-BE49-F238E27FC236}">
              <a16:creationId xmlns:a16="http://schemas.microsoft.com/office/drawing/2014/main" id="{4C5FAB5E-CCC7-F513-E9E8-9C882472997A}"/>
            </a:ext>
          </a:extLst>
        </p:cNvPr>
        <p:cNvGrpSpPr/>
        <p:nvPr/>
      </p:nvGrpSpPr>
      <p:grpSpPr>
        <a:xfrm>
          <a:off x="0" y="0"/>
          <a:ext cx="0" cy="0"/>
          <a:chOff x="0" y="0"/>
          <a:chExt cx="0" cy="0"/>
        </a:xfrm>
      </p:grpSpPr>
      <p:sp>
        <p:nvSpPr>
          <p:cNvPr id="599" name="Google Shape;599;g113dfeee943_0_23:notes">
            <a:extLst>
              <a:ext uri="{FF2B5EF4-FFF2-40B4-BE49-F238E27FC236}">
                <a16:creationId xmlns:a16="http://schemas.microsoft.com/office/drawing/2014/main" id="{AD12B5BE-87FB-F163-D450-50D4B105DA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13dfeee943_0_23:notes">
            <a:extLst>
              <a:ext uri="{FF2B5EF4-FFF2-40B4-BE49-F238E27FC236}">
                <a16:creationId xmlns:a16="http://schemas.microsoft.com/office/drawing/2014/main" id="{9951F8CA-ADC8-47F9-CA19-F3C3ABD3C8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476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a:extLst>
            <a:ext uri="{FF2B5EF4-FFF2-40B4-BE49-F238E27FC236}">
              <a16:creationId xmlns:a16="http://schemas.microsoft.com/office/drawing/2014/main" id="{8255FDB0-1E2C-E497-B6C6-370F402DC887}"/>
            </a:ext>
          </a:extLst>
        </p:cNvPr>
        <p:cNvGrpSpPr/>
        <p:nvPr/>
      </p:nvGrpSpPr>
      <p:grpSpPr>
        <a:xfrm>
          <a:off x="0" y="0"/>
          <a:ext cx="0" cy="0"/>
          <a:chOff x="0" y="0"/>
          <a:chExt cx="0" cy="0"/>
        </a:xfrm>
      </p:grpSpPr>
      <p:sp>
        <p:nvSpPr>
          <p:cNvPr id="495" name="Google Shape;495;g133f6155f6d_0_69:notes">
            <a:extLst>
              <a:ext uri="{FF2B5EF4-FFF2-40B4-BE49-F238E27FC236}">
                <a16:creationId xmlns:a16="http://schemas.microsoft.com/office/drawing/2014/main" id="{06F16B0A-6B20-E460-6FC3-DED8507F4D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133f6155f6d_0_69:notes">
            <a:extLst>
              <a:ext uri="{FF2B5EF4-FFF2-40B4-BE49-F238E27FC236}">
                <a16:creationId xmlns:a16="http://schemas.microsoft.com/office/drawing/2014/main" id="{5D8F1E61-0778-0F1C-94BB-238A179438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0436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a:extLst>
            <a:ext uri="{FF2B5EF4-FFF2-40B4-BE49-F238E27FC236}">
              <a16:creationId xmlns:a16="http://schemas.microsoft.com/office/drawing/2014/main" id="{1EBD697C-4EF4-CEEB-70EA-0E2B4C807661}"/>
            </a:ext>
          </a:extLst>
        </p:cNvPr>
        <p:cNvGrpSpPr/>
        <p:nvPr/>
      </p:nvGrpSpPr>
      <p:grpSpPr>
        <a:xfrm>
          <a:off x="0" y="0"/>
          <a:ext cx="0" cy="0"/>
          <a:chOff x="0" y="0"/>
          <a:chExt cx="0" cy="0"/>
        </a:xfrm>
      </p:grpSpPr>
      <p:sp>
        <p:nvSpPr>
          <p:cNvPr id="599" name="Google Shape;599;g113dfeee943_0_23:notes">
            <a:extLst>
              <a:ext uri="{FF2B5EF4-FFF2-40B4-BE49-F238E27FC236}">
                <a16:creationId xmlns:a16="http://schemas.microsoft.com/office/drawing/2014/main" id="{9AE5D958-E67C-1F54-FE5C-E50F379B74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13dfeee943_0_23:notes">
            <a:extLst>
              <a:ext uri="{FF2B5EF4-FFF2-40B4-BE49-F238E27FC236}">
                <a16:creationId xmlns:a16="http://schemas.microsoft.com/office/drawing/2014/main" id="{45F6318D-9825-25FA-9DF9-C6C9537998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9463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a:extLst>
            <a:ext uri="{FF2B5EF4-FFF2-40B4-BE49-F238E27FC236}">
              <a16:creationId xmlns:a16="http://schemas.microsoft.com/office/drawing/2014/main" id="{E149C61D-A3E7-616A-9B5A-28029DC2F32E}"/>
            </a:ext>
          </a:extLst>
        </p:cNvPr>
        <p:cNvGrpSpPr/>
        <p:nvPr/>
      </p:nvGrpSpPr>
      <p:grpSpPr>
        <a:xfrm>
          <a:off x="0" y="0"/>
          <a:ext cx="0" cy="0"/>
          <a:chOff x="0" y="0"/>
          <a:chExt cx="0" cy="0"/>
        </a:xfrm>
      </p:grpSpPr>
      <p:sp>
        <p:nvSpPr>
          <p:cNvPr id="599" name="Google Shape;599;g113dfeee943_0_23:notes">
            <a:extLst>
              <a:ext uri="{FF2B5EF4-FFF2-40B4-BE49-F238E27FC236}">
                <a16:creationId xmlns:a16="http://schemas.microsoft.com/office/drawing/2014/main" id="{6FE266EF-853E-75D0-8DFA-0CBA4D9529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13dfeee943_0_23:notes">
            <a:extLst>
              <a:ext uri="{FF2B5EF4-FFF2-40B4-BE49-F238E27FC236}">
                <a16:creationId xmlns:a16="http://schemas.microsoft.com/office/drawing/2014/main" id="{B5E40EA4-8181-0944-1D41-EA408FEC33B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359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a:extLst>
            <a:ext uri="{FF2B5EF4-FFF2-40B4-BE49-F238E27FC236}">
              <a16:creationId xmlns:a16="http://schemas.microsoft.com/office/drawing/2014/main" id="{AD10B146-2AFC-059E-8B50-80CAF62534A3}"/>
            </a:ext>
          </a:extLst>
        </p:cNvPr>
        <p:cNvGrpSpPr/>
        <p:nvPr/>
      </p:nvGrpSpPr>
      <p:grpSpPr>
        <a:xfrm>
          <a:off x="0" y="0"/>
          <a:ext cx="0" cy="0"/>
          <a:chOff x="0" y="0"/>
          <a:chExt cx="0" cy="0"/>
        </a:xfrm>
      </p:grpSpPr>
      <p:sp>
        <p:nvSpPr>
          <p:cNvPr id="495" name="Google Shape;495;g133f6155f6d_0_69:notes">
            <a:extLst>
              <a:ext uri="{FF2B5EF4-FFF2-40B4-BE49-F238E27FC236}">
                <a16:creationId xmlns:a16="http://schemas.microsoft.com/office/drawing/2014/main" id="{55A690A2-14ED-2E3C-3202-BD835B5580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133f6155f6d_0_69:notes">
            <a:extLst>
              <a:ext uri="{FF2B5EF4-FFF2-40B4-BE49-F238E27FC236}">
                <a16:creationId xmlns:a16="http://schemas.microsoft.com/office/drawing/2014/main" id="{F644A19D-8BD4-75D2-B6A4-2D6BDA7F68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9619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2b4963ade1a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2b4963ade1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a:extLst>
            <a:ext uri="{FF2B5EF4-FFF2-40B4-BE49-F238E27FC236}">
              <a16:creationId xmlns:a16="http://schemas.microsoft.com/office/drawing/2014/main" id="{17C553A6-BD11-A2D5-DF1C-11AF6EDABFBE}"/>
            </a:ext>
          </a:extLst>
        </p:cNvPr>
        <p:cNvGrpSpPr/>
        <p:nvPr/>
      </p:nvGrpSpPr>
      <p:grpSpPr>
        <a:xfrm>
          <a:off x="0" y="0"/>
          <a:ext cx="0" cy="0"/>
          <a:chOff x="0" y="0"/>
          <a:chExt cx="0" cy="0"/>
        </a:xfrm>
      </p:grpSpPr>
      <p:sp>
        <p:nvSpPr>
          <p:cNvPr id="599" name="Google Shape;599;g113dfeee943_0_23:notes">
            <a:extLst>
              <a:ext uri="{FF2B5EF4-FFF2-40B4-BE49-F238E27FC236}">
                <a16:creationId xmlns:a16="http://schemas.microsoft.com/office/drawing/2014/main" id="{9FCEF85B-1DBB-0A0F-6DCB-A104AF6139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13dfeee943_0_23:notes">
            <a:extLst>
              <a:ext uri="{FF2B5EF4-FFF2-40B4-BE49-F238E27FC236}">
                <a16:creationId xmlns:a16="http://schemas.microsoft.com/office/drawing/2014/main" id="{8699B673-62DF-FA6E-120B-92B0BBE0F2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9604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a:extLst>
            <a:ext uri="{FF2B5EF4-FFF2-40B4-BE49-F238E27FC236}">
              <a16:creationId xmlns:a16="http://schemas.microsoft.com/office/drawing/2014/main" id="{201D76D2-F4FB-0A6B-F9E5-F0CFC24FF96F}"/>
            </a:ext>
          </a:extLst>
        </p:cNvPr>
        <p:cNvGrpSpPr/>
        <p:nvPr/>
      </p:nvGrpSpPr>
      <p:grpSpPr>
        <a:xfrm>
          <a:off x="0" y="0"/>
          <a:ext cx="0" cy="0"/>
          <a:chOff x="0" y="0"/>
          <a:chExt cx="0" cy="0"/>
        </a:xfrm>
      </p:grpSpPr>
      <p:sp>
        <p:nvSpPr>
          <p:cNvPr id="515" name="Google Shape;515;g2b4963ade1a_0_99:notes">
            <a:extLst>
              <a:ext uri="{FF2B5EF4-FFF2-40B4-BE49-F238E27FC236}">
                <a16:creationId xmlns:a16="http://schemas.microsoft.com/office/drawing/2014/main" id="{B059ECB8-8D0B-3B38-DA3A-3E1D09633E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2b4963ade1a_0_99:notes">
            <a:extLst>
              <a:ext uri="{FF2B5EF4-FFF2-40B4-BE49-F238E27FC236}">
                <a16:creationId xmlns:a16="http://schemas.microsoft.com/office/drawing/2014/main" id="{BC449F46-2462-B567-AEA1-89B1F277C1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8731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113dfeee94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13dfeee94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a:extLst>
            <a:ext uri="{FF2B5EF4-FFF2-40B4-BE49-F238E27FC236}">
              <a16:creationId xmlns:a16="http://schemas.microsoft.com/office/drawing/2014/main" id="{4239CBED-A137-0382-F9D2-B9F700BCE12B}"/>
            </a:ext>
          </a:extLst>
        </p:cNvPr>
        <p:cNvGrpSpPr/>
        <p:nvPr/>
      </p:nvGrpSpPr>
      <p:grpSpPr>
        <a:xfrm>
          <a:off x="0" y="0"/>
          <a:ext cx="0" cy="0"/>
          <a:chOff x="0" y="0"/>
          <a:chExt cx="0" cy="0"/>
        </a:xfrm>
      </p:grpSpPr>
      <p:sp>
        <p:nvSpPr>
          <p:cNvPr id="599" name="Google Shape;599;g113dfeee943_0_23:notes">
            <a:extLst>
              <a:ext uri="{FF2B5EF4-FFF2-40B4-BE49-F238E27FC236}">
                <a16:creationId xmlns:a16="http://schemas.microsoft.com/office/drawing/2014/main" id="{333A3A4C-D521-06A8-7F09-5CB5177559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13dfeee943_0_23:notes">
            <a:extLst>
              <a:ext uri="{FF2B5EF4-FFF2-40B4-BE49-F238E27FC236}">
                <a16:creationId xmlns:a16="http://schemas.microsoft.com/office/drawing/2014/main" id="{389EA4BB-F928-BC1C-085B-4DB3C9CE43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9169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a:extLst>
            <a:ext uri="{FF2B5EF4-FFF2-40B4-BE49-F238E27FC236}">
              <a16:creationId xmlns:a16="http://schemas.microsoft.com/office/drawing/2014/main" id="{86C98F4F-CD11-8818-6C38-FA26B5E0A200}"/>
            </a:ext>
          </a:extLst>
        </p:cNvPr>
        <p:cNvGrpSpPr/>
        <p:nvPr/>
      </p:nvGrpSpPr>
      <p:grpSpPr>
        <a:xfrm>
          <a:off x="0" y="0"/>
          <a:ext cx="0" cy="0"/>
          <a:chOff x="0" y="0"/>
          <a:chExt cx="0" cy="0"/>
        </a:xfrm>
      </p:grpSpPr>
      <p:sp>
        <p:nvSpPr>
          <p:cNvPr id="515" name="Google Shape;515;g2b4963ade1a_0_99:notes">
            <a:extLst>
              <a:ext uri="{FF2B5EF4-FFF2-40B4-BE49-F238E27FC236}">
                <a16:creationId xmlns:a16="http://schemas.microsoft.com/office/drawing/2014/main" id="{44475426-80DF-F1EF-8408-6C60703342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2b4963ade1a_0_99:notes">
            <a:extLst>
              <a:ext uri="{FF2B5EF4-FFF2-40B4-BE49-F238E27FC236}">
                <a16:creationId xmlns:a16="http://schemas.microsoft.com/office/drawing/2014/main" id="{510D86F1-36DD-7C71-A172-410DC1C7F0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2676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grpSp>
        <p:nvGrpSpPr>
          <p:cNvPr id="28" name="Google Shape;28;p3"/>
          <p:cNvGrpSpPr/>
          <p:nvPr/>
        </p:nvGrpSpPr>
        <p:grpSpPr>
          <a:xfrm>
            <a:off x="-9907" y="-2937483"/>
            <a:ext cx="14568043" cy="9795484"/>
            <a:chOff x="-7430" y="-2203113"/>
            <a:chExt cx="10926032" cy="7346613"/>
          </a:xfrm>
        </p:grpSpPr>
        <p:sp>
          <p:nvSpPr>
            <p:cNvPr id="29" name="Google Shape;29;p3"/>
            <p:cNvSpPr/>
            <p:nvPr/>
          </p:nvSpPr>
          <p:spPr>
            <a:xfrm rot="-2139696" flipH="1">
              <a:off x="7322724" y="-2018296"/>
              <a:ext cx="2305949" cy="5141915"/>
            </a:xfrm>
            <a:custGeom>
              <a:avLst/>
              <a:gdLst/>
              <a:ahLst/>
              <a:cxnLst/>
              <a:rect l="l" t="t" r="r" b="b"/>
              <a:pathLst>
                <a:path w="5720686" h="4762500" extrusionOk="0">
                  <a:moveTo>
                    <a:pt x="0" y="0"/>
                  </a:moveTo>
                  <a:lnTo>
                    <a:pt x="0" y="4762500"/>
                  </a:lnTo>
                  <a:lnTo>
                    <a:pt x="4747260" y="4762500"/>
                  </a:lnTo>
                  <a:cubicBezTo>
                    <a:pt x="5484305" y="3897821"/>
                    <a:pt x="5856446" y="2742248"/>
                    <a:pt x="5675376" y="1545241"/>
                  </a:cubicBezTo>
                  <a:cubicBezTo>
                    <a:pt x="5589556" y="978027"/>
                    <a:pt x="5387721" y="456533"/>
                    <a:pt x="5097114" y="0"/>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 name="Google Shape;30;p3"/>
            <p:cNvSpPr/>
            <p:nvPr/>
          </p:nvSpPr>
          <p:spPr>
            <a:xfrm rot="10800000" flipH="1">
              <a:off x="-7430" y="0"/>
              <a:ext cx="854267" cy="5143500"/>
            </a:xfrm>
            <a:custGeom>
              <a:avLst/>
              <a:gdLst/>
              <a:ahLst/>
              <a:cxnLst/>
              <a:rect l="l" t="t" r="r" b="b"/>
              <a:pathLst>
                <a:path w="2293334" h="4762500" extrusionOk="0">
                  <a:moveTo>
                    <a:pt x="832295" y="2601563"/>
                  </a:moveTo>
                  <a:cubicBezTo>
                    <a:pt x="832295" y="1499902"/>
                    <a:pt x="1417130" y="534924"/>
                    <a:pt x="2293334" y="0"/>
                  </a:cubicBezTo>
                  <a:lnTo>
                    <a:pt x="0" y="0"/>
                  </a:lnTo>
                  <a:lnTo>
                    <a:pt x="0" y="4762500"/>
                  </a:lnTo>
                  <a:lnTo>
                    <a:pt x="1731740" y="4762500"/>
                  </a:lnTo>
                  <a:cubicBezTo>
                    <a:pt x="1176242" y="4210717"/>
                    <a:pt x="832199" y="3446336"/>
                    <a:pt x="832199" y="26015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 name="Google Shape;31;p3"/>
            <p:cNvSpPr/>
            <p:nvPr/>
          </p:nvSpPr>
          <p:spPr>
            <a:xfrm flipH="1">
              <a:off x="-6616" y="1"/>
              <a:ext cx="1073836" cy="1752592"/>
            </a:xfrm>
            <a:custGeom>
              <a:avLst/>
              <a:gdLst/>
              <a:ahLst/>
              <a:cxnLst/>
              <a:rect l="l" t="t" r="r" b="b"/>
              <a:pathLst>
                <a:path w="1164050" h="2727769" extrusionOk="0">
                  <a:moveTo>
                    <a:pt x="1164051" y="0"/>
                  </a:moveTo>
                  <a:lnTo>
                    <a:pt x="0" y="0"/>
                  </a:lnTo>
                  <a:lnTo>
                    <a:pt x="1164051" y="2727770"/>
                  </a:lnTo>
                  <a:lnTo>
                    <a:pt x="1164051"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2" name="Google Shape;32;p3"/>
            <p:cNvSpPr/>
            <p:nvPr/>
          </p:nvSpPr>
          <p:spPr>
            <a:xfrm flipH="1">
              <a:off x="7769102" y="3897553"/>
              <a:ext cx="1397173" cy="1244153"/>
            </a:xfrm>
            <a:custGeom>
              <a:avLst/>
              <a:gdLst/>
              <a:ahLst/>
              <a:cxnLst/>
              <a:rect l="l" t="t" r="r" b="b"/>
              <a:pathLst>
                <a:path w="1016126" h="2381154" extrusionOk="0">
                  <a:moveTo>
                    <a:pt x="0" y="2381155"/>
                  </a:moveTo>
                  <a:lnTo>
                    <a:pt x="1016127" y="2381155"/>
                  </a:lnTo>
                  <a:lnTo>
                    <a:pt x="0" y="0"/>
                  </a:lnTo>
                  <a:lnTo>
                    <a:pt x="0" y="23811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33" name="Google Shape;33;p3"/>
          <p:cNvSpPr txBox="1">
            <a:spLocks noGrp="1"/>
          </p:cNvSpPr>
          <p:nvPr>
            <p:ph type="title"/>
          </p:nvPr>
        </p:nvSpPr>
        <p:spPr>
          <a:xfrm>
            <a:off x="2717800" y="3168333"/>
            <a:ext cx="6756800" cy="1122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6667"/>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34" name="Google Shape;34;p3"/>
          <p:cNvSpPr txBox="1">
            <a:spLocks noGrp="1"/>
          </p:cNvSpPr>
          <p:nvPr>
            <p:ph type="title" idx="2" hasCustomPrompt="1"/>
          </p:nvPr>
        </p:nvSpPr>
        <p:spPr>
          <a:xfrm>
            <a:off x="5213400" y="1793133"/>
            <a:ext cx="1765600" cy="130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5" name="Google Shape;35;p3"/>
          <p:cNvSpPr txBox="1">
            <a:spLocks noGrp="1"/>
          </p:cNvSpPr>
          <p:nvPr>
            <p:ph type="subTitle" idx="1"/>
          </p:nvPr>
        </p:nvSpPr>
        <p:spPr>
          <a:xfrm>
            <a:off x="2717800" y="4411233"/>
            <a:ext cx="6756800" cy="5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36" name="Google Shape;36;p3"/>
          <p:cNvGrpSpPr/>
          <p:nvPr/>
        </p:nvGrpSpPr>
        <p:grpSpPr>
          <a:xfrm rot="10800000" flipH="1">
            <a:off x="-617034" y="-481671"/>
            <a:ext cx="13027729" cy="8101669"/>
            <a:chOff x="923249" y="-109303"/>
            <a:chExt cx="9770797" cy="6076252"/>
          </a:xfrm>
        </p:grpSpPr>
        <p:sp>
          <p:nvSpPr>
            <p:cNvPr id="37" name="Google Shape;37;p3"/>
            <p:cNvSpPr/>
            <p:nvPr/>
          </p:nvSpPr>
          <p:spPr>
            <a:xfrm rot="-2274005">
              <a:off x="2094492" y="2300865"/>
              <a:ext cx="9535" cy="3816619"/>
            </a:xfrm>
            <a:custGeom>
              <a:avLst/>
              <a:gdLst/>
              <a:ahLst/>
              <a:cxnLst/>
              <a:rect l="l" t="t" r="r" b="b"/>
              <a:pathLst>
                <a:path w="9524" h="3812190" extrusionOk="0">
                  <a:moveTo>
                    <a:pt x="0" y="0"/>
                  </a:moveTo>
                  <a:lnTo>
                    <a:pt x="9525" y="0"/>
                  </a:lnTo>
                  <a:lnTo>
                    <a:pt x="9525" y="3812190"/>
                  </a:lnTo>
                  <a:lnTo>
                    <a:pt x="0" y="381219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 name="Google Shape;38;p3"/>
            <p:cNvSpPr/>
            <p:nvPr/>
          </p:nvSpPr>
          <p:spPr>
            <a:xfrm rot="-708899">
              <a:off x="10187062" y="-159809"/>
              <a:ext cx="9537" cy="4860013"/>
            </a:xfrm>
            <a:custGeom>
              <a:avLst/>
              <a:gdLst/>
              <a:ahLst/>
              <a:cxnLst/>
              <a:rect l="l" t="t" r="r" b="b"/>
              <a:pathLst>
                <a:path w="9525" h="4854131" extrusionOk="0">
                  <a:moveTo>
                    <a:pt x="0" y="0"/>
                  </a:moveTo>
                  <a:lnTo>
                    <a:pt x="9525" y="0"/>
                  </a:lnTo>
                  <a:lnTo>
                    <a:pt x="9525" y="4854131"/>
                  </a:lnTo>
                  <a:lnTo>
                    <a:pt x="0" y="485413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 name="Google Shape;39;p3"/>
            <p:cNvSpPr/>
            <p:nvPr/>
          </p:nvSpPr>
          <p:spPr>
            <a:xfrm rot="-1046363">
              <a:off x="1847055" y="1037163"/>
              <a:ext cx="12585" cy="5043821"/>
            </a:xfrm>
            <a:custGeom>
              <a:avLst/>
              <a:gdLst/>
              <a:ahLst/>
              <a:cxnLst/>
              <a:rect l="l" t="t" r="r" b="b"/>
              <a:pathLst>
                <a:path w="12572" h="5038722" extrusionOk="0">
                  <a:moveTo>
                    <a:pt x="0" y="0"/>
                  </a:moveTo>
                  <a:lnTo>
                    <a:pt x="12573" y="0"/>
                  </a:lnTo>
                  <a:lnTo>
                    <a:pt x="12573" y="5038723"/>
                  </a:lnTo>
                  <a:lnTo>
                    <a:pt x="0" y="503872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40" name="Google Shape;40;p3"/>
          <p:cNvGrpSpPr/>
          <p:nvPr/>
        </p:nvGrpSpPr>
        <p:grpSpPr>
          <a:xfrm rot="10800000">
            <a:off x="1322181" y="426207"/>
            <a:ext cx="9534027" cy="7153151"/>
            <a:chOff x="2878637" y="1632394"/>
            <a:chExt cx="7150520" cy="5364863"/>
          </a:xfrm>
        </p:grpSpPr>
        <p:sp>
          <p:nvSpPr>
            <p:cNvPr id="41" name="Google Shape;41;p3"/>
            <p:cNvSpPr/>
            <p:nvPr/>
          </p:nvSpPr>
          <p:spPr>
            <a:xfrm>
              <a:off x="2944261" y="2753625"/>
              <a:ext cx="205168" cy="205168"/>
            </a:xfrm>
            <a:custGeom>
              <a:avLst/>
              <a:gdLst/>
              <a:ahLst/>
              <a:cxnLst/>
              <a:rect l="l" t="t" r="r" b="b"/>
              <a:pathLst>
                <a:path w="205168" h="205168" extrusionOk="0">
                  <a:moveTo>
                    <a:pt x="102584" y="205169"/>
                  </a:moveTo>
                  <a:cubicBezTo>
                    <a:pt x="46006" y="205169"/>
                    <a:pt x="0" y="159163"/>
                    <a:pt x="0" y="102584"/>
                  </a:cubicBezTo>
                  <a:cubicBezTo>
                    <a:pt x="0" y="46006"/>
                    <a:pt x="46006" y="0"/>
                    <a:pt x="102584" y="0"/>
                  </a:cubicBezTo>
                  <a:cubicBezTo>
                    <a:pt x="159163" y="0"/>
                    <a:pt x="205168" y="46006"/>
                    <a:pt x="205168" y="102584"/>
                  </a:cubicBezTo>
                  <a:cubicBezTo>
                    <a:pt x="205168" y="159163"/>
                    <a:pt x="159163" y="205169"/>
                    <a:pt x="102584" y="205169"/>
                  </a:cubicBezTo>
                  <a:close/>
                  <a:moveTo>
                    <a:pt x="102584" y="4667"/>
                  </a:moveTo>
                  <a:cubicBezTo>
                    <a:pt x="48578" y="4667"/>
                    <a:pt x="4763" y="48577"/>
                    <a:pt x="4763" y="102489"/>
                  </a:cubicBezTo>
                  <a:cubicBezTo>
                    <a:pt x="4763" y="156400"/>
                    <a:pt x="48673" y="200311"/>
                    <a:pt x="102584" y="200311"/>
                  </a:cubicBezTo>
                  <a:cubicBezTo>
                    <a:pt x="156496" y="200311"/>
                    <a:pt x="200406" y="156400"/>
                    <a:pt x="200406" y="102489"/>
                  </a:cubicBezTo>
                  <a:cubicBezTo>
                    <a:pt x="200406" y="48577"/>
                    <a:pt x="156496" y="4667"/>
                    <a:pt x="102584" y="466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2" name="Google Shape;42;p3"/>
            <p:cNvSpPr/>
            <p:nvPr/>
          </p:nvSpPr>
          <p:spPr>
            <a:xfrm>
              <a:off x="9350406" y="1632394"/>
              <a:ext cx="678751" cy="678751"/>
            </a:xfrm>
            <a:custGeom>
              <a:avLst/>
              <a:gdLst/>
              <a:ahLst/>
              <a:cxnLst/>
              <a:rect l="l" t="t" r="r" b="b"/>
              <a:pathLst>
                <a:path w="678751" h="678751" extrusionOk="0">
                  <a:moveTo>
                    <a:pt x="339376" y="678752"/>
                  </a:moveTo>
                  <a:cubicBezTo>
                    <a:pt x="152305" y="678752"/>
                    <a:pt x="0" y="526542"/>
                    <a:pt x="0" y="339376"/>
                  </a:cubicBezTo>
                  <a:cubicBezTo>
                    <a:pt x="0" y="152210"/>
                    <a:pt x="152210" y="0"/>
                    <a:pt x="339376" y="0"/>
                  </a:cubicBezTo>
                  <a:cubicBezTo>
                    <a:pt x="526542" y="0"/>
                    <a:pt x="678752" y="152210"/>
                    <a:pt x="678752" y="339376"/>
                  </a:cubicBezTo>
                  <a:cubicBezTo>
                    <a:pt x="678752" y="526542"/>
                    <a:pt x="526542" y="678752"/>
                    <a:pt x="339376" y="678752"/>
                  </a:cubicBezTo>
                  <a:close/>
                  <a:moveTo>
                    <a:pt x="339376" y="4858"/>
                  </a:moveTo>
                  <a:cubicBezTo>
                    <a:pt x="154877" y="4858"/>
                    <a:pt x="4763" y="154972"/>
                    <a:pt x="4763" y="339471"/>
                  </a:cubicBezTo>
                  <a:cubicBezTo>
                    <a:pt x="4763" y="523970"/>
                    <a:pt x="154877" y="674084"/>
                    <a:pt x="339376" y="674084"/>
                  </a:cubicBezTo>
                  <a:cubicBezTo>
                    <a:pt x="523875" y="674084"/>
                    <a:pt x="673989" y="523970"/>
                    <a:pt x="673989" y="339471"/>
                  </a:cubicBezTo>
                  <a:cubicBezTo>
                    <a:pt x="673989" y="154972"/>
                    <a:pt x="523875" y="4858"/>
                    <a:pt x="339376" y="485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 name="Google Shape;43;p3"/>
            <p:cNvSpPr/>
            <p:nvPr/>
          </p:nvSpPr>
          <p:spPr>
            <a:xfrm>
              <a:off x="8425364" y="6791994"/>
              <a:ext cx="205168" cy="205263"/>
            </a:xfrm>
            <a:custGeom>
              <a:avLst/>
              <a:gdLst/>
              <a:ahLst/>
              <a:cxnLst/>
              <a:rect l="l" t="t" r="r" b="b"/>
              <a:pathLst>
                <a:path w="205168" h="205263" extrusionOk="0">
                  <a:moveTo>
                    <a:pt x="102584" y="205264"/>
                  </a:moveTo>
                  <a:cubicBezTo>
                    <a:pt x="46006" y="205264"/>
                    <a:pt x="0" y="159258"/>
                    <a:pt x="0" y="102679"/>
                  </a:cubicBezTo>
                  <a:cubicBezTo>
                    <a:pt x="0" y="46101"/>
                    <a:pt x="46006" y="0"/>
                    <a:pt x="102584" y="0"/>
                  </a:cubicBezTo>
                  <a:cubicBezTo>
                    <a:pt x="159163" y="0"/>
                    <a:pt x="205168" y="46006"/>
                    <a:pt x="205168" y="102679"/>
                  </a:cubicBezTo>
                  <a:cubicBezTo>
                    <a:pt x="205168" y="159353"/>
                    <a:pt x="159163" y="205264"/>
                    <a:pt x="102584" y="205264"/>
                  </a:cubicBezTo>
                  <a:close/>
                  <a:moveTo>
                    <a:pt x="102584" y="4763"/>
                  </a:moveTo>
                  <a:cubicBezTo>
                    <a:pt x="48577" y="4763"/>
                    <a:pt x="4763" y="48673"/>
                    <a:pt x="4763" y="102679"/>
                  </a:cubicBezTo>
                  <a:cubicBezTo>
                    <a:pt x="4763" y="156686"/>
                    <a:pt x="48673" y="200501"/>
                    <a:pt x="102584" y="200501"/>
                  </a:cubicBezTo>
                  <a:cubicBezTo>
                    <a:pt x="156496" y="200501"/>
                    <a:pt x="200406" y="156591"/>
                    <a:pt x="200406" y="102679"/>
                  </a:cubicBezTo>
                  <a:cubicBezTo>
                    <a:pt x="200406" y="48768"/>
                    <a:pt x="156496" y="4763"/>
                    <a:pt x="102584"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 name="Google Shape;44;p3"/>
            <p:cNvSpPr/>
            <p:nvPr/>
          </p:nvSpPr>
          <p:spPr>
            <a:xfrm>
              <a:off x="2878637" y="6557583"/>
              <a:ext cx="439674" cy="439673"/>
            </a:xfrm>
            <a:custGeom>
              <a:avLst/>
              <a:gdLst/>
              <a:ahLst/>
              <a:cxnLst/>
              <a:rect l="l" t="t" r="r" b="b"/>
              <a:pathLst>
                <a:path w="439674" h="439673" extrusionOk="0">
                  <a:moveTo>
                    <a:pt x="219837" y="439674"/>
                  </a:moveTo>
                  <a:cubicBezTo>
                    <a:pt x="98584" y="439674"/>
                    <a:pt x="0" y="341090"/>
                    <a:pt x="0" y="219837"/>
                  </a:cubicBezTo>
                  <a:cubicBezTo>
                    <a:pt x="0" y="98584"/>
                    <a:pt x="98584" y="0"/>
                    <a:pt x="219837" y="0"/>
                  </a:cubicBezTo>
                  <a:cubicBezTo>
                    <a:pt x="341090" y="0"/>
                    <a:pt x="439674" y="98584"/>
                    <a:pt x="439674" y="219837"/>
                  </a:cubicBezTo>
                  <a:cubicBezTo>
                    <a:pt x="439674" y="341090"/>
                    <a:pt x="341090" y="439674"/>
                    <a:pt x="219837" y="439674"/>
                  </a:cubicBezTo>
                  <a:close/>
                  <a:moveTo>
                    <a:pt x="219837" y="4763"/>
                  </a:moveTo>
                  <a:cubicBezTo>
                    <a:pt x="101251" y="4763"/>
                    <a:pt x="4763" y="101251"/>
                    <a:pt x="4763" y="219837"/>
                  </a:cubicBezTo>
                  <a:cubicBezTo>
                    <a:pt x="4763" y="338423"/>
                    <a:pt x="101251" y="434911"/>
                    <a:pt x="219837" y="434911"/>
                  </a:cubicBezTo>
                  <a:cubicBezTo>
                    <a:pt x="338424" y="434911"/>
                    <a:pt x="434912" y="338423"/>
                    <a:pt x="434912" y="219837"/>
                  </a:cubicBezTo>
                  <a:cubicBezTo>
                    <a:pt x="434912" y="101251"/>
                    <a:pt x="338424" y="4763"/>
                    <a:pt x="219837"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877289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70"/>
        <p:cNvGrpSpPr/>
        <p:nvPr/>
      </p:nvGrpSpPr>
      <p:grpSpPr>
        <a:xfrm>
          <a:off x="0" y="0"/>
          <a:ext cx="0" cy="0"/>
          <a:chOff x="0" y="0"/>
          <a:chExt cx="0" cy="0"/>
        </a:xfrm>
      </p:grpSpPr>
    </p:spTree>
    <p:extLst>
      <p:ext uri="{BB962C8B-B14F-4D97-AF65-F5344CB8AC3E}">
        <p14:creationId xmlns:p14="http://schemas.microsoft.com/office/powerpoint/2010/main" val="1138316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73" name="Google Shape;173;p13"/>
          <p:cNvSpPr txBox="1">
            <a:spLocks noGrp="1"/>
          </p:cNvSpPr>
          <p:nvPr>
            <p:ph type="subTitle" idx="1"/>
          </p:nvPr>
        </p:nvSpPr>
        <p:spPr>
          <a:xfrm>
            <a:off x="950967" y="2924233"/>
            <a:ext cx="3074000" cy="763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174" name="Google Shape;174;p13"/>
          <p:cNvSpPr txBox="1">
            <a:spLocks noGrp="1"/>
          </p:cNvSpPr>
          <p:nvPr>
            <p:ph type="subTitle" idx="2"/>
          </p:nvPr>
        </p:nvSpPr>
        <p:spPr>
          <a:xfrm>
            <a:off x="950967" y="4985869"/>
            <a:ext cx="3074000" cy="763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175" name="Google Shape;175;p13"/>
          <p:cNvSpPr txBox="1">
            <a:spLocks noGrp="1"/>
          </p:cNvSpPr>
          <p:nvPr>
            <p:ph type="subTitle" idx="3"/>
          </p:nvPr>
        </p:nvSpPr>
        <p:spPr>
          <a:xfrm>
            <a:off x="4559000" y="4985869"/>
            <a:ext cx="3074000" cy="763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176" name="Google Shape;176;p13"/>
          <p:cNvSpPr txBox="1">
            <a:spLocks noGrp="1"/>
          </p:cNvSpPr>
          <p:nvPr>
            <p:ph type="subTitle" idx="4"/>
          </p:nvPr>
        </p:nvSpPr>
        <p:spPr>
          <a:xfrm>
            <a:off x="4559000" y="2924233"/>
            <a:ext cx="3074000" cy="763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177" name="Google Shape;177;p13"/>
          <p:cNvSpPr txBox="1">
            <a:spLocks noGrp="1"/>
          </p:cNvSpPr>
          <p:nvPr>
            <p:ph type="title" idx="5" hasCustomPrompt="1"/>
          </p:nvPr>
        </p:nvSpPr>
        <p:spPr>
          <a:xfrm>
            <a:off x="1887167" y="1872033"/>
            <a:ext cx="1201600" cy="8224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78" name="Google Shape;178;p13"/>
          <p:cNvSpPr txBox="1">
            <a:spLocks noGrp="1"/>
          </p:cNvSpPr>
          <p:nvPr>
            <p:ph type="title" idx="6" hasCustomPrompt="1"/>
          </p:nvPr>
        </p:nvSpPr>
        <p:spPr>
          <a:xfrm>
            <a:off x="5495200" y="3933867"/>
            <a:ext cx="1201600" cy="8224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79" name="Google Shape;179;p13"/>
          <p:cNvSpPr txBox="1">
            <a:spLocks noGrp="1"/>
          </p:cNvSpPr>
          <p:nvPr>
            <p:ph type="title" idx="7" hasCustomPrompt="1"/>
          </p:nvPr>
        </p:nvSpPr>
        <p:spPr>
          <a:xfrm>
            <a:off x="1887167" y="3933867"/>
            <a:ext cx="1201600" cy="8224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0" name="Google Shape;180;p13"/>
          <p:cNvSpPr txBox="1">
            <a:spLocks noGrp="1"/>
          </p:cNvSpPr>
          <p:nvPr>
            <p:ph type="title" idx="8" hasCustomPrompt="1"/>
          </p:nvPr>
        </p:nvSpPr>
        <p:spPr>
          <a:xfrm>
            <a:off x="5495200" y="1872033"/>
            <a:ext cx="1201600" cy="8224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1" name="Google Shape;181;p13"/>
          <p:cNvSpPr txBox="1">
            <a:spLocks noGrp="1"/>
          </p:cNvSpPr>
          <p:nvPr>
            <p:ph type="subTitle" idx="9"/>
          </p:nvPr>
        </p:nvSpPr>
        <p:spPr>
          <a:xfrm>
            <a:off x="8167033" y="4985869"/>
            <a:ext cx="3074000" cy="763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182" name="Google Shape;182;p13"/>
          <p:cNvSpPr txBox="1">
            <a:spLocks noGrp="1"/>
          </p:cNvSpPr>
          <p:nvPr>
            <p:ph type="subTitle" idx="13"/>
          </p:nvPr>
        </p:nvSpPr>
        <p:spPr>
          <a:xfrm>
            <a:off x="8167033" y="2924233"/>
            <a:ext cx="3074000" cy="763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183" name="Google Shape;183;p13"/>
          <p:cNvSpPr txBox="1">
            <a:spLocks noGrp="1"/>
          </p:cNvSpPr>
          <p:nvPr>
            <p:ph type="title" idx="14" hasCustomPrompt="1"/>
          </p:nvPr>
        </p:nvSpPr>
        <p:spPr>
          <a:xfrm>
            <a:off x="9103233" y="3933867"/>
            <a:ext cx="1201600" cy="8224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4" name="Google Shape;184;p13"/>
          <p:cNvSpPr txBox="1">
            <a:spLocks noGrp="1"/>
          </p:cNvSpPr>
          <p:nvPr>
            <p:ph type="title" idx="15" hasCustomPrompt="1"/>
          </p:nvPr>
        </p:nvSpPr>
        <p:spPr>
          <a:xfrm>
            <a:off x="9103233" y="1872033"/>
            <a:ext cx="1201600" cy="8224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5" name="Google Shape;185;p13"/>
          <p:cNvSpPr txBox="1">
            <a:spLocks noGrp="1"/>
          </p:cNvSpPr>
          <p:nvPr>
            <p:ph type="subTitle" idx="16"/>
          </p:nvPr>
        </p:nvSpPr>
        <p:spPr>
          <a:xfrm>
            <a:off x="950967" y="2478933"/>
            <a:ext cx="3074000" cy="583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667" b="1">
                <a:solidFill>
                  <a:schemeClr val="accent3"/>
                </a:solidFill>
                <a:latin typeface="Bricolage Grotesque"/>
                <a:ea typeface="Bricolage Grotesque"/>
                <a:cs typeface="Bricolage Grotesque"/>
                <a:sym typeface="Bricolage Grotesque"/>
              </a:defRPr>
            </a:lvl1pPr>
            <a:lvl2pPr lvl="1" algn="ctr" rtl="0">
              <a:lnSpc>
                <a:spcPct val="115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3200" b="1">
                <a:latin typeface="DM Sans"/>
                <a:ea typeface="DM Sans"/>
                <a:cs typeface="DM Sans"/>
                <a:sym typeface="DM Sans"/>
              </a:defRPr>
            </a:lvl9pPr>
          </a:lstStyle>
          <a:p>
            <a:r>
              <a:rPr lang="en-US"/>
              <a:t>Click to edit Master subtitle style</a:t>
            </a:r>
            <a:endParaRPr/>
          </a:p>
        </p:txBody>
      </p:sp>
      <p:sp>
        <p:nvSpPr>
          <p:cNvPr id="186" name="Google Shape;186;p13"/>
          <p:cNvSpPr txBox="1">
            <a:spLocks noGrp="1"/>
          </p:cNvSpPr>
          <p:nvPr>
            <p:ph type="subTitle" idx="17"/>
          </p:nvPr>
        </p:nvSpPr>
        <p:spPr>
          <a:xfrm>
            <a:off x="950967" y="4540667"/>
            <a:ext cx="3074000" cy="583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667" b="1">
                <a:solidFill>
                  <a:schemeClr val="accent3"/>
                </a:solidFill>
                <a:latin typeface="Bricolage Grotesque"/>
                <a:ea typeface="Bricolage Grotesque"/>
                <a:cs typeface="Bricolage Grotesque"/>
                <a:sym typeface="Bricolage Grotesque"/>
              </a:defRPr>
            </a:lvl1pPr>
            <a:lvl2pPr lvl="1" algn="ctr" rtl="0">
              <a:lnSpc>
                <a:spcPct val="115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3200" b="1">
                <a:latin typeface="DM Sans"/>
                <a:ea typeface="DM Sans"/>
                <a:cs typeface="DM Sans"/>
                <a:sym typeface="DM Sans"/>
              </a:defRPr>
            </a:lvl9pPr>
          </a:lstStyle>
          <a:p>
            <a:r>
              <a:rPr lang="en-US"/>
              <a:t>Click to edit Master subtitle style</a:t>
            </a:r>
            <a:endParaRPr/>
          </a:p>
        </p:txBody>
      </p:sp>
      <p:sp>
        <p:nvSpPr>
          <p:cNvPr id="187" name="Google Shape;187;p13"/>
          <p:cNvSpPr txBox="1">
            <a:spLocks noGrp="1"/>
          </p:cNvSpPr>
          <p:nvPr>
            <p:ph type="subTitle" idx="18"/>
          </p:nvPr>
        </p:nvSpPr>
        <p:spPr>
          <a:xfrm>
            <a:off x="4559000" y="4540667"/>
            <a:ext cx="3074000" cy="583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667" b="1">
                <a:solidFill>
                  <a:schemeClr val="accent3"/>
                </a:solidFill>
                <a:latin typeface="Bricolage Grotesque"/>
                <a:ea typeface="Bricolage Grotesque"/>
                <a:cs typeface="Bricolage Grotesque"/>
                <a:sym typeface="Bricolage Grotesque"/>
              </a:defRPr>
            </a:lvl1pPr>
            <a:lvl2pPr lvl="1" algn="ctr" rtl="0">
              <a:lnSpc>
                <a:spcPct val="115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3200" b="1">
                <a:latin typeface="DM Sans"/>
                <a:ea typeface="DM Sans"/>
                <a:cs typeface="DM Sans"/>
                <a:sym typeface="DM Sans"/>
              </a:defRPr>
            </a:lvl9pPr>
          </a:lstStyle>
          <a:p>
            <a:r>
              <a:rPr lang="en-US"/>
              <a:t>Click to edit Master subtitle style</a:t>
            </a:r>
            <a:endParaRPr/>
          </a:p>
        </p:txBody>
      </p:sp>
      <p:sp>
        <p:nvSpPr>
          <p:cNvPr id="188" name="Google Shape;188;p13"/>
          <p:cNvSpPr txBox="1">
            <a:spLocks noGrp="1"/>
          </p:cNvSpPr>
          <p:nvPr>
            <p:ph type="subTitle" idx="19"/>
          </p:nvPr>
        </p:nvSpPr>
        <p:spPr>
          <a:xfrm>
            <a:off x="4559000" y="2478933"/>
            <a:ext cx="3074000" cy="583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667" b="1">
                <a:solidFill>
                  <a:schemeClr val="accent3"/>
                </a:solidFill>
                <a:latin typeface="Bricolage Grotesque"/>
                <a:ea typeface="Bricolage Grotesque"/>
                <a:cs typeface="Bricolage Grotesque"/>
                <a:sym typeface="Bricolage Grotesque"/>
              </a:defRPr>
            </a:lvl1pPr>
            <a:lvl2pPr lvl="1" algn="ctr" rtl="0">
              <a:lnSpc>
                <a:spcPct val="115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3200" b="1">
                <a:latin typeface="DM Sans"/>
                <a:ea typeface="DM Sans"/>
                <a:cs typeface="DM Sans"/>
                <a:sym typeface="DM Sans"/>
              </a:defRPr>
            </a:lvl9pPr>
          </a:lstStyle>
          <a:p>
            <a:r>
              <a:rPr lang="en-US"/>
              <a:t>Click to edit Master subtitle style</a:t>
            </a:r>
            <a:endParaRPr/>
          </a:p>
        </p:txBody>
      </p:sp>
      <p:sp>
        <p:nvSpPr>
          <p:cNvPr id="189" name="Google Shape;189;p13"/>
          <p:cNvSpPr txBox="1">
            <a:spLocks noGrp="1"/>
          </p:cNvSpPr>
          <p:nvPr>
            <p:ph type="subTitle" idx="20"/>
          </p:nvPr>
        </p:nvSpPr>
        <p:spPr>
          <a:xfrm>
            <a:off x="8167033" y="4540667"/>
            <a:ext cx="3074000" cy="583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667" b="1">
                <a:solidFill>
                  <a:schemeClr val="accent3"/>
                </a:solidFill>
                <a:latin typeface="Bricolage Grotesque"/>
                <a:ea typeface="Bricolage Grotesque"/>
                <a:cs typeface="Bricolage Grotesque"/>
                <a:sym typeface="Bricolage Grotesque"/>
              </a:defRPr>
            </a:lvl1pPr>
            <a:lvl2pPr lvl="1" algn="ctr" rtl="0">
              <a:lnSpc>
                <a:spcPct val="115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3200" b="1">
                <a:latin typeface="DM Sans"/>
                <a:ea typeface="DM Sans"/>
                <a:cs typeface="DM Sans"/>
                <a:sym typeface="DM Sans"/>
              </a:defRPr>
            </a:lvl9pPr>
          </a:lstStyle>
          <a:p>
            <a:r>
              <a:rPr lang="en-US"/>
              <a:t>Click to edit Master subtitle style</a:t>
            </a:r>
            <a:endParaRPr/>
          </a:p>
        </p:txBody>
      </p:sp>
      <p:sp>
        <p:nvSpPr>
          <p:cNvPr id="190" name="Google Shape;190;p13"/>
          <p:cNvSpPr txBox="1">
            <a:spLocks noGrp="1"/>
          </p:cNvSpPr>
          <p:nvPr>
            <p:ph type="subTitle" idx="21"/>
          </p:nvPr>
        </p:nvSpPr>
        <p:spPr>
          <a:xfrm>
            <a:off x="8167033" y="2478933"/>
            <a:ext cx="3074000" cy="583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667" b="1">
                <a:solidFill>
                  <a:schemeClr val="accent3"/>
                </a:solidFill>
                <a:latin typeface="Bricolage Grotesque"/>
                <a:ea typeface="Bricolage Grotesque"/>
                <a:cs typeface="Bricolage Grotesque"/>
                <a:sym typeface="Bricolage Grotesque"/>
              </a:defRPr>
            </a:lvl1pPr>
            <a:lvl2pPr lvl="1" algn="ctr" rtl="0">
              <a:lnSpc>
                <a:spcPct val="115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3200" b="1">
                <a:latin typeface="DM Sans"/>
                <a:ea typeface="DM Sans"/>
                <a:cs typeface="DM Sans"/>
                <a:sym typeface="DM Sans"/>
              </a:defRPr>
            </a:lvl9pPr>
          </a:lstStyle>
          <a:p>
            <a:r>
              <a:rPr lang="en-US"/>
              <a:t>Click to edit Master subtitle style</a:t>
            </a:r>
            <a:endParaRPr/>
          </a:p>
        </p:txBody>
      </p:sp>
      <p:grpSp>
        <p:nvGrpSpPr>
          <p:cNvPr id="191" name="Google Shape;191;p13"/>
          <p:cNvGrpSpPr/>
          <p:nvPr/>
        </p:nvGrpSpPr>
        <p:grpSpPr>
          <a:xfrm>
            <a:off x="-2027244" y="-224067"/>
            <a:ext cx="14218159" cy="7083113"/>
            <a:chOff x="-1520433" y="-168051"/>
            <a:chExt cx="10663619" cy="5312335"/>
          </a:xfrm>
        </p:grpSpPr>
        <p:sp>
          <p:nvSpPr>
            <p:cNvPr id="192" name="Google Shape;192;p13"/>
            <p:cNvSpPr/>
            <p:nvPr/>
          </p:nvSpPr>
          <p:spPr>
            <a:xfrm>
              <a:off x="8069350" y="0"/>
              <a:ext cx="1073836" cy="2570922"/>
            </a:xfrm>
            <a:custGeom>
              <a:avLst/>
              <a:gdLst/>
              <a:ahLst/>
              <a:cxnLst/>
              <a:rect l="l" t="t" r="r" b="b"/>
              <a:pathLst>
                <a:path w="1164050" h="2727769" extrusionOk="0">
                  <a:moveTo>
                    <a:pt x="1164051" y="0"/>
                  </a:moveTo>
                  <a:lnTo>
                    <a:pt x="0" y="0"/>
                  </a:lnTo>
                  <a:lnTo>
                    <a:pt x="1164051" y="2727770"/>
                  </a:lnTo>
                  <a:lnTo>
                    <a:pt x="1164051"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3" name="Google Shape;193;p13"/>
            <p:cNvSpPr/>
            <p:nvPr/>
          </p:nvSpPr>
          <p:spPr>
            <a:xfrm>
              <a:off x="-29700" y="3739403"/>
              <a:ext cx="1397173" cy="1404881"/>
            </a:xfrm>
            <a:custGeom>
              <a:avLst/>
              <a:gdLst/>
              <a:ahLst/>
              <a:cxnLst/>
              <a:rect l="l" t="t" r="r" b="b"/>
              <a:pathLst>
                <a:path w="1016126" h="2381154" extrusionOk="0">
                  <a:moveTo>
                    <a:pt x="0" y="2381155"/>
                  </a:moveTo>
                  <a:lnTo>
                    <a:pt x="1016127" y="2381155"/>
                  </a:lnTo>
                  <a:lnTo>
                    <a:pt x="0" y="0"/>
                  </a:lnTo>
                  <a:lnTo>
                    <a:pt x="0" y="238115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4" name="Google Shape;194;p13"/>
            <p:cNvSpPr/>
            <p:nvPr/>
          </p:nvSpPr>
          <p:spPr>
            <a:xfrm>
              <a:off x="-1520433" y="-168051"/>
              <a:ext cx="3089581" cy="707559"/>
            </a:xfrm>
            <a:custGeom>
              <a:avLst/>
              <a:gdLst/>
              <a:ahLst/>
              <a:cxnLst/>
              <a:rect l="l" t="t" r="r" b="b"/>
              <a:pathLst>
                <a:path w="1958530" h="448532" extrusionOk="0">
                  <a:moveTo>
                    <a:pt x="0" y="0"/>
                  </a:moveTo>
                  <a:cubicBezTo>
                    <a:pt x="164211" y="259080"/>
                    <a:pt x="476345" y="448532"/>
                    <a:pt x="774287" y="448532"/>
                  </a:cubicBezTo>
                  <a:lnTo>
                    <a:pt x="1329118" y="448532"/>
                  </a:lnTo>
                  <a:cubicBezTo>
                    <a:pt x="1619345" y="448532"/>
                    <a:pt x="1867662" y="260318"/>
                    <a:pt x="1958531" y="0"/>
                  </a:cubicBezTo>
                  <a:lnTo>
                    <a:pt x="9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95" name="Google Shape;195;p13"/>
          <p:cNvGrpSpPr/>
          <p:nvPr/>
        </p:nvGrpSpPr>
        <p:grpSpPr>
          <a:xfrm>
            <a:off x="-3060703" y="-926171"/>
            <a:ext cx="15547597" cy="9727077"/>
            <a:chOff x="-2295527" y="-694628"/>
            <a:chExt cx="11660698" cy="7295308"/>
          </a:xfrm>
        </p:grpSpPr>
        <p:sp>
          <p:nvSpPr>
            <p:cNvPr id="196" name="Google Shape;196;p13"/>
            <p:cNvSpPr/>
            <p:nvPr/>
          </p:nvSpPr>
          <p:spPr>
            <a:xfrm rot="-708899">
              <a:off x="8858187" y="-745134"/>
              <a:ext cx="9537" cy="4860013"/>
            </a:xfrm>
            <a:custGeom>
              <a:avLst/>
              <a:gdLst/>
              <a:ahLst/>
              <a:cxnLst/>
              <a:rect l="l" t="t" r="r" b="b"/>
              <a:pathLst>
                <a:path w="9525" h="4854131" extrusionOk="0">
                  <a:moveTo>
                    <a:pt x="0" y="0"/>
                  </a:moveTo>
                  <a:lnTo>
                    <a:pt x="9525" y="0"/>
                  </a:lnTo>
                  <a:lnTo>
                    <a:pt x="9525" y="4854131"/>
                  </a:lnTo>
                  <a:lnTo>
                    <a:pt x="0" y="485413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7" name="Google Shape;197;p13"/>
            <p:cNvSpPr/>
            <p:nvPr/>
          </p:nvSpPr>
          <p:spPr>
            <a:xfrm rot="-2274005">
              <a:off x="875967" y="3183627"/>
              <a:ext cx="9535" cy="3816619"/>
            </a:xfrm>
            <a:custGeom>
              <a:avLst/>
              <a:gdLst/>
              <a:ahLst/>
              <a:cxnLst/>
              <a:rect l="l" t="t" r="r" b="b"/>
              <a:pathLst>
                <a:path w="9524" h="3812190" extrusionOk="0">
                  <a:moveTo>
                    <a:pt x="0" y="0"/>
                  </a:moveTo>
                  <a:lnTo>
                    <a:pt x="9525" y="0"/>
                  </a:lnTo>
                  <a:lnTo>
                    <a:pt x="9525" y="3812190"/>
                  </a:lnTo>
                  <a:lnTo>
                    <a:pt x="0" y="381219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8" name="Google Shape;198;p13"/>
            <p:cNvSpPr/>
            <p:nvPr/>
          </p:nvSpPr>
          <p:spPr>
            <a:xfrm>
              <a:off x="-2295527" y="-467655"/>
              <a:ext cx="3501886" cy="806128"/>
            </a:xfrm>
            <a:custGeom>
              <a:avLst/>
              <a:gdLst/>
              <a:ahLst/>
              <a:cxnLst/>
              <a:rect l="l" t="t" r="r" b="b"/>
              <a:pathLst>
                <a:path w="2219896" h="511016" extrusionOk="0">
                  <a:moveTo>
                    <a:pt x="1505617" y="511016"/>
                  </a:moveTo>
                  <a:lnTo>
                    <a:pt x="877919" y="511016"/>
                  </a:lnTo>
                  <a:cubicBezTo>
                    <a:pt x="714089" y="511016"/>
                    <a:pt x="542544" y="461201"/>
                    <a:pt x="382048" y="366903"/>
                  </a:cubicBezTo>
                  <a:cubicBezTo>
                    <a:pt x="226886" y="275749"/>
                    <a:pt x="91154" y="146399"/>
                    <a:pt x="0" y="2572"/>
                  </a:cubicBezTo>
                  <a:lnTo>
                    <a:pt x="4000" y="0"/>
                  </a:lnTo>
                  <a:cubicBezTo>
                    <a:pt x="94774" y="143256"/>
                    <a:pt x="229838" y="272034"/>
                    <a:pt x="384429" y="362807"/>
                  </a:cubicBezTo>
                  <a:cubicBezTo>
                    <a:pt x="544259" y="456629"/>
                    <a:pt x="714851" y="506254"/>
                    <a:pt x="877919" y="506254"/>
                  </a:cubicBezTo>
                  <a:lnTo>
                    <a:pt x="1505617" y="506254"/>
                  </a:lnTo>
                  <a:cubicBezTo>
                    <a:pt x="1824609" y="506254"/>
                    <a:pt x="2109883" y="302990"/>
                    <a:pt x="2215420" y="476"/>
                  </a:cubicBezTo>
                  <a:lnTo>
                    <a:pt x="2219897" y="2000"/>
                  </a:lnTo>
                  <a:cubicBezTo>
                    <a:pt x="2113693" y="306419"/>
                    <a:pt x="1826705" y="511016"/>
                    <a:pt x="1505617" y="51101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nvGrpSpPr>
            <p:cNvPr id="199" name="Google Shape;199;p13"/>
            <p:cNvGrpSpPr/>
            <p:nvPr/>
          </p:nvGrpSpPr>
          <p:grpSpPr>
            <a:xfrm>
              <a:off x="610635" y="-396431"/>
              <a:ext cx="7084897" cy="5776149"/>
              <a:chOff x="2944261" y="1632394"/>
              <a:chExt cx="7084897" cy="5776149"/>
            </a:xfrm>
          </p:grpSpPr>
          <p:sp>
            <p:nvSpPr>
              <p:cNvPr id="200" name="Google Shape;200;p13"/>
              <p:cNvSpPr/>
              <p:nvPr/>
            </p:nvSpPr>
            <p:spPr>
              <a:xfrm>
                <a:off x="2944261" y="2753625"/>
                <a:ext cx="205168" cy="205168"/>
              </a:xfrm>
              <a:custGeom>
                <a:avLst/>
                <a:gdLst/>
                <a:ahLst/>
                <a:cxnLst/>
                <a:rect l="l" t="t" r="r" b="b"/>
                <a:pathLst>
                  <a:path w="205168" h="205168" extrusionOk="0">
                    <a:moveTo>
                      <a:pt x="102584" y="205169"/>
                    </a:moveTo>
                    <a:cubicBezTo>
                      <a:pt x="46006" y="205169"/>
                      <a:pt x="0" y="159163"/>
                      <a:pt x="0" y="102584"/>
                    </a:cubicBezTo>
                    <a:cubicBezTo>
                      <a:pt x="0" y="46006"/>
                      <a:pt x="46006" y="0"/>
                      <a:pt x="102584" y="0"/>
                    </a:cubicBezTo>
                    <a:cubicBezTo>
                      <a:pt x="159163" y="0"/>
                      <a:pt x="205168" y="46006"/>
                      <a:pt x="205168" y="102584"/>
                    </a:cubicBezTo>
                    <a:cubicBezTo>
                      <a:pt x="205168" y="159163"/>
                      <a:pt x="159163" y="205169"/>
                      <a:pt x="102584" y="205169"/>
                    </a:cubicBezTo>
                    <a:close/>
                    <a:moveTo>
                      <a:pt x="102584" y="4667"/>
                    </a:moveTo>
                    <a:cubicBezTo>
                      <a:pt x="48578" y="4667"/>
                      <a:pt x="4763" y="48577"/>
                      <a:pt x="4763" y="102489"/>
                    </a:cubicBezTo>
                    <a:cubicBezTo>
                      <a:pt x="4763" y="156400"/>
                      <a:pt x="48673" y="200311"/>
                      <a:pt x="102584" y="200311"/>
                    </a:cubicBezTo>
                    <a:cubicBezTo>
                      <a:pt x="156496" y="200311"/>
                      <a:pt x="200406" y="156400"/>
                      <a:pt x="200406" y="102489"/>
                    </a:cubicBezTo>
                    <a:cubicBezTo>
                      <a:pt x="200406" y="48577"/>
                      <a:pt x="156496" y="4667"/>
                      <a:pt x="102584" y="466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1" name="Google Shape;201;p13"/>
              <p:cNvSpPr/>
              <p:nvPr/>
            </p:nvSpPr>
            <p:spPr>
              <a:xfrm>
                <a:off x="9350406" y="1632394"/>
                <a:ext cx="678751" cy="678751"/>
              </a:xfrm>
              <a:custGeom>
                <a:avLst/>
                <a:gdLst/>
                <a:ahLst/>
                <a:cxnLst/>
                <a:rect l="l" t="t" r="r" b="b"/>
                <a:pathLst>
                  <a:path w="678751" h="678751" extrusionOk="0">
                    <a:moveTo>
                      <a:pt x="339376" y="678752"/>
                    </a:moveTo>
                    <a:cubicBezTo>
                      <a:pt x="152305" y="678752"/>
                      <a:pt x="0" y="526542"/>
                      <a:pt x="0" y="339376"/>
                    </a:cubicBezTo>
                    <a:cubicBezTo>
                      <a:pt x="0" y="152210"/>
                      <a:pt x="152210" y="0"/>
                      <a:pt x="339376" y="0"/>
                    </a:cubicBezTo>
                    <a:cubicBezTo>
                      <a:pt x="526542" y="0"/>
                      <a:pt x="678752" y="152210"/>
                      <a:pt x="678752" y="339376"/>
                    </a:cubicBezTo>
                    <a:cubicBezTo>
                      <a:pt x="678752" y="526542"/>
                      <a:pt x="526542" y="678752"/>
                      <a:pt x="339376" y="678752"/>
                    </a:cubicBezTo>
                    <a:close/>
                    <a:moveTo>
                      <a:pt x="339376" y="4858"/>
                    </a:moveTo>
                    <a:cubicBezTo>
                      <a:pt x="154877" y="4858"/>
                      <a:pt x="4763" y="154972"/>
                      <a:pt x="4763" y="339471"/>
                    </a:cubicBezTo>
                    <a:cubicBezTo>
                      <a:pt x="4763" y="523970"/>
                      <a:pt x="154877" y="674084"/>
                      <a:pt x="339376" y="674084"/>
                    </a:cubicBezTo>
                    <a:cubicBezTo>
                      <a:pt x="523875" y="674084"/>
                      <a:pt x="673989" y="523970"/>
                      <a:pt x="673989" y="339471"/>
                    </a:cubicBezTo>
                    <a:cubicBezTo>
                      <a:pt x="673989" y="154972"/>
                      <a:pt x="523875" y="4858"/>
                      <a:pt x="339376" y="485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2" name="Google Shape;202;p13"/>
              <p:cNvSpPr/>
              <p:nvPr/>
            </p:nvSpPr>
            <p:spPr>
              <a:xfrm>
                <a:off x="4615364" y="6815994"/>
                <a:ext cx="205168" cy="205263"/>
              </a:xfrm>
              <a:custGeom>
                <a:avLst/>
                <a:gdLst/>
                <a:ahLst/>
                <a:cxnLst/>
                <a:rect l="l" t="t" r="r" b="b"/>
                <a:pathLst>
                  <a:path w="205168" h="205263" extrusionOk="0">
                    <a:moveTo>
                      <a:pt x="102584" y="205264"/>
                    </a:moveTo>
                    <a:cubicBezTo>
                      <a:pt x="46006" y="205264"/>
                      <a:pt x="0" y="159258"/>
                      <a:pt x="0" y="102679"/>
                    </a:cubicBezTo>
                    <a:cubicBezTo>
                      <a:pt x="0" y="46101"/>
                      <a:pt x="46006" y="0"/>
                      <a:pt x="102584" y="0"/>
                    </a:cubicBezTo>
                    <a:cubicBezTo>
                      <a:pt x="159163" y="0"/>
                      <a:pt x="205168" y="46006"/>
                      <a:pt x="205168" y="102679"/>
                    </a:cubicBezTo>
                    <a:cubicBezTo>
                      <a:pt x="205168" y="159353"/>
                      <a:pt x="159163" y="205264"/>
                      <a:pt x="102584" y="205264"/>
                    </a:cubicBezTo>
                    <a:close/>
                    <a:moveTo>
                      <a:pt x="102584" y="4763"/>
                    </a:moveTo>
                    <a:cubicBezTo>
                      <a:pt x="48577" y="4763"/>
                      <a:pt x="4763" y="48673"/>
                      <a:pt x="4763" y="102679"/>
                    </a:cubicBezTo>
                    <a:cubicBezTo>
                      <a:pt x="4763" y="156686"/>
                      <a:pt x="48673" y="200501"/>
                      <a:pt x="102584" y="200501"/>
                    </a:cubicBezTo>
                    <a:cubicBezTo>
                      <a:pt x="156496" y="200501"/>
                      <a:pt x="200406" y="156591"/>
                      <a:pt x="200406" y="102679"/>
                    </a:cubicBezTo>
                    <a:cubicBezTo>
                      <a:pt x="200406" y="48768"/>
                      <a:pt x="156496" y="4763"/>
                      <a:pt x="102584"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3" name="Google Shape;203;p13"/>
              <p:cNvSpPr/>
              <p:nvPr/>
            </p:nvSpPr>
            <p:spPr>
              <a:xfrm>
                <a:off x="9469936" y="6968870"/>
                <a:ext cx="439674" cy="439673"/>
              </a:xfrm>
              <a:custGeom>
                <a:avLst/>
                <a:gdLst/>
                <a:ahLst/>
                <a:cxnLst/>
                <a:rect l="l" t="t" r="r" b="b"/>
                <a:pathLst>
                  <a:path w="439674" h="439673" extrusionOk="0">
                    <a:moveTo>
                      <a:pt x="219837" y="439674"/>
                    </a:moveTo>
                    <a:cubicBezTo>
                      <a:pt x="98584" y="439674"/>
                      <a:pt x="0" y="341090"/>
                      <a:pt x="0" y="219837"/>
                    </a:cubicBezTo>
                    <a:cubicBezTo>
                      <a:pt x="0" y="98584"/>
                      <a:pt x="98584" y="0"/>
                      <a:pt x="219837" y="0"/>
                    </a:cubicBezTo>
                    <a:cubicBezTo>
                      <a:pt x="341090" y="0"/>
                      <a:pt x="439674" y="98584"/>
                      <a:pt x="439674" y="219837"/>
                    </a:cubicBezTo>
                    <a:cubicBezTo>
                      <a:pt x="439674" y="341090"/>
                      <a:pt x="341090" y="439674"/>
                      <a:pt x="219837" y="439674"/>
                    </a:cubicBezTo>
                    <a:close/>
                    <a:moveTo>
                      <a:pt x="219837" y="4763"/>
                    </a:moveTo>
                    <a:cubicBezTo>
                      <a:pt x="101251" y="4763"/>
                      <a:pt x="4763" y="101251"/>
                      <a:pt x="4763" y="219837"/>
                    </a:cubicBezTo>
                    <a:cubicBezTo>
                      <a:pt x="4763" y="338423"/>
                      <a:pt x="101251" y="434911"/>
                      <a:pt x="219837" y="434911"/>
                    </a:cubicBezTo>
                    <a:cubicBezTo>
                      <a:pt x="338424" y="434911"/>
                      <a:pt x="434912" y="338423"/>
                      <a:pt x="434912" y="219837"/>
                    </a:cubicBezTo>
                    <a:cubicBezTo>
                      <a:pt x="434912" y="101251"/>
                      <a:pt x="338424" y="4763"/>
                      <a:pt x="219837"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672056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04"/>
        <p:cNvGrpSpPr/>
        <p:nvPr/>
      </p:nvGrpSpPr>
      <p:grpSpPr>
        <a:xfrm>
          <a:off x="0" y="0"/>
          <a:ext cx="0" cy="0"/>
          <a:chOff x="0" y="0"/>
          <a:chExt cx="0" cy="0"/>
        </a:xfrm>
      </p:grpSpPr>
      <p:grpSp>
        <p:nvGrpSpPr>
          <p:cNvPr id="205" name="Google Shape;205;p14"/>
          <p:cNvGrpSpPr/>
          <p:nvPr/>
        </p:nvGrpSpPr>
        <p:grpSpPr>
          <a:xfrm>
            <a:off x="-39599" y="-14046"/>
            <a:ext cx="1862897" cy="6873092"/>
            <a:chOff x="-29700" y="-10535"/>
            <a:chExt cx="1397173" cy="5154819"/>
          </a:xfrm>
        </p:grpSpPr>
        <p:sp>
          <p:nvSpPr>
            <p:cNvPr id="206" name="Google Shape;206;p14"/>
            <p:cNvSpPr/>
            <p:nvPr/>
          </p:nvSpPr>
          <p:spPr>
            <a:xfrm flipH="1">
              <a:off x="-21882" y="-10535"/>
              <a:ext cx="1064878" cy="1431298"/>
            </a:xfrm>
            <a:custGeom>
              <a:avLst/>
              <a:gdLst/>
              <a:ahLst/>
              <a:cxnLst/>
              <a:rect l="l" t="t" r="r" b="b"/>
              <a:pathLst>
                <a:path w="439578" h="590835" extrusionOk="0">
                  <a:moveTo>
                    <a:pt x="439579" y="590836"/>
                  </a:moveTo>
                  <a:lnTo>
                    <a:pt x="439579" y="0"/>
                  </a:lnTo>
                  <a:lnTo>
                    <a:pt x="0" y="0"/>
                  </a:lnTo>
                  <a:cubicBezTo>
                    <a:pt x="84773" y="225266"/>
                    <a:pt x="242792" y="430721"/>
                    <a:pt x="439579" y="5908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7" name="Google Shape;207;p14"/>
            <p:cNvSpPr/>
            <p:nvPr/>
          </p:nvSpPr>
          <p:spPr>
            <a:xfrm>
              <a:off x="-29700" y="3739403"/>
              <a:ext cx="1397173" cy="1404881"/>
            </a:xfrm>
            <a:custGeom>
              <a:avLst/>
              <a:gdLst/>
              <a:ahLst/>
              <a:cxnLst/>
              <a:rect l="l" t="t" r="r" b="b"/>
              <a:pathLst>
                <a:path w="1016126" h="2381154" extrusionOk="0">
                  <a:moveTo>
                    <a:pt x="0" y="2381155"/>
                  </a:moveTo>
                  <a:lnTo>
                    <a:pt x="1016127" y="2381155"/>
                  </a:lnTo>
                  <a:lnTo>
                    <a:pt x="0" y="0"/>
                  </a:lnTo>
                  <a:lnTo>
                    <a:pt x="0" y="23811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08" name="Google Shape;208;p14"/>
          <p:cNvSpPr txBox="1">
            <a:spLocks noGrp="1"/>
          </p:cNvSpPr>
          <p:nvPr>
            <p:ph type="title"/>
          </p:nvPr>
        </p:nvSpPr>
        <p:spPr>
          <a:xfrm>
            <a:off x="950967" y="1894367"/>
            <a:ext cx="4692800" cy="1964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09" name="Google Shape;209;p14"/>
          <p:cNvSpPr txBox="1">
            <a:spLocks noGrp="1"/>
          </p:cNvSpPr>
          <p:nvPr>
            <p:ph type="subTitle" idx="1"/>
          </p:nvPr>
        </p:nvSpPr>
        <p:spPr>
          <a:xfrm>
            <a:off x="950967" y="3858800"/>
            <a:ext cx="4692800" cy="1488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10" name="Google Shape;210;p14"/>
          <p:cNvSpPr>
            <a:spLocks noGrp="1"/>
          </p:cNvSpPr>
          <p:nvPr>
            <p:ph type="pic" idx="2"/>
          </p:nvPr>
        </p:nvSpPr>
        <p:spPr>
          <a:xfrm>
            <a:off x="6383099" y="1167333"/>
            <a:ext cx="4692800" cy="4694000"/>
          </a:xfrm>
          <a:prstGeom prst="ellipse">
            <a:avLst/>
          </a:prstGeom>
          <a:noFill/>
          <a:ln>
            <a:noFill/>
          </a:ln>
        </p:spPr>
      </p:sp>
      <p:sp>
        <p:nvSpPr>
          <p:cNvPr id="211" name="Google Shape;211;p14"/>
          <p:cNvSpPr/>
          <p:nvPr/>
        </p:nvSpPr>
        <p:spPr>
          <a:xfrm rot="-2274005">
            <a:off x="1167957" y="4244837"/>
            <a:ext cx="12713" cy="5088825"/>
          </a:xfrm>
          <a:custGeom>
            <a:avLst/>
            <a:gdLst/>
            <a:ahLst/>
            <a:cxnLst/>
            <a:rect l="l" t="t" r="r" b="b"/>
            <a:pathLst>
              <a:path w="9524" h="3812190" extrusionOk="0">
                <a:moveTo>
                  <a:pt x="0" y="0"/>
                </a:moveTo>
                <a:lnTo>
                  <a:pt x="9525" y="0"/>
                </a:lnTo>
                <a:lnTo>
                  <a:pt x="9525" y="3812190"/>
                </a:lnTo>
                <a:lnTo>
                  <a:pt x="0" y="381219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nvGrpSpPr>
          <p:cNvPr id="212" name="Google Shape;212;p14"/>
          <p:cNvGrpSpPr/>
          <p:nvPr/>
        </p:nvGrpSpPr>
        <p:grpSpPr>
          <a:xfrm>
            <a:off x="464219" y="-528574"/>
            <a:ext cx="9796491" cy="7701532"/>
            <a:chOff x="2681789" y="1632394"/>
            <a:chExt cx="7347368" cy="5776149"/>
          </a:xfrm>
        </p:grpSpPr>
        <p:sp>
          <p:nvSpPr>
            <p:cNvPr id="213" name="Google Shape;213;p14"/>
            <p:cNvSpPr/>
            <p:nvPr/>
          </p:nvSpPr>
          <p:spPr>
            <a:xfrm>
              <a:off x="9350406" y="1632394"/>
              <a:ext cx="678751" cy="678751"/>
            </a:xfrm>
            <a:custGeom>
              <a:avLst/>
              <a:gdLst/>
              <a:ahLst/>
              <a:cxnLst/>
              <a:rect l="l" t="t" r="r" b="b"/>
              <a:pathLst>
                <a:path w="678751" h="678751" extrusionOk="0">
                  <a:moveTo>
                    <a:pt x="339376" y="678752"/>
                  </a:moveTo>
                  <a:cubicBezTo>
                    <a:pt x="152305" y="678752"/>
                    <a:pt x="0" y="526542"/>
                    <a:pt x="0" y="339376"/>
                  </a:cubicBezTo>
                  <a:cubicBezTo>
                    <a:pt x="0" y="152210"/>
                    <a:pt x="152210" y="0"/>
                    <a:pt x="339376" y="0"/>
                  </a:cubicBezTo>
                  <a:cubicBezTo>
                    <a:pt x="526542" y="0"/>
                    <a:pt x="678752" y="152210"/>
                    <a:pt x="678752" y="339376"/>
                  </a:cubicBezTo>
                  <a:cubicBezTo>
                    <a:pt x="678752" y="526542"/>
                    <a:pt x="526542" y="678752"/>
                    <a:pt x="339376" y="678752"/>
                  </a:cubicBezTo>
                  <a:close/>
                  <a:moveTo>
                    <a:pt x="339376" y="4858"/>
                  </a:moveTo>
                  <a:cubicBezTo>
                    <a:pt x="154877" y="4858"/>
                    <a:pt x="4763" y="154972"/>
                    <a:pt x="4763" y="339471"/>
                  </a:cubicBezTo>
                  <a:cubicBezTo>
                    <a:pt x="4763" y="523970"/>
                    <a:pt x="154877" y="674084"/>
                    <a:pt x="339376" y="674084"/>
                  </a:cubicBezTo>
                  <a:cubicBezTo>
                    <a:pt x="523875" y="674084"/>
                    <a:pt x="673989" y="523970"/>
                    <a:pt x="673989" y="339471"/>
                  </a:cubicBezTo>
                  <a:cubicBezTo>
                    <a:pt x="673989" y="154972"/>
                    <a:pt x="523875" y="4858"/>
                    <a:pt x="339376" y="485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4" name="Google Shape;214;p14"/>
            <p:cNvSpPr/>
            <p:nvPr/>
          </p:nvSpPr>
          <p:spPr>
            <a:xfrm>
              <a:off x="2681789" y="2904319"/>
              <a:ext cx="205168" cy="205263"/>
            </a:xfrm>
            <a:custGeom>
              <a:avLst/>
              <a:gdLst/>
              <a:ahLst/>
              <a:cxnLst/>
              <a:rect l="l" t="t" r="r" b="b"/>
              <a:pathLst>
                <a:path w="205168" h="205263" extrusionOk="0">
                  <a:moveTo>
                    <a:pt x="102584" y="205264"/>
                  </a:moveTo>
                  <a:cubicBezTo>
                    <a:pt x="46006" y="205264"/>
                    <a:pt x="0" y="159258"/>
                    <a:pt x="0" y="102679"/>
                  </a:cubicBezTo>
                  <a:cubicBezTo>
                    <a:pt x="0" y="46101"/>
                    <a:pt x="46006" y="0"/>
                    <a:pt x="102584" y="0"/>
                  </a:cubicBezTo>
                  <a:cubicBezTo>
                    <a:pt x="159163" y="0"/>
                    <a:pt x="205168" y="46006"/>
                    <a:pt x="205168" y="102679"/>
                  </a:cubicBezTo>
                  <a:cubicBezTo>
                    <a:pt x="205168" y="159353"/>
                    <a:pt x="159163" y="205264"/>
                    <a:pt x="102584" y="205264"/>
                  </a:cubicBezTo>
                  <a:close/>
                  <a:moveTo>
                    <a:pt x="102584" y="4763"/>
                  </a:moveTo>
                  <a:cubicBezTo>
                    <a:pt x="48577" y="4763"/>
                    <a:pt x="4763" y="48673"/>
                    <a:pt x="4763" y="102679"/>
                  </a:cubicBezTo>
                  <a:cubicBezTo>
                    <a:pt x="4763" y="156686"/>
                    <a:pt x="48673" y="200501"/>
                    <a:pt x="102584" y="200501"/>
                  </a:cubicBezTo>
                  <a:cubicBezTo>
                    <a:pt x="156496" y="200501"/>
                    <a:pt x="200406" y="156591"/>
                    <a:pt x="200406" y="102679"/>
                  </a:cubicBezTo>
                  <a:cubicBezTo>
                    <a:pt x="200406" y="48768"/>
                    <a:pt x="156496" y="4763"/>
                    <a:pt x="102584"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5" name="Google Shape;215;p14"/>
            <p:cNvSpPr/>
            <p:nvPr/>
          </p:nvSpPr>
          <p:spPr>
            <a:xfrm>
              <a:off x="9469936" y="6968870"/>
              <a:ext cx="439674" cy="439673"/>
            </a:xfrm>
            <a:custGeom>
              <a:avLst/>
              <a:gdLst/>
              <a:ahLst/>
              <a:cxnLst/>
              <a:rect l="l" t="t" r="r" b="b"/>
              <a:pathLst>
                <a:path w="439674" h="439673" extrusionOk="0">
                  <a:moveTo>
                    <a:pt x="219837" y="439674"/>
                  </a:moveTo>
                  <a:cubicBezTo>
                    <a:pt x="98584" y="439674"/>
                    <a:pt x="0" y="341090"/>
                    <a:pt x="0" y="219837"/>
                  </a:cubicBezTo>
                  <a:cubicBezTo>
                    <a:pt x="0" y="98584"/>
                    <a:pt x="98584" y="0"/>
                    <a:pt x="219837" y="0"/>
                  </a:cubicBezTo>
                  <a:cubicBezTo>
                    <a:pt x="341090" y="0"/>
                    <a:pt x="439674" y="98584"/>
                    <a:pt x="439674" y="219837"/>
                  </a:cubicBezTo>
                  <a:cubicBezTo>
                    <a:pt x="439674" y="341090"/>
                    <a:pt x="341090" y="439674"/>
                    <a:pt x="219837" y="439674"/>
                  </a:cubicBezTo>
                  <a:close/>
                  <a:moveTo>
                    <a:pt x="219837" y="4763"/>
                  </a:moveTo>
                  <a:cubicBezTo>
                    <a:pt x="101251" y="4763"/>
                    <a:pt x="4763" y="101251"/>
                    <a:pt x="4763" y="219837"/>
                  </a:cubicBezTo>
                  <a:cubicBezTo>
                    <a:pt x="4763" y="338423"/>
                    <a:pt x="101251" y="434911"/>
                    <a:pt x="219837" y="434911"/>
                  </a:cubicBezTo>
                  <a:cubicBezTo>
                    <a:pt x="338424" y="434911"/>
                    <a:pt x="434912" y="338423"/>
                    <a:pt x="434912" y="219837"/>
                  </a:cubicBezTo>
                  <a:cubicBezTo>
                    <a:pt x="434912" y="101251"/>
                    <a:pt x="338424" y="4763"/>
                    <a:pt x="219837"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21171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16"/>
        <p:cNvGrpSpPr/>
        <p:nvPr/>
      </p:nvGrpSpPr>
      <p:grpSpPr>
        <a:xfrm>
          <a:off x="0" y="0"/>
          <a:ext cx="0" cy="0"/>
          <a:chOff x="0" y="0"/>
          <a:chExt cx="0" cy="0"/>
        </a:xfrm>
      </p:grpSpPr>
      <p:grpSp>
        <p:nvGrpSpPr>
          <p:cNvPr id="217" name="Google Shape;217;p15"/>
          <p:cNvGrpSpPr/>
          <p:nvPr/>
        </p:nvGrpSpPr>
        <p:grpSpPr>
          <a:xfrm>
            <a:off x="-2027244" y="-224067"/>
            <a:ext cx="14218159" cy="7083113"/>
            <a:chOff x="-1520433" y="-168051"/>
            <a:chExt cx="10663619" cy="5312335"/>
          </a:xfrm>
        </p:grpSpPr>
        <p:sp>
          <p:nvSpPr>
            <p:cNvPr id="218" name="Google Shape;218;p15"/>
            <p:cNvSpPr/>
            <p:nvPr/>
          </p:nvSpPr>
          <p:spPr>
            <a:xfrm>
              <a:off x="8069350" y="0"/>
              <a:ext cx="1073836" cy="2570922"/>
            </a:xfrm>
            <a:custGeom>
              <a:avLst/>
              <a:gdLst/>
              <a:ahLst/>
              <a:cxnLst/>
              <a:rect l="l" t="t" r="r" b="b"/>
              <a:pathLst>
                <a:path w="1164050" h="2727769" extrusionOk="0">
                  <a:moveTo>
                    <a:pt x="1164051" y="0"/>
                  </a:moveTo>
                  <a:lnTo>
                    <a:pt x="0" y="0"/>
                  </a:lnTo>
                  <a:lnTo>
                    <a:pt x="1164051" y="2727770"/>
                  </a:lnTo>
                  <a:lnTo>
                    <a:pt x="1164051"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9" name="Google Shape;219;p15"/>
            <p:cNvSpPr/>
            <p:nvPr/>
          </p:nvSpPr>
          <p:spPr>
            <a:xfrm>
              <a:off x="-29700" y="3739403"/>
              <a:ext cx="1397173" cy="1404881"/>
            </a:xfrm>
            <a:custGeom>
              <a:avLst/>
              <a:gdLst/>
              <a:ahLst/>
              <a:cxnLst/>
              <a:rect l="l" t="t" r="r" b="b"/>
              <a:pathLst>
                <a:path w="1016126" h="2381154" extrusionOk="0">
                  <a:moveTo>
                    <a:pt x="0" y="2381155"/>
                  </a:moveTo>
                  <a:lnTo>
                    <a:pt x="1016127" y="2381155"/>
                  </a:lnTo>
                  <a:lnTo>
                    <a:pt x="0" y="0"/>
                  </a:lnTo>
                  <a:lnTo>
                    <a:pt x="0" y="238115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0" name="Google Shape;220;p15"/>
            <p:cNvSpPr/>
            <p:nvPr/>
          </p:nvSpPr>
          <p:spPr>
            <a:xfrm>
              <a:off x="-1520433" y="-168051"/>
              <a:ext cx="3089581" cy="707559"/>
            </a:xfrm>
            <a:custGeom>
              <a:avLst/>
              <a:gdLst/>
              <a:ahLst/>
              <a:cxnLst/>
              <a:rect l="l" t="t" r="r" b="b"/>
              <a:pathLst>
                <a:path w="1958530" h="448532" extrusionOk="0">
                  <a:moveTo>
                    <a:pt x="0" y="0"/>
                  </a:moveTo>
                  <a:cubicBezTo>
                    <a:pt x="164211" y="259080"/>
                    <a:pt x="476345" y="448532"/>
                    <a:pt x="774287" y="448532"/>
                  </a:cubicBezTo>
                  <a:lnTo>
                    <a:pt x="1329118" y="448532"/>
                  </a:lnTo>
                  <a:cubicBezTo>
                    <a:pt x="1619345" y="448532"/>
                    <a:pt x="1867662" y="260318"/>
                    <a:pt x="1958531" y="0"/>
                  </a:cubicBezTo>
                  <a:lnTo>
                    <a:pt x="9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21" name="Google Shape;221;p15"/>
          <p:cNvGrpSpPr/>
          <p:nvPr/>
        </p:nvGrpSpPr>
        <p:grpSpPr>
          <a:xfrm>
            <a:off x="-3060703" y="-926171"/>
            <a:ext cx="15547597" cy="9727077"/>
            <a:chOff x="-2295527" y="-694628"/>
            <a:chExt cx="11660698" cy="7295308"/>
          </a:xfrm>
        </p:grpSpPr>
        <p:sp>
          <p:nvSpPr>
            <p:cNvPr id="222" name="Google Shape;222;p15"/>
            <p:cNvSpPr/>
            <p:nvPr/>
          </p:nvSpPr>
          <p:spPr>
            <a:xfrm rot="-708899">
              <a:off x="8858187" y="-745134"/>
              <a:ext cx="9537" cy="4860013"/>
            </a:xfrm>
            <a:custGeom>
              <a:avLst/>
              <a:gdLst/>
              <a:ahLst/>
              <a:cxnLst/>
              <a:rect l="l" t="t" r="r" b="b"/>
              <a:pathLst>
                <a:path w="9525" h="4854131" extrusionOk="0">
                  <a:moveTo>
                    <a:pt x="0" y="0"/>
                  </a:moveTo>
                  <a:lnTo>
                    <a:pt x="9525" y="0"/>
                  </a:lnTo>
                  <a:lnTo>
                    <a:pt x="9525" y="4854131"/>
                  </a:lnTo>
                  <a:lnTo>
                    <a:pt x="0" y="485413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3" name="Google Shape;223;p15"/>
            <p:cNvSpPr/>
            <p:nvPr/>
          </p:nvSpPr>
          <p:spPr>
            <a:xfrm rot="-2274005">
              <a:off x="875967" y="3183627"/>
              <a:ext cx="9535" cy="3816619"/>
            </a:xfrm>
            <a:custGeom>
              <a:avLst/>
              <a:gdLst/>
              <a:ahLst/>
              <a:cxnLst/>
              <a:rect l="l" t="t" r="r" b="b"/>
              <a:pathLst>
                <a:path w="9524" h="3812190" extrusionOk="0">
                  <a:moveTo>
                    <a:pt x="0" y="0"/>
                  </a:moveTo>
                  <a:lnTo>
                    <a:pt x="9525" y="0"/>
                  </a:lnTo>
                  <a:lnTo>
                    <a:pt x="9525" y="3812190"/>
                  </a:lnTo>
                  <a:lnTo>
                    <a:pt x="0" y="381219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4" name="Google Shape;224;p15"/>
            <p:cNvSpPr/>
            <p:nvPr/>
          </p:nvSpPr>
          <p:spPr>
            <a:xfrm>
              <a:off x="-2295527" y="-467655"/>
              <a:ext cx="3501886" cy="806128"/>
            </a:xfrm>
            <a:custGeom>
              <a:avLst/>
              <a:gdLst/>
              <a:ahLst/>
              <a:cxnLst/>
              <a:rect l="l" t="t" r="r" b="b"/>
              <a:pathLst>
                <a:path w="2219896" h="511016" extrusionOk="0">
                  <a:moveTo>
                    <a:pt x="1505617" y="511016"/>
                  </a:moveTo>
                  <a:lnTo>
                    <a:pt x="877919" y="511016"/>
                  </a:lnTo>
                  <a:cubicBezTo>
                    <a:pt x="714089" y="511016"/>
                    <a:pt x="542544" y="461201"/>
                    <a:pt x="382048" y="366903"/>
                  </a:cubicBezTo>
                  <a:cubicBezTo>
                    <a:pt x="226886" y="275749"/>
                    <a:pt x="91154" y="146399"/>
                    <a:pt x="0" y="2572"/>
                  </a:cubicBezTo>
                  <a:lnTo>
                    <a:pt x="4000" y="0"/>
                  </a:lnTo>
                  <a:cubicBezTo>
                    <a:pt x="94774" y="143256"/>
                    <a:pt x="229838" y="272034"/>
                    <a:pt x="384429" y="362807"/>
                  </a:cubicBezTo>
                  <a:cubicBezTo>
                    <a:pt x="544259" y="456629"/>
                    <a:pt x="714851" y="506254"/>
                    <a:pt x="877919" y="506254"/>
                  </a:cubicBezTo>
                  <a:lnTo>
                    <a:pt x="1505617" y="506254"/>
                  </a:lnTo>
                  <a:cubicBezTo>
                    <a:pt x="1824609" y="506254"/>
                    <a:pt x="2109883" y="302990"/>
                    <a:pt x="2215420" y="476"/>
                  </a:cubicBezTo>
                  <a:lnTo>
                    <a:pt x="2219897" y="2000"/>
                  </a:lnTo>
                  <a:cubicBezTo>
                    <a:pt x="2113693" y="306419"/>
                    <a:pt x="1826705" y="511016"/>
                    <a:pt x="1505617" y="51101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nvGrpSpPr>
            <p:cNvPr id="225" name="Google Shape;225;p15"/>
            <p:cNvGrpSpPr/>
            <p:nvPr/>
          </p:nvGrpSpPr>
          <p:grpSpPr>
            <a:xfrm>
              <a:off x="610635" y="-396431"/>
              <a:ext cx="7084897" cy="5776149"/>
              <a:chOff x="2944261" y="1632394"/>
              <a:chExt cx="7084897" cy="5776149"/>
            </a:xfrm>
          </p:grpSpPr>
          <p:sp>
            <p:nvSpPr>
              <p:cNvPr id="226" name="Google Shape;226;p15"/>
              <p:cNvSpPr/>
              <p:nvPr/>
            </p:nvSpPr>
            <p:spPr>
              <a:xfrm>
                <a:off x="2944261" y="2753625"/>
                <a:ext cx="205168" cy="205168"/>
              </a:xfrm>
              <a:custGeom>
                <a:avLst/>
                <a:gdLst/>
                <a:ahLst/>
                <a:cxnLst/>
                <a:rect l="l" t="t" r="r" b="b"/>
                <a:pathLst>
                  <a:path w="205168" h="205168" extrusionOk="0">
                    <a:moveTo>
                      <a:pt x="102584" y="205169"/>
                    </a:moveTo>
                    <a:cubicBezTo>
                      <a:pt x="46006" y="205169"/>
                      <a:pt x="0" y="159163"/>
                      <a:pt x="0" y="102584"/>
                    </a:cubicBezTo>
                    <a:cubicBezTo>
                      <a:pt x="0" y="46006"/>
                      <a:pt x="46006" y="0"/>
                      <a:pt x="102584" y="0"/>
                    </a:cubicBezTo>
                    <a:cubicBezTo>
                      <a:pt x="159163" y="0"/>
                      <a:pt x="205168" y="46006"/>
                      <a:pt x="205168" y="102584"/>
                    </a:cubicBezTo>
                    <a:cubicBezTo>
                      <a:pt x="205168" y="159163"/>
                      <a:pt x="159163" y="205169"/>
                      <a:pt x="102584" y="205169"/>
                    </a:cubicBezTo>
                    <a:close/>
                    <a:moveTo>
                      <a:pt x="102584" y="4667"/>
                    </a:moveTo>
                    <a:cubicBezTo>
                      <a:pt x="48578" y="4667"/>
                      <a:pt x="4763" y="48577"/>
                      <a:pt x="4763" y="102489"/>
                    </a:cubicBezTo>
                    <a:cubicBezTo>
                      <a:pt x="4763" y="156400"/>
                      <a:pt x="48673" y="200311"/>
                      <a:pt x="102584" y="200311"/>
                    </a:cubicBezTo>
                    <a:cubicBezTo>
                      <a:pt x="156496" y="200311"/>
                      <a:pt x="200406" y="156400"/>
                      <a:pt x="200406" y="102489"/>
                    </a:cubicBezTo>
                    <a:cubicBezTo>
                      <a:pt x="200406" y="48577"/>
                      <a:pt x="156496" y="4667"/>
                      <a:pt x="102584" y="466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7" name="Google Shape;227;p15"/>
              <p:cNvSpPr/>
              <p:nvPr/>
            </p:nvSpPr>
            <p:spPr>
              <a:xfrm>
                <a:off x="9350406" y="1632394"/>
                <a:ext cx="678751" cy="678751"/>
              </a:xfrm>
              <a:custGeom>
                <a:avLst/>
                <a:gdLst/>
                <a:ahLst/>
                <a:cxnLst/>
                <a:rect l="l" t="t" r="r" b="b"/>
                <a:pathLst>
                  <a:path w="678751" h="678751" extrusionOk="0">
                    <a:moveTo>
                      <a:pt x="339376" y="678752"/>
                    </a:moveTo>
                    <a:cubicBezTo>
                      <a:pt x="152305" y="678752"/>
                      <a:pt x="0" y="526542"/>
                      <a:pt x="0" y="339376"/>
                    </a:cubicBezTo>
                    <a:cubicBezTo>
                      <a:pt x="0" y="152210"/>
                      <a:pt x="152210" y="0"/>
                      <a:pt x="339376" y="0"/>
                    </a:cubicBezTo>
                    <a:cubicBezTo>
                      <a:pt x="526542" y="0"/>
                      <a:pt x="678752" y="152210"/>
                      <a:pt x="678752" y="339376"/>
                    </a:cubicBezTo>
                    <a:cubicBezTo>
                      <a:pt x="678752" y="526542"/>
                      <a:pt x="526542" y="678752"/>
                      <a:pt x="339376" y="678752"/>
                    </a:cubicBezTo>
                    <a:close/>
                    <a:moveTo>
                      <a:pt x="339376" y="4858"/>
                    </a:moveTo>
                    <a:cubicBezTo>
                      <a:pt x="154877" y="4858"/>
                      <a:pt x="4763" y="154972"/>
                      <a:pt x="4763" y="339471"/>
                    </a:cubicBezTo>
                    <a:cubicBezTo>
                      <a:pt x="4763" y="523970"/>
                      <a:pt x="154877" y="674084"/>
                      <a:pt x="339376" y="674084"/>
                    </a:cubicBezTo>
                    <a:cubicBezTo>
                      <a:pt x="523875" y="674084"/>
                      <a:pt x="673989" y="523970"/>
                      <a:pt x="673989" y="339471"/>
                    </a:cubicBezTo>
                    <a:cubicBezTo>
                      <a:pt x="673989" y="154972"/>
                      <a:pt x="523875" y="4858"/>
                      <a:pt x="339376" y="485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8" name="Google Shape;228;p15"/>
              <p:cNvSpPr/>
              <p:nvPr/>
            </p:nvSpPr>
            <p:spPr>
              <a:xfrm>
                <a:off x="4615364" y="6815994"/>
                <a:ext cx="205168" cy="205263"/>
              </a:xfrm>
              <a:custGeom>
                <a:avLst/>
                <a:gdLst/>
                <a:ahLst/>
                <a:cxnLst/>
                <a:rect l="l" t="t" r="r" b="b"/>
                <a:pathLst>
                  <a:path w="205168" h="205263" extrusionOk="0">
                    <a:moveTo>
                      <a:pt x="102584" y="205264"/>
                    </a:moveTo>
                    <a:cubicBezTo>
                      <a:pt x="46006" y="205264"/>
                      <a:pt x="0" y="159258"/>
                      <a:pt x="0" y="102679"/>
                    </a:cubicBezTo>
                    <a:cubicBezTo>
                      <a:pt x="0" y="46101"/>
                      <a:pt x="46006" y="0"/>
                      <a:pt x="102584" y="0"/>
                    </a:cubicBezTo>
                    <a:cubicBezTo>
                      <a:pt x="159163" y="0"/>
                      <a:pt x="205168" y="46006"/>
                      <a:pt x="205168" y="102679"/>
                    </a:cubicBezTo>
                    <a:cubicBezTo>
                      <a:pt x="205168" y="159353"/>
                      <a:pt x="159163" y="205264"/>
                      <a:pt x="102584" y="205264"/>
                    </a:cubicBezTo>
                    <a:close/>
                    <a:moveTo>
                      <a:pt x="102584" y="4763"/>
                    </a:moveTo>
                    <a:cubicBezTo>
                      <a:pt x="48577" y="4763"/>
                      <a:pt x="4763" y="48673"/>
                      <a:pt x="4763" y="102679"/>
                    </a:cubicBezTo>
                    <a:cubicBezTo>
                      <a:pt x="4763" y="156686"/>
                      <a:pt x="48673" y="200501"/>
                      <a:pt x="102584" y="200501"/>
                    </a:cubicBezTo>
                    <a:cubicBezTo>
                      <a:pt x="156496" y="200501"/>
                      <a:pt x="200406" y="156591"/>
                      <a:pt x="200406" y="102679"/>
                    </a:cubicBezTo>
                    <a:cubicBezTo>
                      <a:pt x="200406" y="48768"/>
                      <a:pt x="156496" y="4763"/>
                      <a:pt x="102584"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9" name="Google Shape;229;p15"/>
              <p:cNvSpPr/>
              <p:nvPr/>
            </p:nvSpPr>
            <p:spPr>
              <a:xfrm>
                <a:off x="9469936" y="6968870"/>
                <a:ext cx="439674" cy="439673"/>
              </a:xfrm>
              <a:custGeom>
                <a:avLst/>
                <a:gdLst/>
                <a:ahLst/>
                <a:cxnLst/>
                <a:rect l="l" t="t" r="r" b="b"/>
                <a:pathLst>
                  <a:path w="439674" h="439673" extrusionOk="0">
                    <a:moveTo>
                      <a:pt x="219837" y="439674"/>
                    </a:moveTo>
                    <a:cubicBezTo>
                      <a:pt x="98584" y="439674"/>
                      <a:pt x="0" y="341090"/>
                      <a:pt x="0" y="219837"/>
                    </a:cubicBezTo>
                    <a:cubicBezTo>
                      <a:pt x="0" y="98584"/>
                      <a:pt x="98584" y="0"/>
                      <a:pt x="219837" y="0"/>
                    </a:cubicBezTo>
                    <a:cubicBezTo>
                      <a:pt x="341090" y="0"/>
                      <a:pt x="439674" y="98584"/>
                      <a:pt x="439674" y="219837"/>
                    </a:cubicBezTo>
                    <a:cubicBezTo>
                      <a:pt x="439674" y="341090"/>
                      <a:pt x="341090" y="439674"/>
                      <a:pt x="219837" y="439674"/>
                    </a:cubicBezTo>
                    <a:close/>
                    <a:moveTo>
                      <a:pt x="219837" y="4763"/>
                    </a:moveTo>
                    <a:cubicBezTo>
                      <a:pt x="101251" y="4763"/>
                      <a:pt x="4763" y="101251"/>
                      <a:pt x="4763" y="219837"/>
                    </a:cubicBezTo>
                    <a:cubicBezTo>
                      <a:pt x="4763" y="338423"/>
                      <a:pt x="101251" y="434911"/>
                      <a:pt x="219837" y="434911"/>
                    </a:cubicBezTo>
                    <a:cubicBezTo>
                      <a:pt x="338424" y="434911"/>
                      <a:pt x="434912" y="338423"/>
                      <a:pt x="434912" y="219837"/>
                    </a:cubicBezTo>
                    <a:cubicBezTo>
                      <a:pt x="434912" y="101251"/>
                      <a:pt x="338424" y="4763"/>
                      <a:pt x="219837"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230" name="Google Shape;230;p1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31" name="Google Shape;231;p15"/>
          <p:cNvSpPr txBox="1">
            <a:spLocks noGrp="1"/>
          </p:cNvSpPr>
          <p:nvPr>
            <p:ph type="body" idx="1"/>
          </p:nvPr>
        </p:nvSpPr>
        <p:spPr>
          <a:xfrm>
            <a:off x="960000" y="1621000"/>
            <a:ext cx="10272000" cy="26868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Font typeface="Nunito Light"/>
              <a:buChar char="●"/>
              <a:defRPr/>
            </a:lvl1pPr>
            <a:lvl2pPr marL="1219170" lvl="1" indent="-406390" rtl="0">
              <a:spcBef>
                <a:spcPts val="0"/>
              </a:spcBef>
              <a:spcAft>
                <a:spcPts val="0"/>
              </a:spcAft>
              <a:buSzPts val="1200"/>
              <a:buFont typeface="Nunito Light"/>
              <a:buChar char="○"/>
              <a:defRPr/>
            </a:lvl2pPr>
            <a:lvl3pPr marL="1828754" lvl="2" indent="-406390" rtl="0">
              <a:lnSpc>
                <a:spcPct val="115000"/>
              </a:lnSpc>
              <a:spcBef>
                <a:spcPts val="0"/>
              </a:spcBef>
              <a:spcAft>
                <a:spcPts val="0"/>
              </a:spcAft>
              <a:buClr>
                <a:srgbClr val="FFC800"/>
              </a:buClr>
              <a:buSzPts val="1200"/>
              <a:buFont typeface="Nunito Light"/>
              <a:buChar char="■"/>
              <a:defRPr/>
            </a:lvl3pPr>
            <a:lvl4pPr marL="2438339" lvl="3" indent="-406390" rtl="0">
              <a:lnSpc>
                <a:spcPct val="115000"/>
              </a:lnSpc>
              <a:spcBef>
                <a:spcPts val="0"/>
              </a:spcBef>
              <a:spcAft>
                <a:spcPts val="0"/>
              </a:spcAft>
              <a:buClr>
                <a:srgbClr val="FFC800"/>
              </a:buClr>
              <a:buSzPts val="1200"/>
              <a:buFont typeface="Nunito Light"/>
              <a:buChar char="●"/>
              <a:defRPr/>
            </a:lvl4pPr>
            <a:lvl5pPr marL="3047924" lvl="4" indent="-406390" rtl="0">
              <a:lnSpc>
                <a:spcPct val="115000"/>
              </a:lnSpc>
              <a:spcBef>
                <a:spcPts val="0"/>
              </a:spcBef>
              <a:spcAft>
                <a:spcPts val="0"/>
              </a:spcAft>
              <a:buClr>
                <a:srgbClr val="434343"/>
              </a:buClr>
              <a:buSzPts val="1200"/>
              <a:buFont typeface="Nunito Light"/>
              <a:buChar char="○"/>
              <a:defRPr/>
            </a:lvl5pPr>
            <a:lvl6pPr marL="3657509" lvl="5" indent="-406390" rtl="0">
              <a:lnSpc>
                <a:spcPct val="115000"/>
              </a:lnSpc>
              <a:spcBef>
                <a:spcPts val="0"/>
              </a:spcBef>
              <a:spcAft>
                <a:spcPts val="0"/>
              </a:spcAft>
              <a:buClr>
                <a:srgbClr val="434343"/>
              </a:buClr>
              <a:buSzPts val="1200"/>
              <a:buFont typeface="Nunito Light"/>
              <a:buChar char="■"/>
              <a:defRPr/>
            </a:lvl6pPr>
            <a:lvl7pPr marL="4267093" lvl="6" indent="-406390" rtl="0">
              <a:lnSpc>
                <a:spcPct val="115000"/>
              </a:lnSpc>
              <a:spcBef>
                <a:spcPts val="0"/>
              </a:spcBef>
              <a:spcAft>
                <a:spcPts val="0"/>
              </a:spcAft>
              <a:buClr>
                <a:srgbClr val="434343"/>
              </a:buClr>
              <a:buSzPts val="1200"/>
              <a:buFont typeface="Nunito Light"/>
              <a:buChar char="●"/>
              <a:defRPr/>
            </a:lvl7pPr>
            <a:lvl8pPr marL="4876678" lvl="7" indent="-406390" rtl="0">
              <a:lnSpc>
                <a:spcPct val="115000"/>
              </a:lnSpc>
              <a:spcBef>
                <a:spcPts val="0"/>
              </a:spcBef>
              <a:spcAft>
                <a:spcPts val="0"/>
              </a:spcAft>
              <a:buClr>
                <a:srgbClr val="434343"/>
              </a:buClr>
              <a:buSzPts val="1200"/>
              <a:buFont typeface="Nunito Light"/>
              <a:buChar char="○"/>
              <a:defRPr/>
            </a:lvl8pPr>
            <a:lvl9pPr marL="5486263" lvl="8" indent="-406390" rtl="0">
              <a:lnSpc>
                <a:spcPct val="115000"/>
              </a:lnSpc>
              <a:spcBef>
                <a:spcPts val="0"/>
              </a:spcBef>
              <a:spcAft>
                <a:spcPts val="0"/>
              </a:spcAft>
              <a:buClr>
                <a:srgbClr val="434343"/>
              </a:buClr>
              <a:buSzPts val="1200"/>
              <a:buFont typeface="Nunito Light"/>
              <a:buChar char="■"/>
              <a:defRPr/>
            </a:lvl9pPr>
          </a:lstStyle>
          <a:p>
            <a:pPr lvl="0"/>
            <a:r>
              <a:rPr lang="en-US"/>
              <a:t>Click to edit Master text styles</a:t>
            </a:r>
          </a:p>
        </p:txBody>
      </p:sp>
    </p:spTree>
    <p:extLst>
      <p:ext uri="{BB962C8B-B14F-4D97-AF65-F5344CB8AC3E}">
        <p14:creationId xmlns:p14="http://schemas.microsoft.com/office/powerpoint/2010/main" val="642299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232"/>
        <p:cNvGrpSpPr/>
        <p:nvPr/>
      </p:nvGrpSpPr>
      <p:grpSpPr>
        <a:xfrm>
          <a:off x="0" y="0"/>
          <a:ext cx="0" cy="0"/>
          <a:chOff x="0" y="0"/>
          <a:chExt cx="0" cy="0"/>
        </a:xfrm>
      </p:grpSpPr>
      <p:grpSp>
        <p:nvGrpSpPr>
          <p:cNvPr id="233" name="Google Shape;233;p16"/>
          <p:cNvGrpSpPr/>
          <p:nvPr/>
        </p:nvGrpSpPr>
        <p:grpSpPr>
          <a:xfrm>
            <a:off x="-69967" y="-1313"/>
            <a:ext cx="12468785" cy="7400865"/>
            <a:chOff x="-52476" y="-985"/>
            <a:chExt cx="9351589" cy="5550649"/>
          </a:xfrm>
        </p:grpSpPr>
        <p:sp>
          <p:nvSpPr>
            <p:cNvPr id="234" name="Google Shape;234;p16"/>
            <p:cNvSpPr/>
            <p:nvPr/>
          </p:nvSpPr>
          <p:spPr>
            <a:xfrm rot="5400000">
              <a:off x="7400543" y="3651094"/>
              <a:ext cx="3089581" cy="707559"/>
            </a:xfrm>
            <a:custGeom>
              <a:avLst/>
              <a:gdLst/>
              <a:ahLst/>
              <a:cxnLst/>
              <a:rect l="l" t="t" r="r" b="b"/>
              <a:pathLst>
                <a:path w="1958530" h="448532" extrusionOk="0">
                  <a:moveTo>
                    <a:pt x="0" y="0"/>
                  </a:moveTo>
                  <a:cubicBezTo>
                    <a:pt x="164211" y="259080"/>
                    <a:pt x="476345" y="448532"/>
                    <a:pt x="774287" y="448532"/>
                  </a:cubicBezTo>
                  <a:lnTo>
                    <a:pt x="1329118" y="448532"/>
                  </a:lnTo>
                  <a:cubicBezTo>
                    <a:pt x="1619345" y="448532"/>
                    <a:pt x="1867662" y="260318"/>
                    <a:pt x="1958531" y="0"/>
                  </a:cubicBezTo>
                  <a:lnTo>
                    <a:pt x="95"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5" name="Google Shape;235;p16"/>
            <p:cNvSpPr/>
            <p:nvPr/>
          </p:nvSpPr>
          <p:spPr>
            <a:xfrm rot="10800000" flipH="1">
              <a:off x="-52476" y="-985"/>
              <a:ext cx="1011333" cy="1352000"/>
            </a:xfrm>
            <a:custGeom>
              <a:avLst/>
              <a:gdLst/>
              <a:ahLst/>
              <a:cxnLst/>
              <a:rect l="l" t="t" r="r" b="b"/>
              <a:pathLst>
                <a:path w="782463" h="1046035" extrusionOk="0">
                  <a:moveTo>
                    <a:pt x="655034" y="532734"/>
                  </a:moveTo>
                  <a:cubicBezTo>
                    <a:pt x="571214" y="260223"/>
                    <a:pt x="286226" y="33433"/>
                    <a:pt x="0" y="0"/>
                  </a:cubicBezTo>
                  <a:lnTo>
                    <a:pt x="0" y="1046036"/>
                  </a:lnTo>
                  <a:lnTo>
                    <a:pt x="781717" y="1046036"/>
                  </a:lnTo>
                  <a:cubicBezTo>
                    <a:pt x="784955" y="990886"/>
                    <a:pt x="777716" y="931641"/>
                    <a:pt x="758857" y="870109"/>
                  </a:cubicBezTo>
                  <a:lnTo>
                    <a:pt x="655130" y="53263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36" name="Google Shape;236;p16"/>
          <p:cNvGrpSpPr/>
          <p:nvPr/>
        </p:nvGrpSpPr>
        <p:grpSpPr>
          <a:xfrm>
            <a:off x="-735295" y="-331459"/>
            <a:ext cx="13533584" cy="7247292"/>
            <a:chOff x="-551471" y="-248595"/>
            <a:chExt cx="10150188" cy="5435469"/>
          </a:xfrm>
        </p:grpSpPr>
        <p:sp>
          <p:nvSpPr>
            <p:cNvPr id="237" name="Google Shape;237;p16"/>
            <p:cNvSpPr/>
            <p:nvPr/>
          </p:nvSpPr>
          <p:spPr>
            <a:xfrm rot="5400000">
              <a:off x="7444710" y="3032868"/>
              <a:ext cx="3501886" cy="806128"/>
            </a:xfrm>
            <a:custGeom>
              <a:avLst/>
              <a:gdLst/>
              <a:ahLst/>
              <a:cxnLst/>
              <a:rect l="l" t="t" r="r" b="b"/>
              <a:pathLst>
                <a:path w="2219896" h="511016" extrusionOk="0">
                  <a:moveTo>
                    <a:pt x="1505617" y="511016"/>
                  </a:moveTo>
                  <a:lnTo>
                    <a:pt x="877919" y="511016"/>
                  </a:lnTo>
                  <a:cubicBezTo>
                    <a:pt x="714089" y="511016"/>
                    <a:pt x="542544" y="461201"/>
                    <a:pt x="382048" y="366903"/>
                  </a:cubicBezTo>
                  <a:cubicBezTo>
                    <a:pt x="226886" y="275749"/>
                    <a:pt x="91154" y="146399"/>
                    <a:pt x="0" y="2572"/>
                  </a:cubicBezTo>
                  <a:lnTo>
                    <a:pt x="4000" y="0"/>
                  </a:lnTo>
                  <a:cubicBezTo>
                    <a:pt x="94774" y="143256"/>
                    <a:pt x="229838" y="272034"/>
                    <a:pt x="384429" y="362807"/>
                  </a:cubicBezTo>
                  <a:cubicBezTo>
                    <a:pt x="544259" y="456629"/>
                    <a:pt x="714851" y="506254"/>
                    <a:pt x="877919" y="506254"/>
                  </a:cubicBezTo>
                  <a:lnTo>
                    <a:pt x="1505617" y="506254"/>
                  </a:lnTo>
                  <a:cubicBezTo>
                    <a:pt x="1824609" y="506254"/>
                    <a:pt x="2109883" y="302990"/>
                    <a:pt x="2215420" y="476"/>
                  </a:cubicBezTo>
                  <a:lnTo>
                    <a:pt x="2219897" y="2000"/>
                  </a:lnTo>
                  <a:cubicBezTo>
                    <a:pt x="2113693" y="306419"/>
                    <a:pt x="1826705" y="511016"/>
                    <a:pt x="1505617" y="51101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8" name="Google Shape;238;p16"/>
            <p:cNvSpPr/>
            <p:nvPr/>
          </p:nvSpPr>
          <p:spPr>
            <a:xfrm rot="10800000" flipH="1">
              <a:off x="-551471" y="-248595"/>
              <a:ext cx="1261935" cy="1959953"/>
            </a:xfrm>
            <a:custGeom>
              <a:avLst/>
              <a:gdLst/>
              <a:ahLst/>
              <a:cxnLst/>
              <a:rect l="l" t="t" r="r" b="b"/>
              <a:pathLst>
                <a:path w="870300" h="1351692" extrusionOk="0">
                  <a:moveTo>
                    <a:pt x="865632" y="1351598"/>
                  </a:moveTo>
                  <a:lnTo>
                    <a:pt x="860870" y="1351026"/>
                  </a:lnTo>
                  <a:cubicBezTo>
                    <a:pt x="869918" y="1282351"/>
                    <a:pt x="865727" y="1209580"/>
                    <a:pt x="848582" y="1134713"/>
                  </a:cubicBezTo>
                  <a:lnTo>
                    <a:pt x="751808" y="712756"/>
                  </a:lnTo>
                  <a:cubicBezTo>
                    <a:pt x="674560" y="376238"/>
                    <a:pt x="351377" y="71819"/>
                    <a:pt x="0" y="4667"/>
                  </a:cubicBezTo>
                  <a:lnTo>
                    <a:pt x="857" y="0"/>
                  </a:lnTo>
                  <a:cubicBezTo>
                    <a:pt x="354044" y="67437"/>
                    <a:pt x="678847" y="373475"/>
                    <a:pt x="756476" y="711708"/>
                  </a:cubicBezTo>
                  <a:lnTo>
                    <a:pt x="853250" y="1133666"/>
                  </a:lnTo>
                  <a:cubicBezTo>
                    <a:pt x="870585" y="1209104"/>
                    <a:pt x="874681" y="1282446"/>
                    <a:pt x="865632" y="135169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39" name="Google Shape;239;p16"/>
          <p:cNvGrpSpPr/>
          <p:nvPr/>
        </p:nvGrpSpPr>
        <p:grpSpPr>
          <a:xfrm>
            <a:off x="153780" y="-523374"/>
            <a:ext cx="11465829" cy="7803132"/>
            <a:chOff x="2944261" y="1556194"/>
            <a:chExt cx="8599372" cy="5852349"/>
          </a:xfrm>
        </p:grpSpPr>
        <p:sp>
          <p:nvSpPr>
            <p:cNvPr id="240" name="Google Shape;240;p16"/>
            <p:cNvSpPr/>
            <p:nvPr/>
          </p:nvSpPr>
          <p:spPr>
            <a:xfrm>
              <a:off x="2944261" y="2753625"/>
              <a:ext cx="205168" cy="205168"/>
            </a:xfrm>
            <a:custGeom>
              <a:avLst/>
              <a:gdLst/>
              <a:ahLst/>
              <a:cxnLst/>
              <a:rect l="l" t="t" r="r" b="b"/>
              <a:pathLst>
                <a:path w="205168" h="205168" extrusionOk="0">
                  <a:moveTo>
                    <a:pt x="102584" y="205169"/>
                  </a:moveTo>
                  <a:cubicBezTo>
                    <a:pt x="46006" y="205169"/>
                    <a:pt x="0" y="159163"/>
                    <a:pt x="0" y="102584"/>
                  </a:cubicBezTo>
                  <a:cubicBezTo>
                    <a:pt x="0" y="46006"/>
                    <a:pt x="46006" y="0"/>
                    <a:pt x="102584" y="0"/>
                  </a:cubicBezTo>
                  <a:cubicBezTo>
                    <a:pt x="159163" y="0"/>
                    <a:pt x="205168" y="46006"/>
                    <a:pt x="205168" y="102584"/>
                  </a:cubicBezTo>
                  <a:cubicBezTo>
                    <a:pt x="205168" y="159163"/>
                    <a:pt x="159163" y="205169"/>
                    <a:pt x="102584" y="205169"/>
                  </a:cubicBezTo>
                  <a:close/>
                  <a:moveTo>
                    <a:pt x="102584" y="4667"/>
                  </a:moveTo>
                  <a:cubicBezTo>
                    <a:pt x="48578" y="4667"/>
                    <a:pt x="4763" y="48577"/>
                    <a:pt x="4763" y="102489"/>
                  </a:cubicBezTo>
                  <a:cubicBezTo>
                    <a:pt x="4763" y="156400"/>
                    <a:pt x="48673" y="200311"/>
                    <a:pt x="102584" y="200311"/>
                  </a:cubicBezTo>
                  <a:cubicBezTo>
                    <a:pt x="156496" y="200311"/>
                    <a:pt x="200406" y="156400"/>
                    <a:pt x="200406" y="102489"/>
                  </a:cubicBezTo>
                  <a:cubicBezTo>
                    <a:pt x="200406" y="48577"/>
                    <a:pt x="156496" y="4667"/>
                    <a:pt x="102584" y="466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1" name="Google Shape;241;p16"/>
            <p:cNvSpPr/>
            <p:nvPr/>
          </p:nvSpPr>
          <p:spPr>
            <a:xfrm>
              <a:off x="10864881" y="1556194"/>
              <a:ext cx="678751" cy="678751"/>
            </a:xfrm>
            <a:custGeom>
              <a:avLst/>
              <a:gdLst/>
              <a:ahLst/>
              <a:cxnLst/>
              <a:rect l="l" t="t" r="r" b="b"/>
              <a:pathLst>
                <a:path w="678751" h="678751" extrusionOk="0">
                  <a:moveTo>
                    <a:pt x="339376" y="678752"/>
                  </a:moveTo>
                  <a:cubicBezTo>
                    <a:pt x="152305" y="678752"/>
                    <a:pt x="0" y="526542"/>
                    <a:pt x="0" y="339376"/>
                  </a:cubicBezTo>
                  <a:cubicBezTo>
                    <a:pt x="0" y="152210"/>
                    <a:pt x="152210" y="0"/>
                    <a:pt x="339376" y="0"/>
                  </a:cubicBezTo>
                  <a:cubicBezTo>
                    <a:pt x="526542" y="0"/>
                    <a:pt x="678752" y="152210"/>
                    <a:pt x="678752" y="339376"/>
                  </a:cubicBezTo>
                  <a:cubicBezTo>
                    <a:pt x="678752" y="526542"/>
                    <a:pt x="526542" y="678752"/>
                    <a:pt x="339376" y="678752"/>
                  </a:cubicBezTo>
                  <a:close/>
                  <a:moveTo>
                    <a:pt x="339376" y="4858"/>
                  </a:moveTo>
                  <a:cubicBezTo>
                    <a:pt x="154877" y="4858"/>
                    <a:pt x="4763" y="154972"/>
                    <a:pt x="4763" y="339471"/>
                  </a:cubicBezTo>
                  <a:cubicBezTo>
                    <a:pt x="4763" y="523970"/>
                    <a:pt x="154877" y="674084"/>
                    <a:pt x="339376" y="674084"/>
                  </a:cubicBezTo>
                  <a:cubicBezTo>
                    <a:pt x="523875" y="674084"/>
                    <a:pt x="673989" y="523970"/>
                    <a:pt x="673989" y="339471"/>
                  </a:cubicBezTo>
                  <a:cubicBezTo>
                    <a:pt x="673989" y="154972"/>
                    <a:pt x="523875" y="4858"/>
                    <a:pt x="339376" y="485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2" name="Google Shape;242;p16"/>
            <p:cNvSpPr/>
            <p:nvPr/>
          </p:nvSpPr>
          <p:spPr>
            <a:xfrm>
              <a:off x="3179526" y="6654069"/>
              <a:ext cx="205168" cy="205263"/>
            </a:xfrm>
            <a:custGeom>
              <a:avLst/>
              <a:gdLst/>
              <a:ahLst/>
              <a:cxnLst/>
              <a:rect l="l" t="t" r="r" b="b"/>
              <a:pathLst>
                <a:path w="205168" h="205263" extrusionOk="0">
                  <a:moveTo>
                    <a:pt x="102584" y="205264"/>
                  </a:moveTo>
                  <a:cubicBezTo>
                    <a:pt x="46006" y="205264"/>
                    <a:pt x="0" y="159258"/>
                    <a:pt x="0" y="102679"/>
                  </a:cubicBezTo>
                  <a:cubicBezTo>
                    <a:pt x="0" y="46101"/>
                    <a:pt x="46006" y="0"/>
                    <a:pt x="102584" y="0"/>
                  </a:cubicBezTo>
                  <a:cubicBezTo>
                    <a:pt x="159163" y="0"/>
                    <a:pt x="205168" y="46006"/>
                    <a:pt x="205168" y="102679"/>
                  </a:cubicBezTo>
                  <a:cubicBezTo>
                    <a:pt x="205168" y="159353"/>
                    <a:pt x="159163" y="205264"/>
                    <a:pt x="102584" y="205264"/>
                  </a:cubicBezTo>
                  <a:close/>
                  <a:moveTo>
                    <a:pt x="102584" y="4763"/>
                  </a:moveTo>
                  <a:cubicBezTo>
                    <a:pt x="48577" y="4763"/>
                    <a:pt x="4763" y="48673"/>
                    <a:pt x="4763" y="102679"/>
                  </a:cubicBezTo>
                  <a:cubicBezTo>
                    <a:pt x="4763" y="156686"/>
                    <a:pt x="48673" y="200501"/>
                    <a:pt x="102584" y="200501"/>
                  </a:cubicBezTo>
                  <a:cubicBezTo>
                    <a:pt x="156496" y="200501"/>
                    <a:pt x="200406" y="156591"/>
                    <a:pt x="200406" y="102679"/>
                  </a:cubicBezTo>
                  <a:cubicBezTo>
                    <a:pt x="200406" y="48768"/>
                    <a:pt x="156496" y="4763"/>
                    <a:pt x="102584"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3" name="Google Shape;243;p16"/>
            <p:cNvSpPr/>
            <p:nvPr/>
          </p:nvSpPr>
          <p:spPr>
            <a:xfrm>
              <a:off x="9469936" y="6968870"/>
              <a:ext cx="439674" cy="439673"/>
            </a:xfrm>
            <a:custGeom>
              <a:avLst/>
              <a:gdLst/>
              <a:ahLst/>
              <a:cxnLst/>
              <a:rect l="l" t="t" r="r" b="b"/>
              <a:pathLst>
                <a:path w="439674" h="439673" extrusionOk="0">
                  <a:moveTo>
                    <a:pt x="219837" y="439674"/>
                  </a:moveTo>
                  <a:cubicBezTo>
                    <a:pt x="98584" y="439674"/>
                    <a:pt x="0" y="341090"/>
                    <a:pt x="0" y="219837"/>
                  </a:cubicBezTo>
                  <a:cubicBezTo>
                    <a:pt x="0" y="98584"/>
                    <a:pt x="98584" y="0"/>
                    <a:pt x="219837" y="0"/>
                  </a:cubicBezTo>
                  <a:cubicBezTo>
                    <a:pt x="341090" y="0"/>
                    <a:pt x="439674" y="98584"/>
                    <a:pt x="439674" y="219837"/>
                  </a:cubicBezTo>
                  <a:cubicBezTo>
                    <a:pt x="439674" y="341090"/>
                    <a:pt x="341090" y="439674"/>
                    <a:pt x="219837" y="439674"/>
                  </a:cubicBezTo>
                  <a:close/>
                  <a:moveTo>
                    <a:pt x="219837" y="4763"/>
                  </a:moveTo>
                  <a:cubicBezTo>
                    <a:pt x="101251" y="4763"/>
                    <a:pt x="4763" y="101251"/>
                    <a:pt x="4763" y="219837"/>
                  </a:cubicBezTo>
                  <a:cubicBezTo>
                    <a:pt x="4763" y="338423"/>
                    <a:pt x="101251" y="434911"/>
                    <a:pt x="219837" y="434911"/>
                  </a:cubicBezTo>
                  <a:cubicBezTo>
                    <a:pt x="338424" y="434911"/>
                    <a:pt x="434912" y="338423"/>
                    <a:pt x="434912" y="219837"/>
                  </a:cubicBezTo>
                  <a:cubicBezTo>
                    <a:pt x="434912" y="101251"/>
                    <a:pt x="338424" y="4763"/>
                    <a:pt x="219837"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44" name="Google Shape;244;p1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45" name="Google Shape;245;p16"/>
          <p:cNvSpPr txBox="1">
            <a:spLocks noGrp="1"/>
          </p:cNvSpPr>
          <p:nvPr>
            <p:ph type="body" idx="1"/>
          </p:nvPr>
        </p:nvSpPr>
        <p:spPr>
          <a:xfrm>
            <a:off x="960000" y="1621000"/>
            <a:ext cx="10272000" cy="15056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SzPts val="1400"/>
              <a:buFont typeface="Nunito Light"/>
              <a:buChar char="●"/>
              <a:defRPr/>
            </a:lvl1pPr>
            <a:lvl2pPr marL="1219170" lvl="1" indent="-406390" rtl="0">
              <a:spcBef>
                <a:spcPts val="0"/>
              </a:spcBef>
              <a:spcAft>
                <a:spcPts val="0"/>
              </a:spcAft>
              <a:buSzPts val="1200"/>
              <a:buFont typeface="Nunito Light"/>
              <a:buChar char="○"/>
              <a:defRPr/>
            </a:lvl2pPr>
            <a:lvl3pPr marL="1828754" lvl="2" indent="-406390" rtl="0">
              <a:lnSpc>
                <a:spcPct val="115000"/>
              </a:lnSpc>
              <a:spcBef>
                <a:spcPts val="0"/>
              </a:spcBef>
              <a:spcAft>
                <a:spcPts val="0"/>
              </a:spcAft>
              <a:buClr>
                <a:srgbClr val="FFC800"/>
              </a:buClr>
              <a:buSzPts val="1200"/>
              <a:buFont typeface="Nunito Light"/>
              <a:buChar char="■"/>
              <a:defRPr/>
            </a:lvl3pPr>
            <a:lvl4pPr marL="2438339" lvl="3" indent="-406390" rtl="0">
              <a:lnSpc>
                <a:spcPct val="115000"/>
              </a:lnSpc>
              <a:spcBef>
                <a:spcPts val="0"/>
              </a:spcBef>
              <a:spcAft>
                <a:spcPts val="0"/>
              </a:spcAft>
              <a:buClr>
                <a:srgbClr val="FFC800"/>
              </a:buClr>
              <a:buSzPts val="1200"/>
              <a:buFont typeface="Nunito Light"/>
              <a:buChar char="●"/>
              <a:defRPr/>
            </a:lvl4pPr>
            <a:lvl5pPr marL="3047924" lvl="4" indent="-406390" rtl="0">
              <a:lnSpc>
                <a:spcPct val="115000"/>
              </a:lnSpc>
              <a:spcBef>
                <a:spcPts val="0"/>
              </a:spcBef>
              <a:spcAft>
                <a:spcPts val="0"/>
              </a:spcAft>
              <a:buClr>
                <a:srgbClr val="434343"/>
              </a:buClr>
              <a:buSzPts val="1200"/>
              <a:buFont typeface="Nunito Light"/>
              <a:buChar char="○"/>
              <a:defRPr/>
            </a:lvl5pPr>
            <a:lvl6pPr marL="3657509" lvl="5" indent="-406390" rtl="0">
              <a:lnSpc>
                <a:spcPct val="115000"/>
              </a:lnSpc>
              <a:spcBef>
                <a:spcPts val="0"/>
              </a:spcBef>
              <a:spcAft>
                <a:spcPts val="0"/>
              </a:spcAft>
              <a:buClr>
                <a:srgbClr val="434343"/>
              </a:buClr>
              <a:buSzPts val="1200"/>
              <a:buFont typeface="Nunito Light"/>
              <a:buChar char="■"/>
              <a:defRPr/>
            </a:lvl6pPr>
            <a:lvl7pPr marL="4267093" lvl="6" indent="-406390" rtl="0">
              <a:lnSpc>
                <a:spcPct val="115000"/>
              </a:lnSpc>
              <a:spcBef>
                <a:spcPts val="0"/>
              </a:spcBef>
              <a:spcAft>
                <a:spcPts val="0"/>
              </a:spcAft>
              <a:buClr>
                <a:srgbClr val="434343"/>
              </a:buClr>
              <a:buSzPts val="1200"/>
              <a:buFont typeface="Nunito Light"/>
              <a:buChar char="●"/>
              <a:defRPr/>
            </a:lvl7pPr>
            <a:lvl8pPr marL="4876678" lvl="7" indent="-406390" rtl="0">
              <a:lnSpc>
                <a:spcPct val="115000"/>
              </a:lnSpc>
              <a:spcBef>
                <a:spcPts val="0"/>
              </a:spcBef>
              <a:spcAft>
                <a:spcPts val="0"/>
              </a:spcAft>
              <a:buClr>
                <a:srgbClr val="434343"/>
              </a:buClr>
              <a:buSzPts val="1200"/>
              <a:buFont typeface="Nunito Light"/>
              <a:buChar char="○"/>
              <a:defRPr/>
            </a:lvl8pPr>
            <a:lvl9pPr marL="5486263" lvl="8" indent="-406390" rtl="0">
              <a:lnSpc>
                <a:spcPct val="115000"/>
              </a:lnSpc>
              <a:spcBef>
                <a:spcPts val="0"/>
              </a:spcBef>
              <a:spcAft>
                <a:spcPts val="0"/>
              </a:spcAft>
              <a:buClr>
                <a:srgbClr val="434343"/>
              </a:buClr>
              <a:buSzPts val="1200"/>
              <a:buFont typeface="Nunito Light"/>
              <a:buChar char="■"/>
              <a:defRPr/>
            </a:lvl9pPr>
          </a:lstStyle>
          <a:p>
            <a:pPr lvl="0"/>
            <a:r>
              <a:rPr lang="en-US"/>
              <a:t>Click to edit Master text styles</a:t>
            </a:r>
          </a:p>
        </p:txBody>
      </p:sp>
    </p:spTree>
    <p:extLst>
      <p:ext uri="{BB962C8B-B14F-4D97-AF65-F5344CB8AC3E}">
        <p14:creationId xmlns:p14="http://schemas.microsoft.com/office/powerpoint/2010/main" val="548600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246"/>
        <p:cNvGrpSpPr/>
        <p:nvPr/>
      </p:nvGrpSpPr>
      <p:grpSpPr>
        <a:xfrm>
          <a:off x="0" y="0"/>
          <a:ext cx="0" cy="0"/>
          <a:chOff x="0" y="0"/>
          <a:chExt cx="0" cy="0"/>
        </a:xfrm>
      </p:grpSpPr>
      <p:sp>
        <p:nvSpPr>
          <p:cNvPr id="247" name="Google Shape;247;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48" name="Google Shape;248;p17"/>
          <p:cNvSpPr txBox="1">
            <a:spLocks noGrp="1"/>
          </p:cNvSpPr>
          <p:nvPr>
            <p:ph type="subTitle" idx="1"/>
          </p:nvPr>
        </p:nvSpPr>
        <p:spPr>
          <a:xfrm>
            <a:off x="1442633" y="2208043"/>
            <a:ext cx="9328400" cy="763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r>
              <a:rPr lang="en-US"/>
              <a:t>Click to edit Master subtitle style</a:t>
            </a:r>
            <a:endParaRPr/>
          </a:p>
        </p:txBody>
      </p:sp>
      <p:sp>
        <p:nvSpPr>
          <p:cNvPr id="249" name="Google Shape;249;p17"/>
          <p:cNvSpPr txBox="1">
            <a:spLocks noGrp="1"/>
          </p:cNvSpPr>
          <p:nvPr>
            <p:ph type="subTitle" idx="2"/>
          </p:nvPr>
        </p:nvSpPr>
        <p:spPr>
          <a:xfrm>
            <a:off x="1442633" y="3701608"/>
            <a:ext cx="9328400" cy="763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r>
              <a:rPr lang="en-US"/>
              <a:t>Click to edit Master subtitle style</a:t>
            </a:r>
            <a:endParaRPr/>
          </a:p>
        </p:txBody>
      </p:sp>
      <p:sp>
        <p:nvSpPr>
          <p:cNvPr id="250" name="Google Shape;250;p17"/>
          <p:cNvSpPr txBox="1">
            <a:spLocks noGrp="1"/>
          </p:cNvSpPr>
          <p:nvPr>
            <p:ph type="subTitle" idx="3"/>
          </p:nvPr>
        </p:nvSpPr>
        <p:spPr>
          <a:xfrm>
            <a:off x="1442633" y="5195608"/>
            <a:ext cx="9328400" cy="763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r>
              <a:rPr lang="en-US"/>
              <a:t>Click to edit Master subtitle style</a:t>
            </a:r>
            <a:endParaRPr/>
          </a:p>
        </p:txBody>
      </p:sp>
      <p:sp>
        <p:nvSpPr>
          <p:cNvPr id="251" name="Google Shape;251;p17"/>
          <p:cNvSpPr txBox="1">
            <a:spLocks noGrp="1"/>
          </p:cNvSpPr>
          <p:nvPr>
            <p:ph type="subTitle" idx="4"/>
          </p:nvPr>
        </p:nvSpPr>
        <p:spPr>
          <a:xfrm>
            <a:off x="1442633" y="1643767"/>
            <a:ext cx="9328400" cy="707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667" b="1">
                <a:solidFill>
                  <a:schemeClr val="accent3"/>
                </a:solidFill>
                <a:latin typeface="Bricolage Grotesque"/>
                <a:ea typeface="Bricolage Grotesque"/>
                <a:cs typeface="Bricolage Grotesque"/>
                <a:sym typeface="Bricolage Grotesque"/>
              </a:defRPr>
            </a:lvl1pPr>
            <a:lvl2pPr lvl="1" rtl="0">
              <a:lnSpc>
                <a:spcPct val="115000"/>
              </a:lnSpc>
              <a:spcBef>
                <a:spcPts val="0"/>
              </a:spcBef>
              <a:spcAft>
                <a:spcPts val="0"/>
              </a:spcAft>
              <a:buSzPts val="2400"/>
              <a:buFont typeface="DM Sans"/>
              <a:buNone/>
              <a:defRPr sz="3200" b="1">
                <a:latin typeface="DM Sans"/>
                <a:ea typeface="DM Sans"/>
                <a:cs typeface="DM Sans"/>
                <a:sym typeface="DM Sans"/>
              </a:defRPr>
            </a:lvl2pPr>
            <a:lvl3pPr lvl="2" rtl="0">
              <a:lnSpc>
                <a:spcPct val="115000"/>
              </a:lnSpc>
              <a:spcBef>
                <a:spcPts val="0"/>
              </a:spcBef>
              <a:spcAft>
                <a:spcPts val="0"/>
              </a:spcAft>
              <a:buSzPts val="2400"/>
              <a:buFont typeface="DM Sans"/>
              <a:buNone/>
              <a:defRPr sz="3200" b="1">
                <a:latin typeface="DM Sans"/>
                <a:ea typeface="DM Sans"/>
                <a:cs typeface="DM Sans"/>
                <a:sym typeface="DM Sans"/>
              </a:defRPr>
            </a:lvl3pPr>
            <a:lvl4pPr lvl="3" rtl="0">
              <a:lnSpc>
                <a:spcPct val="115000"/>
              </a:lnSpc>
              <a:spcBef>
                <a:spcPts val="0"/>
              </a:spcBef>
              <a:spcAft>
                <a:spcPts val="0"/>
              </a:spcAft>
              <a:buSzPts val="2400"/>
              <a:buFont typeface="DM Sans"/>
              <a:buNone/>
              <a:defRPr sz="3200" b="1">
                <a:latin typeface="DM Sans"/>
                <a:ea typeface="DM Sans"/>
                <a:cs typeface="DM Sans"/>
                <a:sym typeface="DM Sans"/>
              </a:defRPr>
            </a:lvl4pPr>
            <a:lvl5pPr lvl="4" rtl="0">
              <a:lnSpc>
                <a:spcPct val="115000"/>
              </a:lnSpc>
              <a:spcBef>
                <a:spcPts val="0"/>
              </a:spcBef>
              <a:spcAft>
                <a:spcPts val="0"/>
              </a:spcAft>
              <a:buSzPts val="2400"/>
              <a:buFont typeface="DM Sans"/>
              <a:buNone/>
              <a:defRPr sz="3200" b="1">
                <a:latin typeface="DM Sans"/>
                <a:ea typeface="DM Sans"/>
                <a:cs typeface="DM Sans"/>
                <a:sym typeface="DM Sans"/>
              </a:defRPr>
            </a:lvl5pPr>
            <a:lvl6pPr lvl="5" rtl="0">
              <a:lnSpc>
                <a:spcPct val="115000"/>
              </a:lnSpc>
              <a:spcBef>
                <a:spcPts val="0"/>
              </a:spcBef>
              <a:spcAft>
                <a:spcPts val="0"/>
              </a:spcAft>
              <a:buSzPts val="2400"/>
              <a:buFont typeface="DM Sans"/>
              <a:buNone/>
              <a:defRPr sz="3200" b="1">
                <a:latin typeface="DM Sans"/>
                <a:ea typeface="DM Sans"/>
                <a:cs typeface="DM Sans"/>
                <a:sym typeface="DM Sans"/>
              </a:defRPr>
            </a:lvl6pPr>
            <a:lvl7pPr lvl="6" rtl="0">
              <a:lnSpc>
                <a:spcPct val="115000"/>
              </a:lnSpc>
              <a:spcBef>
                <a:spcPts val="0"/>
              </a:spcBef>
              <a:spcAft>
                <a:spcPts val="0"/>
              </a:spcAft>
              <a:buSzPts val="2400"/>
              <a:buFont typeface="DM Sans"/>
              <a:buNone/>
              <a:defRPr sz="3200" b="1">
                <a:latin typeface="DM Sans"/>
                <a:ea typeface="DM Sans"/>
                <a:cs typeface="DM Sans"/>
                <a:sym typeface="DM Sans"/>
              </a:defRPr>
            </a:lvl7pPr>
            <a:lvl8pPr lvl="7" rtl="0">
              <a:lnSpc>
                <a:spcPct val="115000"/>
              </a:lnSpc>
              <a:spcBef>
                <a:spcPts val="0"/>
              </a:spcBef>
              <a:spcAft>
                <a:spcPts val="0"/>
              </a:spcAft>
              <a:buSzPts val="2400"/>
              <a:buFont typeface="DM Sans"/>
              <a:buNone/>
              <a:defRPr sz="3200" b="1">
                <a:latin typeface="DM Sans"/>
                <a:ea typeface="DM Sans"/>
                <a:cs typeface="DM Sans"/>
                <a:sym typeface="DM Sans"/>
              </a:defRPr>
            </a:lvl8pPr>
            <a:lvl9pPr lvl="8" rtl="0">
              <a:lnSpc>
                <a:spcPct val="115000"/>
              </a:lnSpc>
              <a:spcBef>
                <a:spcPts val="0"/>
              </a:spcBef>
              <a:spcAft>
                <a:spcPts val="0"/>
              </a:spcAft>
              <a:buSzPts val="2400"/>
              <a:buFont typeface="DM Sans"/>
              <a:buNone/>
              <a:defRPr sz="3200" b="1">
                <a:latin typeface="DM Sans"/>
                <a:ea typeface="DM Sans"/>
                <a:cs typeface="DM Sans"/>
                <a:sym typeface="DM Sans"/>
              </a:defRPr>
            </a:lvl9pPr>
          </a:lstStyle>
          <a:p>
            <a:r>
              <a:rPr lang="en-US"/>
              <a:t>Click to edit Master subtitle style</a:t>
            </a:r>
            <a:endParaRPr/>
          </a:p>
        </p:txBody>
      </p:sp>
      <p:sp>
        <p:nvSpPr>
          <p:cNvPr id="252" name="Google Shape;252;p17"/>
          <p:cNvSpPr txBox="1">
            <a:spLocks noGrp="1"/>
          </p:cNvSpPr>
          <p:nvPr>
            <p:ph type="subTitle" idx="5"/>
          </p:nvPr>
        </p:nvSpPr>
        <p:spPr>
          <a:xfrm>
            <a:off x="1442633" y="3133500"/>
            <a:ext cx="9328400" cy="703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667" b="1">
                <a:solidFill>
                  <a:schemeClr val="accent3"/>
                </a:solidFill>
                <a:latin typeface="Bricolage Grotesque"/>
                <a:ea typeface="Bricolage Grotesque"/>
                <a:cs typeface="Bricolage Grotesque"/>
                <a:sym typeface="Bricolage Grotesque"/>
              </a:defRPr>
            </a:lvl1pPr>
            <a:lvl2pPr lvl="1" rtl="0">
              <a:lnSpc>
                <a:spcPct val="115000"/>
              </a:lnSpc>
              <a:spcBef>
                <a:spcPts val="0"/>
              </a:spcBef>
              <a:spcAft>
                <a:spcPts val="0"/>
              </a:spcAft>
              <a:buSzPts val="2400"/>
              <a:buFont typeface="DM Sans"/>
              <a:buNone/>
              <a:defRPr sz="3200" b="1">
                <a:latin typeface="DM Sans"/>
                <a:ea typeface="DM Sans"/>
                <a:cs typeface="DM Sans"/>
                <a:sym typeface="DM Sans"/>
              </a:defRPr>
            </a:lvl2pPr>
            <a:lvl3pPr lvl="2" rtl="0">
              <a:lnSpc>
                <a:spcPct val="115000"/>
              </a:lnSpc>
              <a:spcBef>
                <a:spcPts val="0"/>
              </a:spcBef>
              <a:spcAft>
                <a:spcPts val="0"/>
              </a:spcAft>
              <a:buSzPts val="2400"/>
              <a:buFont typeface="DM Sans"/>
              <a:buNone/>
              <a:defRPr sz="3200" b="1">
                <a:latin typeface="DM Sans"/>
                <a:ea typeface="DM Sans"/>
                <a:cs typeface="DM Sans"/>
                <a:sym typeface="DM Sans"/>
              </a:defRPr>
            </a:lvl3pPr>
            <a:lvl4pPr lvl="3" rtl="0">
              <a:lnSpc>
                <a:spcPct val="115000"/>
              </a:lnSpc>
              <a:spcBef>
                <a:spcPts val="0"/>
              </a:spcBef>
              <a:spcAft>
                <a:spcPts val="0"/>
              </a:spcAft>
              <a:buSzPts val="2400"/>
              <a:buFont typeface="DM Sans"/>
              <a:buNone/>
              <a:defRPr sz="3200" b="1">
                <a:latin typeface="DM Sans"/>
                <a:ea typeface="DM Sans"/>
                <a:cs typeface="DM Sans"/>
                <a:sym typeface="DM Sans"/>
              </a:defRPr>
            </a:lvl4pPr>
            <a:lvl5pPr lvl="4" rtl="0">
              <a:lnSpc>
                <a:spcPct val="115000"/>
              </a:lnSpc>
              <a:spcBef>
                <a:spcPts val="0"/>
              </a:spcBef>
              <a:spcAft>
                <a:spcPts val="0"/>
              </a:spcAft>
              <a:buSzPts val="2400"/>
              <a:buFont typeface="DM Sans"/>
              <a:buNone/>
              <a:defRPr sz="3200" b="1">
                <a:latin typeface="DM Sans"/>
                <a:ea typeface="DM Sans"/>
                <a:cs typeface="DM Sans"/>
                <a:sym typeface="DM Sans"/>
              </a:defRPr>
            </a:lvl5pPr>
            <a:lvl6pPr lvl="5" rtl="0">
              <a:lnSpc>
                <a:spcPct val="115000"/>
              </a:lnSpc>
              <a:spcBef>
                <a:spcPts val="0"/>
              </a:spcBef>
              <a:spcAft>
                <a:spcPts val="0"/>
              </a:spcAft>
              <a:buSzPts val="2400"/>
              <a:buFont typeface="DM Sans"/>
              <a:buNone/>
              <a:defRPr sz="3200" b="1">
                <a:latin typeface="DM Sans"/>
                <a:ea typeface="DM Sans"/>
                <a:cs typeface="DM Sans"/>
                <a:sym typeface="DM Sans"/>
              </a:defRPr>
            </a:lvl6pPr>
            <a:lvl7pPr lvl="6" rtl="0">
              <a:lnSpc>
                <a:spcPct val="115000"/>
              </a:lnSpc>
              <a:spcBef>
                <a:spcPts val="0"/>
              </a:spcBef>
              <a:spcAft>
                <a:spcPts val="0"/>
              </a:spcAft>
              <a:buSzPts val="2400"/>
              <a:buFont typeface="DM Sans"/>
              <a:buNone/>
              <a:defRPr sz="3200" b="1">
                <a:latin typeface="DM Sans"/>
                <a:ea typeface="DM Sans"/>
                <a:cs typeface="DM Sans"/>
                <a:sym typeface="DM Sans"/>
              </a:defRPr>
            </a:lvl7pPr>
            <a:lvl8pPr lvl="7" rtl="0">
              <a:lnSpc>
                <a:spcPct val="115000"/>
              </a:lnSpc>
              <a:spcBef>
                <a:spcPts val="0"/>
              </a:spcBef>
              <a:spcAft>
                <a:spcPts val="0"/>
              </a:spcAft>
              <a:buSzPts val="2400"/>
              <a:buFont typeface="DM Sans"/>
              <a:buNone/>
              <a:defRPr sz="3200" b="1">
                <a:latin typeface="DM Sans"/>
                <a:ea typeface="DM Sans"/>
                <a:cs typeface="DM Sans"/>
                <a:sym typeface="DM Sans"/>
              </a:defRPr>
            </a:lvl8pPr>
            <a:lvl9pPr lvl="8" rtl="0">
              <a:lnSpc>
                <a:spcPct val="115000"/>
              </a:lnSpc>
              <a:spcBef>
                <a:spcPts val="0"/>
              </a:spcBef>
              <a:spcAft>
                <a:spcPts val="0"/>
              </a:spcAft>
              <a:buSzPts val="2400"/>
              <a:buFont typeface="DM Sans"/>
              <a:buNone/>
              <a:defRPr sz="3200" b="1">
                <a:latin typeface="DM Sans"/>
                <a:ea typeface="DM Sans"/>
                <a:cs typeface="DM Sans"/>
                <a:sym typeface="DM Sans"/>
              </a:defRPr>
            </a:lvl9pPr>
          </a:lstStyle>
          <a:p>
            <a:r>
              <a:rPr lang="en-US"/>
              <a:t>Click to edit Master subtitle style</a:t>
            </a:r>
            <a:endParaRPr/>
          </a:p>
        </p:txBody>
      </p:sp>
      <p:sp>
        <p:nvSpPr>
          <p:cNvPr id="253" name="Google Shape;253;p17"/>
          <p:cNvSpPr txBox="1">
            <a:spLocks noGrp="1"/>
          </p:cNvSpPr>
          <p:nvPr>
            <p:ph type="subTitle" idx="6"/>
          </p:nvPr>
        </p:nvSpPr>
        <p:spPr>
          <a:xfrm>
            <a:off x="1442633" y="4627500"/>
            <a:ext cx="9328400" cy="703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667" b="1">
                <a:solidFill>
                  <a:schemeClr val="accent3"/>
                </a:solidFill>
                <a:latin typeface="Bricolage Grotesque"/>
                <a:ea typeface="Bricolage Grotesque"/>
                <a:cs typeface="Bricolage Grotesque"/>
                <a:sym typeface="Bricolage Grotesque"/>
              </a:defRPr>
            </a:lvl1pPr>
            <a:lvl2pPr lvl="1" rtl="0">
              <a:lnSpc>
                <a:spcPct val="115000"/>
              </a:lnSpc>
              <a:spcBef>
                <a:spcPts val="0"/>
              </a:spcBef>
              <a:spcAft>
                <a:spcPts val="0"/>
              </a:spcAft>
              <a:buSzPts val="2400"/>
              <a:buFont typeface="DM Sans"/>
              <a:buNone/>
              <a:defRPr sz="3200" b="1">
                <a:latin typeface="DM Sans"/>
                <a:ea typeface="DM Sans"/>
                <a:cs typeface="DM Sans"/>
                <a:sym typeface="DM Sans"/>
              </a:defRPr>
            </a:lvl2pPr>
            <a:lvl3pPr lvl="2" rtl="0">
              <a:lnSpc>
                <a:spcPct val="115000"/>
              </a:lnSpc>
              <a:spcBef>
                <a:spcPts val="0"/>
              </a:spcBef>
              <a:spcAft>
                <a:spcPts val="0"/>
              </a:spcAft>
              <a:buSzPts val="2400"/>
              <a:buFont typeface="DM Sans"/>
              <a:buNone/>
              <a:defRPr sz="3200" b="1">
                <a:latin typeface="DM Sans"/>
                <a:ea typeface="DM Sans"/>
                <a:cs typeface="DM Sans"/>
                <a:sym typeface="DM Sans"/>
              </a:defRPr>
            </a:lvl3pPr>
            <a:lvl4pPr lvl="3" rtl="0">
              <a:lnSpc>
                <a:spcPct val="115000"/>
              </a:lnSpc>
              <a:spcBef>
                <a:spcPts val="0"/>
              </a:spcBef>
              <a:spcAft>
                <a:spcPts val="0"/>
              </a:spcAft>
              <a:buSzPts val="2400"/>
              <a:buFont typeface="DM Sans"/>
              <a:buNone/>
              <a:defRPr sz="3200" b="1">
                <a:latin typeface="DM Sans"/>
                <a:ea typeface="DM Sans"/>
                <a:cs typeface="DM Sans"/>
                <a:sym typeface="DM Sans"/>
              </a:defRPr>
            </a:lvl4pPr>
            <a:lvl5pPr lvl="4" rtl="0">
              <a:lnSpc>
                <a:spcPct val="115000"/>
              </a:lnSpc>
              <a:spcBef>
                <a:spcPts val="0"/>
              </a:spcBef>
              <a:spcAft>
                <a:spcPts val="0"/>
              </a:spcAft>
              <a:buSzPts val="2400"/>
              <a:buFont typeface="DM Sans"/>
              <a:buNone/>
              <a:defRPr sz="3200" b="1">
                <a:latin typeface="DM Sans"/>
                <a:ea typeface="DM Sans"/>
                <a:cs typeface="DM Sans"/>
                <a:sym typeface="DM Sans"/>
              </a:defRPr>
            </a:lvl5pPr>
            <a:lvl6pPr lvl="5" rtl="0">
              <a:lnSpc>
                <a:spcPct val="115000"/>
              </a:lnSpc>
              <a:spcBef>
                <a:spcPts val="0"/>
              </a:spcBef>
              <a:spcAft>
                <a:spcPts val="0"/>
              </a:spcAft>
              <a:buSzPts val="2400"/>
              <a:buFont typeface="DM Sans"/>
              <a:buNone/>
              <a:defRPr sz="3200" b="1">
                <a:latin typeface="DM Sans"/>
                <a:ea typeface="DM Sans"/>
                <a:cs typeface="DM Sans"/>
                <a:sym typeface="DM Sans"/>
              </a:defRPr>
            </a:lvl6pPr>
            <a:lvl7pPr lvl="6" rtl="0">
              <a:lnSpc>
                <a:spcPct val="115000"/>
              </a:lnSpc>
              <a:spcBef>
                <a:spcPts val="0"/>
              </a:spcBef>
              <a:spcAft>
                <a:spcPts val="0"/>
              </a:spcAft>
              <a:buSzPts val="2400"/>
              <a:buFont typeface="DM Sans"/>
              <a:buNone/>
              <a:defRPr sz="3200" b="1">
                <a:latin typeface="DM Sans"/>
                <a:ea typeface="DM Sans"/>
                <a:cs typeface="DM Sans"/>
                <a:sym typeface="DM Sans"/>
              </a:defRPr>
            </a:lvl7pPr>
            <a:lvl8pPr lvl="7" rtl="0">
              <a:lnSpc>
                <a:spcPct val="115000"/>
              </a:lnSpc>
              <a:spcBef>
                <a:spcPts val="0"/>
              </a:spcBef>
              <a:spcAft>
                <a:spcPts val="0"/>
              </a:spcAft>
              <a:buSzPts val="2400"/>
              <a:buFont typeface="DM Sans"/>
              <a:buNone/>
              <a:defRPr sz="3200" b="1">
                <a:latin typeface="DM Sans"/>
                <a:ea typeface="DM Sans"/>
                <a:cs typeface="DM Sans"/>
                <a:sym typeface="DM Sans"/>
              </a:defRPr>
            </a:lvl8pPr>
            <a:lvl9pPr lvl="8" rtl="0">
              <a:lnSpc>
                <a:spcPct val="115000"/>
              </a:lnSpc>
              <a:spcBef>
                <a:spcPts val="0"/>
              </a:spcBef>
              <a:spcAft>
                <a:spcPts val="0"/>
              </a:spcAft>
              <a:buSzPts val="2400"/>
              <a:buFont typeface="DM Sans"/>
              <a:buNone/>
              <a:defRPr sz="3200" b="1">
                <a:latin typeface="DM Sans"/>
                <a:ea typeface="DM Sans"/>
                <a:cs typeface="DM Sans"/>
                <a:sym typeface="DM Sans"/>
              </a:defRPr>
            </a:lvl9pPr>
          </a:lstStyle>
          <a:p>
            <a:r>
              <a:rPr lang="en-US"/>
              <a:t>Click to edit Master subtitle style</a:t>
            </a:r>
            <a:endParaRPr/>
          </a:p>
        </p:txBody>
      </p:sp>
      <p:grpSp>
        <p:nvGrpSpPr>
          <p:cNvPr id="254" name="Google Shape;254;p17"/>
          <p:cNvGrpSpPr/>
          <p:nvPr/>
        </p:nvGrpSpPr>
        <p:grpSpPr>
          <a:xfrm>
            <a:off x="-69967" y="-1313"/>
            <a:ext cx="12468785" cy="7400865"/>
            <a:chOff x="-52476" y="-985"/>
            <a:chExt cx="9351589" cy="5550649"/>
          </a:xfrm>
        </p:grpSpPr>
        <p:sp>
          <p:nvSpPr>
            <p:cNvPr id="255" name="Google Shape;255;p17"/>
            <p:cNvSpPr/>
            <p:nvPr/>
          </p:nvSpPr>
          <p:spPr>
            <a:xfrm rot="5400000">
              <a:off x="7400543" y="3651094"/>
              <a:ext cx="3089581" cy="707559"/>
            </a:xfrm>
            <a:custGeom>
              <a:avLst/>
              <a:gdLst/>
              <a:ahLst/>
              <a:cxnLst/>
              <a:rect l="l" t="t" r="r" b="b"/>
              <a:pathLst>
                <a:path w="1958530" h="448532" extrusionOk="0">
                  <a:moveTo>
                    <a:pt x="0" y="0"/>
                  </a:moveTo>
                  <a:cubicBezTo>
                    <a:pt x="164211" y="259080"/>
                    <a:pt x="476345" y="448532"/>
                    <a:pt x="774287" y="448532"/>
                  </a:cubicBezTo>
                  <a:lnTo>
                    <a:pt x="1329118" y="448532"/>
                  </a:lnTo>
                  <a:cubicBezTo>
                    <a:pt x="1619345" y="448532"/>
                    <a:pt x="1867662" y="260318"/>
                    <a:pt x="1958531" y="0"/>
                  </a:cubicBezTo>
                  <a:lnTo>
                    <a:pt x="9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6" name="Google Shape;256;p17"/>
            <p:cNvSpPr/>
            <p:nvPr/>
          </p:nvSpPr>
          <p:spPr>
            <a:xfrm rot="10800000" flipH="1">
              <a:off x="-52476" y="-985"/>
              <a:ext cx="1011333" cy="1352000"/>
            </a:xfrm>
            <a:custGeom>
              <a:avLst/>
              <a:gdLst/>
              <a:ahLst/>
              <a:cxnLst/>
              <a:rect l="l" t="t" r="r" b="b"/>
              <a:pathLst>
                <a:path w="782463" h="1046035" extrusionOk="0">
                  <a:moveTo>
                    <a:pt x="655034" y="532734"/>
                  </a:moveTo>
                  <a:cubicBezTo>
                    <a:pt x="571214" y="260223"/>
                    <a:pt x="286226" y="33433"/>
                    <a:pt x="0" y="0"/>
                  </a:cubicBezTo>
                  <a:lnTo>
                    <a:pt x="0" y="1046036"/>
                  </a:lnTo>
                  <a:lnTo>
                    <a:pt x="781717" y="1046036"/>
                  </a:lnTo>
                  <a:cubicBezTo>
                    <a:pt x="784955" y="990886"/>
                    <a:pt x="777716" y="931641"/>
                    <a:pt x="758857" y="870109"/>
                  </a:cubicBezTo>
                  <a:lnTo>
                    <a:pt x="655130" y="53263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57" name="Google Shape;257;p17"/>
          <p:cNvGrpSpPr/>
          <p:nvPr/>
        </p:nvGrpSpPr>
        <p:grpSpPr>
          <a:xfrm>
            <a:off x="-735295" y="-331459"/>
            <a:ext cx="13533584" cy="7247292"/>
            <a:chOff x="-551471" y="-248595"/>
            <a:chExt cx="10150188" cy="5435469"/>
          </a:xfrm>
        </p:grpSpPr>
        <p:sp>
          <p:nvSpPr>
            <p:cNvPr id="258" name="Google Shape;258;p17"/>
            <p:cNvSpPr/>
            <p:nvPr/>
          </p:nvSpPr>
          <p:spPr>
            <a:xfrm rot="5400000">
              <a:off x="7444710" y="3032868"/>
              <a:ext cx="3501886" cy="806128"/>
            </a:xfrm>
            <a:custGeom>
              <a:avLst/>
              <a:gdLst/>
              <a:ahLst/>
              <a:cxnLst/>
              <a:rect l="l" t="t" r="r" b="b"/>
              <a:pathLst>
                <a:path w="2219896" h="511016" extrusionOk="0">
                  <a:moveTo>
                    <a:pt x="1505617" y="511016"/>
                  </a:moveTo>
                  <a:lnTo>
                    <a:pt x="877919" y="511016"/>
                  </a:lnTo>
                  <a:cubicBezTo>
                    <a:pt x="714089" y="511016"/>
                    <a:pt x="542544" y="461201"/>
                    <a:pt x="382048" y="366903"/>
                  </a:cubicBezTo>
                  <a:cubicBezTo>
                    <a:pt x="226886" y="275749"/>
                    <a:pt x="91154" y="146399"/>
                    <a:pt x="0" y="2572"/>
                  </a:cubicBezTo>
                  <a:lnTo>
                    <a:pt x="4000" y="0"/>
                  </a:lnTo>
                  <a:cubicBezTo>
                    <a:pt x="94774" y="143256"/>
                    <a:pt x="229838" y="272034"/>
                    <a:pt x="384429" y="362807"/>
                  </a:cubicBezTo>
                  <a:cubicBezTo>
                    <a:pt x="544259" y="456629"/>
                    <a:pt x="714851" y="506254"/>
                    <a:pt x="877919" y="506254"/>
                  </a:cubicBezTo>
                  <a:lnTo>
                    <a:pt x="1505617" y="506254"/>
                  </a:lnTo>
                  <a:cubicBezTo>
                    <a:pt x="1824609" y="506254"/>
                    <a:pt x="2109883" y="302990"/>
                    <a:pt x="2215420" y="476"/>
                  </a:cubicBezTo>
                  <a:lnTo>
                    <a:pt x="2219897" y="2000"/>
                  </a:lnTo>
                  <a:cubicBezTo>
                    <a:pt x="2113693" y="306419"/>
                    <a:pt x="1826705" y="511016"/>
                    <a:pt x="1505617" y="51101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9" name="Google Shape;259;p17"/>
            <p:cNvSpPr/>
            <p:nvPr/>
          </p:nvSpPr>
          <p:spPr>
            <a:xfrm rot="10800000" flipH="1">
              <a:off x="-551471" y="-248595"/>
              <a:ext cx="1261935" cy="1959953"/>
            </a:xfrm>
            <a:custGeom>
              <a:avLst/>
              <a:gdLst/>
              <a:ahLst/>
              <a:cxnLst/>
              <a:rect l="l" t="t" r="r" b="b"/>
              <a:pathLst>
                <a:path w="870300" h="1351692" extrusionOk="0">
                  <a:moveTo>
                    <a:pt x="865632" y="1351598"/>
                  </a:moveTo>
                  <a:lnTo>
                    <a:pt x="860870" y="1351026"/>
                  </a:lnTo>
                  <a:cubicBezTo>
                    <a:pt x="869918" y="1282351"/>
                    <a:pt x="865727" y="1209580"/>
                    <a:pt x="848582" y="1134713"/>
                  </a:cubicBezTo>
                  <a:lnTo>
                    <a:pt x="751808" y="712756"/>
                  </a:lnTo>
                  <a:cubicBezTo>
                    <a:pt x="674560" y="376238"/>
                    <a:pt x="351377" y="71819"/>
                    <a:pt x="0" y="4667"/>
                  </a:cubicBezTo>
                  <a:lnTo>
                    <a:pt x="857" y="0"/>
                  </a:lnTo>
                  <a:cubicBezTo>
                    <a:pt x="354044" y="67437"/>
                    <a:pt x="678847" y="373475"/>
                    <a:pt x="756476" y="711708"/>
                  </a:cubicBezTo>
                  <a:lnTo>
                    <a:pt x="853250" y="1133666"/>
                  </a:lnTo>
                  <a:cubicBezTo>
                    <a:pt x="870585" y="1209104"/>
                    <a:pt x="874681" y="1282446"/>
                    <a:pt x="865632" y="135169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60" name="Google Shape;260;p17"/>
          <p:cNvGrpSpPr/>
          <p:nvPr/>
        </p:nvGrpSpPr>
        <p:grpSpPr>
          <a:xfrm>
            <a:off x="153781" y="-421774"/>
            <a:ext cx="9446529" cy="7701532"/>
            <a:chOff x="2944261" y="1632394"/>
            <a:chExt cx="7084897" cy="5776149"/>
          </a:xfrm>
        </p:grpSpPr>
        <p:sp>
          <p:nvSpPr>
            <p:cNvPr id="261" name="Google Shape;261;p17"/>
            <p:cNvSpPr/>
            <p:nvPr/>
          </p:nvSpPr>
          <p:spPr>
            <a:xfrm>
              <a:off x="2944261" y="2753625"/>
              <a:ext cx="205168" cy="205168"/>
            </a:xfrm>
            <a:custGeom>
              <a:avLst/>
              <a:gdLst/>
              <a:ahLst/>
              <a:cxnLst/>
              <a:rect l="l" t="t" r="r" b="b"/>
              <a:pathLst>
                <a:path w="205168" h="205168" extrusionOk="0">
                  <a:moveTo>
                    <a:pt x="102584" y="205169"/>
                  </a:moveTo>
                  <a:cubicBezTo>
                    <a:pt x="46006" y="205169"/>
                    <a:pt x="0" y="159163"/>
                    <a:pt x="0" y="102584"/>
                  </a:cubicBezTo>
                  <a:cubicBezTo>
                    <a:pt x="0" y="46006"/>
                    <a:pt x="46006" y="0"/>
                    <a:pt x="102584" y="0"/>
                  </a:cubicBezTo>
                  <a:cubicBezTo>
                    <a:pt x="159163" y="0"/>
                    <a:pt x="205168" y="46006"/>
                    <a:pt x="205168" y="102584"/>
                  </a:cubicBezTo>
                  <a:cubicBezTo>
                    <a:pt x="205168" y="159163"/>
                    <a:pt x="159163" y="205169"/>
                    <a:pt x="102584" y="205169"/>
                  </a:cubicBezTo>
                  <a:close/>
                  <a:moveTo>
                    <a:pt x="102584" y="4667"/>
                  </a:moveTo>
                  <a:cubicBezTo>
                    <a:pt x="48578" y="4667"/>
                    <a:pt x="4763" y="48577"/>
                    <a:pt x="4763" y="102489"/>
                  </a:cubicBezTo>
                  <a:cubicBezTo>
                    <a:pt x="4763" y="156400"/>
                    <a:pt x="48673" y="200311"/>
                    <a:pt x="102584" y="200311"/>
                  </a:cubicBezTo>
                  <a:cubicBezTo>
                    <a:pt x="156496" y="200311"/>
                    <a:pt x="200406" y="156400"/>
                    <a:pt x="200406" y="102489"/>
                  </a:cubicBezTo>
                  <a:cubicBezTo>
                    <a:pt x="200406" y="48577"/>
                    <a:pt x="156496" y="4667"/>
                    <a:pt x="102584" y="466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62" name="Google Shape;262;p17"/>
            <p:cNvSpPr/>
            <p:nvPr/>
          </p:nvSpPr>
          <p:spPr>
            <a:xfrm>
              <a:off x="9350406" y="1632394"/>
              <a:ext cx="678751" cy="678751"/>
            </a:xfrm>
            <a:custGeom>
              <a:avLst/>
              <a:gdLst/>
              <a:ahLst/>
              <a:cxnLst/>
              <a:rect l="l" t="t" r="r" b="b"/>
              <a:pathLst>
                <a:path w="678751" h="678751" extrusionOk="0">
                  <a:moveTo>
                    <a:pt x="339376" y="678752"/>
                  </a:moveTo>
                  <a:cubicBezTo>
                    <a:pt x="152305" y="678752"/>
                    <a:pt x="0" y="526542"/>
                    <a:pt x="0" y="339376"/>
                  </a:cubicBezTo>
                  <a:cubicBezTo>
                    <a:pt x="0" y="152210"/>
                    <a:pt x="152210" y="0"/>
                    <a:pt x="339376" y="0"/>
                  </a:cubicBezTo>
                  <a:cubicBezTo>
                    <a:pt x="526542" y="0"/>
                    <a:pt x="678752" y="152210"/>
                    <a:pt x="678752" y="339376"/>
                  </a:cubicBezTo>
                  <a:cubicBezTo>
                    <a:pt x="678752" y="526542"/>
                    <a:pt x="526542" y="678752"/>
                    <a:pt x="339376" y="678752"/>
                  </a:cubicBezTo>
                  <a:close/>
                  <a:moveTo>
                    <a:pt x="339376" y="4858"/>
                  </a:moveTo>
                  <a:cubicBezTo>
                    <a:pt x="154877" y="4858"/>
                    <a:pt x="4763" y="154972"/>
                    <a:pt x="4763" y="339471"/>
                  </a:cubicBezTo>
                  <a:cubicBezTo>
                    <a:pt x="4763" y="523970"/>
                    <a:pt x="154877" y="674084"/>
                    <a:pt x="339376" y="674084"/>
                  </a:cubicBezTo>
                  <a:cubicBezTo>
                    <a:pt x="523875" y="674084"/>
                    <a:pt x="673989" y="523970"/>
                    <a:pt x="673989" y="339471"/>
                  </a:cubicBezTo>
                  <a:cubicBezTo>
                    <a:pt x="673989" y="154972"/>
                    <a:pt x="523875" y="4858"/>
                    <a:pt x="339376" y="485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63" name="Google Shape;263;p17"/>
            <p:cNvSpPr/>
            <p:nvPr/>
          </p:nvSpPr>
          <p:spPr>
            <a:xfrm>
              <a:off x="4615364" y="6815994"/>
              <a:ext cx="205168" cy="205263"/>
            </a:xfrm>
            <a:custGeom>
              <a:avLst/>
              <a:gdLst/>
              <a:ahLst/>
              <a:cxnLst/>
              <a:rect l="l" t="t" r="r" b="b"/>
              <a:pathLst>
                <a:path w="205168" h="205263" extrusionOk="0">
                  <a:moveTo>
                    <a:pt x="102584" y="205264"/>
                  </a:moveTo>
                  <a:cubicBezTo>
                    <a:pt x="46006" y="205264"/>
                    <a:pt x="0" y="159258"/>
                    <a:pt x="0" y="102679"/>
                  </a:cubicBezTo>
                  <a:cubicBezTo>
                    <a:pt x="0" y="46101"/>
                    <a:pt x="46006" y="0"/>
                    <a:pt x="102584" y="0"/>
                  </a:cubicBezTo>
                  <a:cubicBezTo>
                    <a:pt x="159163" y="0"/>
                    <a:pt x="205168" y="46006"/>
                    <a:pt x="205168" y="102679"/>
                  </a:cubicBezTo>
                  <a:cubicBezTo>
                    <a:pt x="205168" y="159353"/>
                    <a:pt x="159163" y="205264"/>
                    <a:pt x="102584" y="205264"/>
                  </a:cubicBezTo>
                  <a:close/>
                  <a:moveTo>
                    <a:pt x="102584" y="4763"/>
                  </a:moveTo>
                  <a:cubicBezTo>
                    <a:pt x="48577" y="4763"/>
                    <a:pt x="4763" y="48673"/>
                    <a:pt x="4763" y="102679"/>
                  </a:cubicBezTo>
                  <a:cubicBezTo>
                    <a:pt x="4763" y="156686"/>
                    <a:pt x="48673" y="200501"/>
                    <a:pt x="102584" y="200501"/>
                  </a:cubicBezTo>
                  <a:cubicBezTo>
                    <a:pt x="156496" y="200501"/>
                    <a:pt x="200406" y="156591"/>
                    <a:pt x="200406" y="102679"/>
                  </a:cubicBezTo>
                  <a:cubicBezTo>
                    <a:pt x="200406" y="48768"/>
                    <a:pt x="156496" y="4763"/>
                    <a:pt x="102584"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64" name="Google Shape;264;p17"/>
            <p:cNvSpPr/>
            <p:nvPr/>
          </p:nvSpPr>
          <p:spPr>
            <a:xfrm>
              <a:off x="9469936" y="6968870"/>
              <a:ext cx="439674" cy="439673"/>
            </a:xfrm>
            <a:custGeom>
              <a:avLst/>
              <a:gdLst/>
              <a:ahLst/>
              <a:cxnLst/>
              <a:rect l="l" t="t" r="r" b="b"/>
              <a:pathLst>
                <a:path w="439674" h="439673" extrusionOk="0">
                  <a:moveTo>
                    <a:pt x="219837" y="439674"/>
                  </a:moveTo>
                  <a:cubicBezTo>
                    <a:pt x="98584" y="439674"/>
                    <a:pt x="0" y="341090"/>
                    <a:pt x="0" y="219837"/>
                  </a:cubicBezTo>
                  <a:cubicBezTo>
                    <a:pt x="0" y="98584"/>
                    <a:pt x="98584" y="0"/>
                    <a:pt x="219837" y="0"/>
                  </a:cubicBezTo>
                  <a:cubicBezTo>
                    <a:pt x="341090" y="0"/>
                    <a:pt x="439674" y="98584"/>
                    <a:pt x="439674" y="219837"/>
                  </a:cubicBezTo>
                  <a:cubicBezTo>
                    <a:pt x="439674" y="341090"/>
                    <a:pt x="341090" y="439674"/>
                    <a:pt x="219837" y="439674"/>
                  </a:cubicBezTo>
                  <a:close/>
                  <a:moveTo>
                    <a:pt x="219837" y="4763"/>
                  </a:moveTo>
                  <a:cubicBezTo>
                    <a:pt x="101251" y="4763"/>
                    <a:pt x="4763" y="101251"/>
                    <a:pt x="4763" y="219837"/>
                  </a:cubicBezTo>
                  <a:cubicBezTo>
                    <a:pt x="4763" y="338423"/>
                    <a:pt x="101251" y="434911"/>
                    <a:pt x="219837" y="434911"/>
                  </a:cubicBezTo>
                  <a:cubicBezTo>
                    <a:pt x="338424" y="434911"/>
                    <a:pt x="434912" y="338423"/>
                    <a:pt x="434912" y="219837"/>
                  </a:cubicBezTo>
                  <a:cubicBezTo>
                    <a:pt x="434912" y="101251"/>
                    <a:pt x="338424" y="4763"/>
                    <a:pt x="219837"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01612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265"/>
        <p:cNvGrpSpPr/>
        <p:nvPr/>
      </p:nvGrpSpPr>
      <p:grpSpPr>
        <a:xfrm>
          <a:off x="0" y="0"/>
          <a:ext cx="0" cy="0"/>
          <a:chOff x="0" y="0"/>
          <a:chExt cx="0" cy="0"/>
        </a:xfrm>
      </p:grpSpPr>
      <p:sp>
        <p:nvSpPr>
          <p:cNvPr id="266" name="Google Shape;266;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67" name="Google Shape;267;p18"/>
          <p:cNvSpPr txBox="1">
            <a:spLocks noGrp="1"/>
          </p:cNvSpPr>
          <p:nvPr>
            <p:ph type="subTitle" idx="1"/>
          </p:nvPr>
        </p:nvSpPr>
        <p:spPr>
          <a:xfrm>
            <a:off x="1725833" y="2179081"/>
            <a:ext cx="9506400" cy="70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867"/>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r>
              <a:rPr lang="en-US"/>
              <a:t>Click to edit Master subtitle style</a:t>
            </a:r>
            <a:endParaRPr/>
          </a:p>
        </p:txBody>
      </p:sp>
      <p:sp>
        <p:nvSpPr>
          <p:cNvPr id="268" name="Google Shape;268;p18"/>
          <p:cNvSpPr txBox="1">
            <a:spLocks noGrp="1"/>
          </p:cNvSpPr>
          <p:nvPr>
            <p:ph type="subTitle" idx="2"/>
          </p:nvPr>
        </p:nvSpPr>
        <p:spPr>
          <a:xfrm>
            <a:off x="1725847" y="3671780"/>
            <a:ext cx="9506400" cy="70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867"/>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r>
              <a:rPr lang="en-US"/>
              <a:t>Click to edit Master subtitle style</a:t>
            </a:r>
            <a:endParaRPr/>
          </a:p>
        </p:txBody>
      </p:sp>
      <p:sp>
        <p:nvSpPr>
          <p:cNvPr id="269" name="Google Shape;269;p18"/>
          <p:cNvSpPr txBox="1">
            <a:spLocks noGrp="1"/>
          </p:cNvSpPr>
          <p:nvPr>
            <p:ph type="subTitle" idx="3"/>
          </p:nvPr>
        </p:nvSpPr>
        <p:spPr>
          <a:xfrm>
            <a:off x="1725847" y="5164479"/>
            <a:ext cx="9506400" cy="70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867"/>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r>
              <a:rPr lang="en-US"/>
              <a:t>Click to edit Master subtitle style</a:t>
            </a:r>
            <a:endParaRPr/>
          </a:p>
        </p:txBody>
      </p:sp>
      <p:sp>
        <p:nvSpPr>
          <p:cNvPr id="270" name="Google Shape;270;p18"/>
          <p:cNvSpPr txBox="1">
            <a:spLocks noGrp="1"/>
          </p:cNvSpPr>
          <p:nvPr>
            <p:ph type="subTitle" idx="4"/>
          </p:nvPr>
        </p:nvSpPr>
        <p:spPr>
          <a:xfrm>
            <a:off x="1725833" y="1773100"/>
            <a:ext cx="9506400" cy="570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600"/>
              <a:buFont typeface="DM Sans"/>
              <a:buNone/>
              <a:defRPr sz="2667" b="1">
                <a:solidFill>
                  <a:schemeClr val="accent3"/>
                </a:solidFill>
                <a:latin typeface="Bricolage Grotesque"/>
                <a:ea typeface="Bricolage Grotesque"/>
                <a:cs typeface="Bricolage Grotesque"/>
                <a:sym typeface="Bricolage Grotesque"/>
              </a:defRPr>
            </a:lvl1pPr>
            <a:lvl2pPr lvl="1" rtl="0">
              <a:lnSpc>
                <a:spcPct val="115000"/>
              </a:lnSpc>
              <a:spcBef>
                <a:spcPts val="0"/>
              </a:spcBef>
              <a:spcAft>
                <a:spcPts val="0"/>
              </a:spcAft>
              <a:buSzPts val="2600"/>
              <a:buFont typeface="DM Sans"/>
              <a:buNone/>
              <a:defRPr sz="3467" b="1">
                <a:latin typeface="DM Sans"/>
                <a:ea typeface="DM Sans"/>
                <a:cs typeface="DM Sans"/>
                <a:sym typeface="DM Sans"/>
              </a:defRPr>
            </a:lvl2pPr>
            <a:lvl3pPr lvl="2" rtl="0">
              <a:lnSpc>
                <a:spcPct val="115000"/>
              </a:lnSpc>
              <a:spcBef>
                <a:spcPts val="0"/>
              </a:spcBef>
              <a:spcAft>
                <a:spcPts val="0"/>
              </a:spcAft>
              <a:buSzPts val="2600"/>
              <a:buFont typeface="DM Sans"/>
              <a:buNone/>
              <a:defRPr sz="3467" b="1">
                <a:latin typeface="DM Sans"/>
                <a:ea typeface="DM Sans"/>
                <a:cs typeface="DM Sans"/>
                <a:sym typeface="DM Sans"/>
              </a:defRPr>
            </a:lvl3pPr>
            <a:lvl4pPr lvl="3" rtl="0">
              <a:lnSpc>
                <a:spcPct val="115000"/>
              </a:lnSpc>
              <a:spcBef>
                <a:spcPts val="0"/>
              </a:spcBef>
              <a:spcAft>
                <a:spcPts val="0"/>
              </a:spcAft>
              <a:buSzPts val="2600"/>
              <a:buFont typeface="DM Sans"/>
              <a:buNone/>
              <a:defRPr sz="3467" b="1">
                <a:latin typeface="DM Sans"/>
                <a:ea typeface="DM Sans"/>
                <a:cs typeface="DM Sans"/>
                <a:sym typeface="DM Sans"/>
              </a:defRPr>
            </a:lvl4pPr>
            <a:lvl5pPr lvl="4" rtl="0">
              <a:lnSpc>
                <a:spcPct val="115000"/>
              </a:lnSpc>
              <a:spcBef>
                <a:spcPts val="0"/>
              </a:spcBef>
              <a:spcAft>
                <a:spcPts val="0"/>
              </a:spcAft>
              <a:buSzPts val="2600"/>
              <a:buFont typeface="DM Sans"/>
              <a:buNone/>
              <a:defRPr sz="3467" b="1">
                <a:latin typeface="DM Sans"/>
                <a:ea typeface="DM Sans"/>
                <a:cs typeface="DM Sans"/>
                <a:sym typeface="DM Sans"/>
              </a:defRPr>
            </a:lvl5pPr>
            <a:lvl6pPr lvl="5" rtl="0">
              <a:lnSpc>
                <a:spcPct val="115000"/>
              </a:lnSpc>
              <a:spcBef>
                <a:spcPts val="0"/>
              </a:spcBef>
              <a:spcAft>
                <a:spcPts val="0"/>
              </a:spcAft>
              <a:buSzPts val="2600"/>
              <a:buFont typeface="DM Sans"/>
              <a:buNone/>
              <a:defRPr sz="3467" b="1">
                <a:latin typeface="DM Sans"/>
                <a:ea typeface="DM Sans"/>
                <a:cs typeface="DM Sans"/>
                <a:sym typeface="DM Sans"/>
              </a:defRPr>
            </a:lvl6pPr>
            <a:lvl7pPr lvl="6" rtl="0">
              <a:lnSpc>
                <a:spcPct val="115000"/>
              </a:lnSpc>
              <a:spcBef>
                <a:spcPts val="0"/>
              </a:spcBef>
              <a:spcAft>
                <a:spcPts val="0"/>
              </a:spcAft>
              <a:buSzPts val="2600"/>
              <a:buFont typeface="DM Sans"/>
              <a:buNone/>
              <a:defRPr sz="3467" b="1">
                <a:latin typeface="DM Sans"/>
                <a:ea typeface="DM Sans"/>
                <a:cs typeface="DM Sans"/>
                <a:sym typeface="DM Sans"/>
              </a:defRPr>
            </a:lvl7pPr>
            <a:lvl8pPr lvl="7" rtl="0">
              <a:lnSpc>
                <a:spcPct val="115000"/>
              </a:lnSpc>
              <a:spcBef>
                <a:spcPts val="0"/>
              </a:spcBef>
              <a:spcAft>
                <a:spcPts val="0"/>
              </a:spcAft>
              <a:buSzPts val="2600"/>
              <a:buFont typeface="DM Sans"/>
              <a:buNone/>
              <a:defRPr sz="3467" b="1">
                <a:latin typeface="DM Sans"/>
                <a:ea typeface="DM Sans"/>
                <a:cs typeface="DM Sans"/>
                <a:sym typeface="DM Sans"/>
              </a:defRPr>
            </a:lvl8pPr>
            <a:lvl9pPr lvl="8" rtl="0">
              <a:lnSpc>
                <a:spcPct val="115000"/>
              </a:lnSpc>
              <a:spcBef>
                <a:spcPts val="0"/>
              </a:spcBef>
              <a:spcAft>
                <a:spcPts val="0"/>
              </a:spcAft>
              <a:buSzPts val="2600"/>
              <a:buFont typeface="DM Sans"/>
              <a:buNone/>
              <a:defRPr sz="3467" b="1">
                <a:latin typeface="DM Sans"/>
                <a:ea typeface="DM Sans"/>
                <a:cs typeface="DM Sans"/>
                <a:sym typeface="DM Sans"/>
              </a:defRPr>
            </a:lvl9pPr>
          </a:lstStyle>
          <a:p>
            <a:r>
              <a:rPr lang="en-US"/>
              <a:t>Click to edit Master subtitle style</a:t>
            </a:r>
            <a:endParaRPr/>
          </a:p>
        </p:txBody>
      </p:sp>
      <p:sp>
        <p:nvSpPr>
          <p:cNvPr id="271" name="Google Shape;271;p18"/>
          <p:cNvSpPr txBox="1">
            <a:spLocks noGrp="1"/>
          </p:cNvSpPr>
          <p:nvPr>
            <p:ph type="subTitle" idx="5"/>
          </p:nvPr>
        </p:nvSpPr>
        <p:spPr>
          <a:xfrm>
            <a:off x="1725833" y="3267167"/>
            <a:ext cx="9506400" cy="570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600"/>
              <a:buFont typeface="DM Sans"/>
              <a:buNone/>
              <a:defRPr sz="2667" b="1">
                <a:solidFill>
                  <a:schemeClr val="accent3"/>
                </a:solidFill>
                <a:latin typeface="Bricolage Grotesque"/>
                <a:ea typeface="Bricolage Grotesque"/>
                <a:cs typeface="Bricolage Grotesque"/>
                <a:sym typeface="Bricolage Grotesque"/>
              </a:defRPr>
            </a:lvl1pPr>
            <a:lvl2pPr lvl="1" rtl="0">
              <a:lnSpc>
                <a:spcPct val="115000"/>
              </a:lnSpc>
              <a:spcBef>
                <a:spcPts val="0"/>
              </a:spcBef>
              <a:spcAft>
                <a:spcPts val="0"/>
              </a:spcAft>
              <a:buSzPts val="2600"/>
              <a:buFont typeface="DM Sans"/>
              <a:buNone/>
              <a:defRPr sz="3467" b="1">
                <a:latin typeface="DM Sans"/>
                <a:ea typeface="DM Sans"/>
                <a:cs typeface="DM Sans"/>
                <a:sym typeface="DM Sans"/>
              </a:defRPr>
            </a:lvl2pPr>
            <a:lvl3pPr lvl="2" rtl="0">
              <a:lnSpc>
                <a:spcPct val="115000"/>
              </a:lnSpc>
              <a:spcBef>
                <a:spcPts val="0"/>
              </a:spcBef>
              <a:spcAft>
                <a:spcPts val="0"/>
              </a:spcAft>
              <a:buSzPts val="2600"/>
              <a:buFont typeface="DM Sans"/>
              <a:buNone/>
              <a:defRPr sz="3467" b="1">
                <a:latin typeface="DM Sans"/>
                <a:ea typeface="DM Sans"/>
                <a:cs typeface="DM Sans"/>
                <a:sym typeface="DM Sans"/>
              </a:defRPr>
            </a:lvl3pPr>
            <a:lvl4pPr lvl="3" rtl="0">
              <a:lnSpc>
                <a:spcPct val="115000"/>
              </a:lnSpc>
              <a:spcBef>
                <a:spcPts val="0"/>
              </a:spcBef>
              <a:spcAft>
                <a:spcPts val="0"/>
              </a:spcAft>
              <a:buSzPts val="2600"/>
              <a:buFont typeface="DM Sans"/>
              <a:buNone/>
              <a:defRPr sz="3467" b="1">
                <a:latin typeface="DM Sans"/>
                <a:ea typeface="DM Sans"/>
                <a:cs typeface="DM Sans"/>
                <a:sym typeface="DM Sans"/>
              </a:defRPr>
            </a:lvl4pPr>
            <a:lvl5pPr lvl="4" rtl="0">
              <a:lnSpc>
                <a:spcPct val="115000"/>
              </a:lnSpc>
              <a:spcBef>
                <a:spcPts val="0"/>
              </a:spcBef>
              <a:spcAft>
                <a:spcPts val="0"/>
              </a:spcAft>
              <a:buSzPts val="2600"/>
              <a:buFont typeface="DM Sans"/>
              <a:buNone/>
              <a:defRPr sz="3467" b="1">
                <a:latin typeface="DM Sans"/>
                <a:ea typeface="DM Sans"/>
                <a:cs typeface="DM Sans"/>
                <a:sym typeface="DM Sans"/>
              </a:defRPr>
            </a:lvl5pPr>
            <a:lvl6pPr lvl="5" rtl="0">
              <a:lnSpc>
                <a:spcPct val="115000"/>
              </a:lnSpc>
              <a:spcBef>
                <a:spcPts val="0"/>
              </a:spcBef>
              <a:spcAft>
                <a:spcPts val="0"/>
              </a:spcAft>
              <a:buSzPts val="2600"/>
              <a:buFont typeface="DM Sans"/>
              <a:buNone/>
              <a:defRPr sz="3467" b="1">
                <a:latin typeface="DM Sans"/>
                <a:ea typeface="DM Sans"/>
                <a:cs typeface="DM Sans"/>
                <a:sym typeface="DM Sans"/>
              </a:defRPr>
            </a:lvl6pPr>
            <a:lvl7pPr lvl="6" rtl="0">
              <a:lnSpc>
                <a:spcPct val="115000"/>
              </a:lnSpc>
              <a:spcBef>
                <a:spcPts val="0"/>
              </a:spcBef>
              <a:spcAft>
                <a:spcPts val="0"/>
              </a:spcAft>
              <a:buSzPts val="2600"/>
              <a:buFont typeface="DM Sans"/>
              <a:buNone/>
              <a:defRPr sz="3467" b="1">
                <a:latin typeface="DM Sans"/>
                <a:ea typeface="DM Sans"/>
                <a:cs typeface="DM Sans"/>
                <a:sym typeface="DM Sans"/>
              </a:defRPr>
            </a:lvl7pPr>
            <a:lvl8pPr lvl="7" rtl="0">
              <a:lnSpc>
                <a:spcPct val="115000"/>
              </a:lnSpc>
              <a:spcBef>
                <a:spcPts val="0"/>
              </a:spcBef>
              <a:spcAft>
                <a:spcPts val="0"/>
              </a:spcAft>
              <a:buSzPts val="2600"/>
              <a:buFont typeface="DM Sans"/>
              <a:buNone/>
              <a:defRPr sz="3467" b="1">
                <a:latin typeface="DM Sans"/>
                <a:ea typeface="DM Sans"/>
                <a:cs typeface="DM Sans"/>
                <a:sym typeface="DM Sans"/>
              </a:defRPr>
            </a:lvl8pPr>
            <a:lvl9pPr lvl="8" rtl="0">
              <a:lnSpc>
                <a:spcPct val="115000"/>
              </a:lnSpc>
              <a:spcBef>
                <a:spcPts val="0"/>
              </a:spcBef>
              <a:spcAft>
                <a:spcPts val="0"/>
              </a:spcAft>
              <a:buSzPts val="2600"/>
              <a:buFont typeface="DM Sans"/>
              <a:buNone/>
              <a:defRPr sz="3467" b="1">
                <a:latin typeface="DM Sans"/>
                <a:ea typeface="DM Sans"/>
                <a:cs typeface="DM Sans"/>
                <a:sym typeface="DM Sans"/>
              </a:defRPr>
            </a:lvl9pPr>
          </a:lstStyle>
          <a:p>
            <a:r>
              <a:rPr lang="en-US"/>
              <a:t>Click to edit Master subtitle style</a:t>
            </a:r>
            <a:endParaRPr/>
          </a:p>
        </p:txBody>
      </p:sp>
      <p:sp>
        <p:nvSpPr>
          <p:cNvPr id="272" name="Google Shape;272;p18"/>
          <p:cNvSpPr txBox="1">
            <a:spLocks noGrp="1"/>
          </p:cNvSpPr>
          <p:nvPr>
            <p:ph type="subTitle" idx="6"/>
          </p:nvPr>
        </p:nvSpPr>
        <p:spPr>
          <a:xfrm>
            <a:off x="1725833" y="4761233"/>
            <a:ext cx="9506400" cy="570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600"/>
              <a:buFont typeface="DM Sans"/>
              <a:buNone/>
              <a:defRPr sz="2667" b="1">
                <a:solidFill>
                  <a:schemeClr val="accent3"/>
                </a:solidFill>
                <a:latin typeface="Bricolage Grotesque"/>
                <a:ea typeface="Bricolage Grotesque"/>
                <a:cs typeface="Bricolage Grotesque"/>
                <a:sym typeface="Bricolage Grotesque"/>
              </a:defRPr>
            </a:lvl1pPr>
            <a:lvl2pPr lvl="1" rtl="0">
              <a:lnSpc>
                <a:spcPct val="115000"/>
              </a:lnSpc>
              <a:spcBef>
                <a:spcPts val="0"/>
              </a:spcBef>
              <a:spcAft>
                <a:spcPts val="0"/>
              </a:spcAft>
              <a:buSzPts val="2600"/>
              <a:buFont typeface="DM Sans"/>
              <a:buNone/>
              <a:defRPr sz="3467" b="1">
                <a:latin typeface="DM Sans"/>
                <a:ea typeface="DM Sans"/>
                <a:cs typeface="DM Sans"/>
                <a:sym typeface="DM Sans"/>
              </a:defRPr>
            </a:lvl2pPr>
            <a:lvl3pPr lvl="2" rtl="0">
              <a:lnSpc>
                <a:spcPct val="115000"/>
              </a:lnSpc>
              <a:spcBef>
                <a:spcPts val="0"/>
              </a:spcBef>
              <a:spcAft>
                <a:spcPts val="0"/>
              </a:spcAft>
              <a:buSzPts val="2600"/>
              <a:buFont typeface="DM Sans"/>
              <a:buNone/>
              <a:defRPr sz="3467" b="1">
                <a:latin typeface="DM Sans"/>
                <a:ea typeface="DM Sans"/>
                <a:cs typeface="DM Sans"/>
                <a:sym typeface="DM Sans"/>
              </a:defRPr>
            </a:lvl3pPr>
            <a:lvl4pPr lvl="3" rtl="0">
              <a:lnSpc>
                <a:spcPct val="115000"/>
              </a:lnSpc>
              <a:spcBef>
                <a:spcPts val="0"/>
              </a:spcBef>
              <a:spcAft>
                <a:spcPts val="0"/>
              </a:spcAft>
              <a:buSzPts val="2600"/>
              <a:buFont typeface="DM Sans"/>
              <a:buNone/>
              <a:defRPr sz="3467" b="1">
                <a:latin typeface="DM Sans"/>
                <a:ea typeface="DM Sans"/>
                <a:cs typeface="DM Sans"/>
                <a:sym typeface="DM Sans"/>
              </a:defRPr>
            </a:lvl4pPr>
            <a:lvl5pPr lvl="4" rtl="0">
              <a:lnSpc>
                <a:spcPct val="115000"/>
              </a:lnSpc>
              <a:spcBef>
                <a:spcPts val="0"/>
              </a:spcBef>
              <a:spcAft>
                <a:spcPts val="0"/>
              </a:spcAft>
              <a:buSzPts val="2600"/>
              <a:buFont typeface="DM Sans"/>
              <a:buNone/>
              <a:defRPr sz="3467" b="1">
                <a:latin typeface="DM Sans"/>
                <a:ea typeface="DM Sans"/>
                <a:cs typeface="DM Sans"/>
                <a:sym typeface="DM Sans"/>
              </a:defRPr>
            </a:lvl5pPr>
            <a:lvl6pPr lvl="5" rtl="0">
              <a:lnSpc>
                <a:spcPct val="115000"/>
              </a:lnSpc>
              <a:spcBef>
                <a:spcPts val="0"/>
              </a:spcBef>
              <a:spcAft>
                <a:spcPts val="0"/>
              </a:spcAft>
              <a:buSzPts val="2600"/>
              <a:buFont typeface="DM Sans"/>
              <a:buNone/>
              <a:defRPr sz="3467" b="1">
                <a:latin typeface="DM Sans"/>
                <a:ea typeface="DM Sans"/>
                <a:cs typeface="DM Sans"/>
                <a:sym typeface="DM Sans"/>
              </a:defRPr>
            </a:lvl6pPr>
            <a:lvl7pPr lvl="6" rtl="0">
              <a:lnSpc>
                <a:spcPct val="115000"/>
              </a:lnSpc>
              <a:spcBef>
                <a:spcPts val="0"/>
              </a:spcBef>
              <a:spcAft>
                <a:spcPts val="0"/>
              </a:spcAft>
              <a:buSzPts val="2600"/>
              <a:buFont typeface="DM Sans"/>
              <a:buNone/>
              <a:defRPr sz="3467" b="1">
                <a:latin typeface="DM Sans"/>
                <a:ea typeface="DM Sans"/>
                <a:cs typeface="DM Sans"/>
                <a:sym typeface="DM Sans"/>
              </a:defRPr>
            </a:lvl7pPr>
            <a:lvl8pPr lvl="7" rtl="0">
              <a:lnSpc>
                <a:spcPct val="115000"/>
              </a:lnSpc>
              <a:spcBef>
                <a:spcPts val="0"/>
              </a:spcBef>
              <a:spcAft>
                <a:spcPts val="0"/>
              </a:spcAft>
              <a:buSzPts val="2600"/>
              <a:buFont typeface="DM Sans"/>
              <a:buNone/>
              <a:defRPr sz="3467" b="1">
                <a:latin typeface="DM Sans"/>
                <a:ea typeface="DM Sans"/>
                <a:cs typeface="DM Sans"/>
                <a:sym typeface="DM Sans"/>
              </a:defRPr>
            </a:lvl8pPr>
            <a:lvl9pPr lvl="8" rtl="0">
              <a:lnSpc>
                <a:spcPct val="115000"/>
              </a:lnSpc>
              <a:spcBef>
                <a:spcPts val="0"/>
              </a:spcBef>
              <a:spcAft>
                <a:spcPts val="0"/>
              </a:spcAft>
              <a:buSzPts val="2600"/>
              <a:buFont typeface="DM Sans"/>
              <a:buNone/>
              <a:defRPr sz="3467" b="1">
                <a:latin typeface="DM Sans"/>
                <a:ea typeface="DM Sans"/>
                <a:cs typeface="DM Sans"/>
                <a:sym typeface="DM Sans"/>
              </a:defRPr>
            </a:lvl9pPr>
          </a:lstStyle>
          <a:p>
            <a:r>
              <a:rPr lang="en-US"/>
              <a:t>Click to edit Master subtitle style</a:t>
            </a:r>
            <a:endParaRPr/>
          </a:p>
        </p:txBody>
      </p:sp>
      <p:grpSp>
        <p:nvGrpSpPr>
          <p:cNvPr id="273" name="Google Shape;273;p18"/>
          <p:cNvGrpSpPr/>
          <p:nvPr/>
        </p:nvGrpSpPr>
        <p:grpSpPr>
          <a:xfrm rot="10800000" flipH="1">
            <a:off x="-132861" y="94607"/>
            <a:ext cx="12095296" cy="7185151"/>
            <a:chOff x="957686" y="1632394"/>
            <a:chExt cx="9071472" cy="5388863"/>
          </a:xfrm>
        </p:grpSpPr>
        <p:sp>
          <p:nvSpPr>
            <p:cNvPr id="274" name="Google Shape;274;p18"/>
            <p:cNvSpPr/>
            <p:nvPr/>
          </p:nvSpPr>
          <p:spPr>
            <a:xfrm>
              <a:off x="957686" y="3605524"/>
              <a:ext cx="205168" cy="205168"/>
            </a:xfrm>
            <a:custGeom>
              <a:avLst/>
              <a:gdLst/>
              <a:ahLst/>
              <a:cxnLst/>
              <a:rect l="l" t="t" r="r" b="b"/>
              <a:pathLst>
                <a:path w="205168" h="205168" extrusionOk="0">
                  <a:moveTo>
                    <a:pt x="102584" y="205169"/>
                  </a:moveTo>
                  <a:cubicBezTo>
                    <a:pt x="46006" y="205169"/>
                    <a:pt x="0" y="159163"/>
                    <a:pt x="0" y="102584"/>
                  </a:cubicBezTo>
                  <a:cubicBezTo>
                    <a:pt x="0" y="46006"/>
                    <a:pt x="46006" y="0"/>
                    <a:pt x="102584" y="0"/>
                  </a:cubicBezTo>
                  <a:cubicBezTo>
                    <a:pt x="159163" y="0"/>
                    <a:pt x="205168" y="46006"/>
                    <a:pt x="205168" y="102584"/>
                  </a:cubicBezTo>
                  <a:cubicBezTo>
                    <a:pt x="205168" y="159163"/>
                    <a:pt x="159163" y="205169"/>
                    <a:pt x="102584" y="205169"/>
                  </a:cubicBezTo>
                  <a:close/>
                  <a:moveTo>
                    <a:pt x="102584" y="4667"/>
                  </a:moveTo>
                  <a:cubicBezTo>
                    <a:pt x="48578" y="4667"/>
                    <a:pt x="4763" y="48577"/>
                    <a:pt x="4763" y="102489"/>
                  </a:cubicBezTo>
                  <a:cubicBezTo>
                    <a:pt x="4763" y="156400"/>
                    <a:pt x="48673" y="200311"/>
                    <a:pt x="102584" y="200311"/>
                  </a:cubicBezTo>
                  <a:cubicBezTo>
                    <a:pt x="156496" y="200311"/>
                    <a:pt x="200406" y="156400"/>
                    <a:pt x="200406" y="102489"/>
                  </a:cubicBezTo>
                  <a:cubicBezTo>
                    <a:pt x="200406" y="48577"/>
                    <a:pt x="156496" y="4667"/>
                    <a:pt x="102584" y="466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5" name="Google Shape;275;p18"/>
            <p:cNvSpPr/>
            <p:nvPr/>
          </p:nvSpPr>
          <p:spPr>
            <a:xfrm>
              <a:off x="9350406" y="1632394"/>
              <a:ext cx="678751" cy="678751"/>
            </a:xfrm>
            <a:custGeom>
              <a:avLst/>
              <a:gdLst/>
              <a:ahLst/>
              <a:cxnLst/>
              <a:rect l="l" t="t" r="r" b="b"/>
              <a:pathLst>
                <a:path w="678751" h="678751" extrusionOk="0">
                  <a:moveTo>
                    <a:pt x="339376" y="678752"/>
                  </a:moveTo>
                  <a:cubicBezTo>
                    <a:pt x="152305" y="678752"/>
                    <a:pt x="0" y="526542"/>
                    <a:pt x="0" y="339376"/>
                  </a:cubicBezTo>
                  <a:cubicBezTo>
                    <a:pt x="0" y="152210"/>
                    <a:pt x="152210" y="0"/>
                    <a:pt x="339376" y="0"/>
                  </a:cubicBezTo>
                  <a:cubicBezTo>
                    <a:pt x="526542" y="0"/>
                    <a:pt x="678752" y="152210"/>
                    <a:pt x="678752" y="339376"/>
                  </a:cubicBezTo>
                  <a:cubicBezTo>
                    <a:pt x="678752" y="526542"/>
                    <a:pt x="526542" y="678752"/>
                    <a:pt x="339376" y="678752"/>
                  </a:cubicBezTo>
                  <a:close/>
                  <a:moveTo>
                    <a:pt x="339376" y="4858"/>
                  </a:moveTo>
                  <a:cubicBezTo>
                    <a:pt x="154877" y="4858"/>
                    <a:pt x="4763" y="154972"/>
                    <a:pt x="4763" y="339471"/>
                  </a:cubicBezTo>
                  <a:cubicBezTo>
                    <a:pt x="4763" y="523970"/>
                    <a:pt x="154877" y="674084"/>
                    <a:pt x="339376" y="674084"/>
                  </a:cubicBezTo>
                  <a:cubicBezTo>
                    <a:pt x="523875" y="674084"/>
                    <a:pt x="673989" y="523970"/>
                    <a:pt x="673989" y="339471"/>
                  </a:cubicBezTo>
                  <a:cubicBezTo>
                    <a:pt x="673989" y="154972"/>
                    <a:pt x="523875" y="4858"/>
                    <a:pt x="339376" y="485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6" name="Google Shape;276;p18"/>
            <p:cNvSpPr/>
            <p:nvPr/>
          </p:nvSpPr>
          <p:spPr>
            <a:xfrm>
              <a:off x="4615364" y="6815994"/>
              <a:ext cx="205168" cy="205263"/>
            </a:xfrm>
            <a:custGeom>
              <a:avLst/>
              <a:gdLst/>
              <a:ahLst/>
              <a:cxnLst/>
              <a:rect l="l" t="t" r="r" b="b"/>
              <a:pathLst>
                <a:path w="205168" h="205263" extrusionOk="0">
                  <a:moveTo>
                    <a:pt x="102584" y="205264"/>
                  </a:moveTo>
                  <a:cubicBezTo>
                    <a:pt x="46006" y="205264"/>
                    <a:pt x="0" y="159258"/>
                    <a:pt x="0" y="102679"/>
                  </a:cubicBezTo>
                  <a:cubicBezTo>
                    <a:pt x="0" y="46101"/>
                    <a:pt x="46006" y="0"/>
                    <a:pt x="102584" y="0"/>
                  </a:cubicBezTo>
                  <a:cubicBezTo>
                    <a:pt x="159163" y="0"/>
                    <a:pt x="205168" y="46006"/>
                    <a:pt x="205168" y="102679"/>
                  </a:cubicBezTo>
                  <a:cubicBezTo>
                    <a:pt x="205168" y="159353"/>
                    <a:pt x="159163" y="205264"/>
                    <a:pt x="102584" y="205264"/>
                  </a:cubicBezTo>
                  <a:close/>
                  <a:moveTo>
                    <a:pt x="102584" y="4763"/>
                  </a:moveTo>
                  <a:cubicBezTo>
                    <a:pt x="48577" y="4763"/>
                    <a:pt x="4763" y="48673"/>
                    <a:pt x="4763" y="102679"/>
                  </a:cubicBezTo>
                  <a:cubicBezTo>
                    <a:pt x="4763" y="156686"/>
                    <a:pt x="48673" y="200501"/>
                    <a:pt x="102584" y="200501"/>
                  </a:cubicBezTo>
                  <a:cubicBezTo>
                    <a:pt x="156496" y="200501"/>
                    <a:pt x="200406" y="156591"/>
                    <a:pt x="200406" y="102679"/>
                  </a:cubicBezTo>
                  <a:cubicBezTo>
                    <a:pt x="200406" y="48768"/>
                    <a:pt x="156496" y="4763"/>
                    <a:pt x="102584"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77" name="Google Shape;277;p18"/>
          <p:cNvGrpSpPr/>
          <p:nvPr/>
        </p:nvGrpSpPr>
        <p:grpSpPr>
          <a:xfrm>
            <a:off x="-2146303" y="-2476"/>
            <a:ext cx="14332485" cy="7083113"/>
            <a:chOff x="-1609727" y="-1858"/>
            <a:chExt cx="10749364" cy="5312335"/>
          </a:xfrm>
        </p:grpSpPr>
        <p:sp>
          <p:nvSpPr>
            <p:cNvPr id="278" name="Google Shape;278;p18"/>
            <p:cNvSpPr/>
            <p:nvPr/>
          </p:nvSpPr>
          <p:spPr>
            <a:xfrm rot="10800000">
              <a:off x="8128303" y="-985"/>
              <a:ext cx="1011333" cy="1352000"/>
            </a:xfrm>
            <a:custGeom>
              <a:avLst/>
              <a:gdLst/>
              <a:ahLst/>
              <a:cxnLst/>
              <a:rect l="l" t="t" r="r" b="b"/>
              <a:pathLst>
                <a:path w="782463" h="1046035" extrusionOk="0">
                  <a:moveTo>
                    <a:pt x="655034" y="532734"/>
                  </a:moveTo>
                  <a:cubicBezTo>
                    <a:pt x="571214" y="260223"/>
                    <a:pt x="286226" y="33433"/>
                    <a:pt x="0" y="0"/>
                  </a:cubicBezTo>
                  <a:lnTo>
                    <a:pt x="0" y="1046036"/>
                  </a:lnTo>
                  <a:lnTo>
                    <a:pt x="781717" y="1046036"/>
                  </a:lnTo>
                  <a:cubicBezTo>
                    <a:pt x="784955" y="990886"/>
                    <a:pt x="777716" y="931641"/>
                    <a:pt x="758857" y="870109"/>
                  </a:cubicBezTo>
                  <a:lnTo>
                    <a:pt x="655130" y="53263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9" name="Google Shape;279;p18"/>
            <p:cNvSpPr/>
            <p:nvPr/>
          </p:nvSpPr>
          <p:spPr>
            <a:xfrm rot="10800000" flipH="1">
              <a:off x="-29700" y="-1858"/>
              <a:ext cx="1397173" cy="1404881"/>
            </a:xfrm>
            <a:custGeom>
              <a:avLst/>
              <a:gdLst/>
              <a:ahLst/>
              <a:cxnLst/>
              <a:rect l="l" t="t" r="r" b="b"/>
              <a:pathLst>
                <a:path w="1016126" h="2381154" extrusionOk="0">
                  <a:moveTo>
                    <a:pt x="0" y="2381155"/>
                  </a:moveTo>
                  <a:lnTo>
                    <a:pt x="1016127" y="2381155"/>
                  </a:lnTo>
                  <a:lnTo>
                    <a:pt x="0" y="0"/>
                  </a:lnTo>
                  <a:lnTo>
                    <a:pt x="0" y="23811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0" name="Google Shape;280;p18"/>
            <p:cNvSpPr/>
            <p:nvPr/>
          </p:nvSpPr>
          <p:spPr>
            <a:xfrm rot="10800000">
              <a:off x="-1609727" y="4602917"/>
              <a:ext cx="3089581" cy="707559"/>
            </a:xfrm>
            <a:custGeom>
              <a:avLst/>
              <a:gdLst/>
              <a:ahLst/>
              <a:cxnLst/>
              <a:rect l="l" t="t" r="r" b="b"/>
              <a:pathLst>
                <a:path w="1958530" h="448532" extrusionOk="0">
                  <a:moveTo>
                    <a:pt x="0" y="0"/>
                  </a:moveTo>
                  <a:cubicBezTo>
                    <a:pt x="164211" y="259080"/>
                    <a:pt x="476345" y="448532"/>
                    <a:pt x="774287" y="448532"/>
                  </a:cubicBezTo>
                  <a:lnTo>
                    <a:pt x="1329118" y="448532"/>
                  </a:lnTo>
                  <a:cubicBezTo>
                    <a:pt x="1619345" y="448532"/>
                    <a:pt x="1867662" y="260318"/>
                    <a:pt x="1958531" y="0"/>
                  </a:cubicBezTo>
                  <a:lnTo>
                    <a:pt x="95"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81" name="Google Shape;281;p18"/>
          <p:cNvGrpSpPr/>
          <p:nvPr/>
        </p:nvGrpSpPr>
        <p:grpSpPr>
          <a:xfrm>
            <a:off x="-1662584" y="-1944340"/>
            <a:ext cx="14514093" cy="9424448"/>
            <a:chOff x="-1246938" y="-1458255"/>
            <a:chExt cx="10885570" cy="7068336"/>
          </a:xfrm>
        </p:grpSpPr>
        <p:sp>
          <p:nvSpPr>
            <p:cNvPr id="282" name="Google Shape;282;p18"/>
            <p:cNvSpPr/>
            <p:nvPr/>
          </p:nvSpPr>
          <p:spPr>
            <a:xfrm rot="10800000">
              <a:off x="8376697" y="-248595"/>
              <a:ext cx="1261935" cy="1959953"/>
            </a:xfrm>
            <a:custGeom>
              <a:avLst/>
              <a:gdLst/>
              <a:ahLst/>
              <a:cxnLst/>
              <a:rect l="l" t="t" r="r" b="b"/>
              <a:pathLst>
                <a:path w="870300" h="1351692" extrusionOk="0">
                  <a:moveTo>
                    <a:pt x="865632" y="1351598"/>
                  </a:moveTo>
                  <a:lnTo>
                    <a:pt x="860870" y="1351026"/>
                  </a:lnTo>
                  <a:cubicBezTo>
                    <a:pt x="869918" y="1282351"/>
                    <a:pt x="865727" y="1209580"/>
                    <a:pt x="848582" y="1134713"/>
                  </a:cubicBezTo>
                  <a:lnTo>
                    <a:pt x="751808" y="712756"/>
                  </a:lnTo>
                  <a:cubicBezTo>
                    <a:pt x="674560" y="376238"/>
                    <a:pt x="351377" y="71819"/>
                    <a:pt x="0" y="4667"/>
                  </a:cubicBezTo>
                  <a:lnTo>
                    <a:pt x="857" y="0"/>
                  </a:lnTo>
                  <a:cubicBezTo>
                    <a:pt x="354044" y="67437"/>
                    <a:pt x="678847" y="373475"/>
                    <a:pt x="756476" y="711708"/>
                  </a:cubicBezTo>
                  <a:lnTo>
                    <a:pt x="853250" y="1133666"/>
                  </a:lnTo>
                  <a:cubicBezTo>
                    <a:pt x="870585" y="1209104"/>
                    <a:pt x="874681" y="1282446"/>
                    <a:pt x="865632" y="135169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3" name="Google Shape;283;p18"/>
            <p:cNvSpPr/>
            <p:nvPr/>
          </p:nvSpPr>
          <p:spPr>
            <a:xfrm rot="-8525995" flipH="1">
              <a:off x="875967" y="-1857821"/>
              <a:ext cx="9535" cy="3816619"/>
            </a:xfrm>
            <a:custGeom>
              <a:avLst/>
              <a:gdLst/>
              <a:ahLst/>
              <a:cxnLst/>
              <a:rect l="l" t="t" r="r" b="b"/>
              <a:pathLst>
                <a:path w="9524" h="3812190" extrusionOk="0">
                  <a:moveTo>
                    <a:pt x="0" y="0"/>
                  </a:moveTo>
                  <a:lnTo>
                    <a:pt x="9525" y="0"/>
                  </a:lnTo>
                  <a:lnTo>
                    <a:pt x="9525" y="3812190"/>
                  </a:lnTo>
                  <a:lnTo>
                    <a:pt x="0" y="381219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4" name="Google Shape;284;p18"/>
            <p:cNvSpPr/>
            <p:nvPr/>
          </p:nvSpPr>
          <p:spPr>
            <a:xfrm rot="10800000">
              <a:off x="-1246938" y="4803953"/>
              <a:ext cx="3501886" cy="806128"/>
            </a:xfrm>
            <a:custGeom>
              <a:avLst/>
              <a:gdLst/>
              <a:ahLst/>
              <a:cxnLst/>
              <a:rect l="l" t="t" r="r" b="b"/>
              <a:pathLst>
                <a:path w="2219896" h="511016" extrusionOk="0">
                  <a:moveTo>
                    <a:pt x="1505617" y="511016"/>
                  </a:moveTo>
                  <a:lnTo>
                    <a:pt x="877919" y="511016"/>
                  </a:lnTo>
                  <a:cubicBezTo>
                    <a:pt x="714089" y="511016"/>
                    <a:pt x="542544" y="461201"/>
                    <a:pt x="382048" y="366903"/>
                  </a:cubicBezTo>
                  <a:cubicBezTo>
                    <a:pt x="226886" y="275749"/>
                    <a:pt x="91154" y="146399"/>
                    <a:pt x="0" y="2572"/>
                  </a:cubicBezTo>
                  <a:lnTo>
                    <a:pt x="4000" y="0"/>
                  </a:lnTo>
                  <a:cubicBezTo>
                    <a:pt x="94774" y="143256"/>
                    <a:pt x="229838" y="272034"/>
                    <a:pt x="384429" y="362807"/>
                  </a:cubicBezTo>
                  <a:cubicBezTo>
                    <a:pt x="544259" y="456629"/>
                    <a:pt x="714851" y="506254"/>
                    <a:pt x="877919" y="506254"/>
                  </a:cubicBezTo>
                  <a:lnTo>
                    <a:pt x="1505617" y="506254"/>
                  </a:lnTo>
                  <a:cubicBezTo>
                    <a:pt x="1824609" y="506254"/>
                    <a:pt x="2109883" y="302990"/>
                    <a:pt x="2215420" y="476"/>
                  </a:cubicBezTo>
                  <a:lnTo>
                    <a:pt x="2219897" y="2000"/>
                  </a:lnTo>
                  <a:cubicBezTo>
                    <a:pt x="2113693" y="306419"/>
                    <a:pt x="1826705" y="511016"/>
                    <a:pt x="1505617" y="51101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764833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85"/>
        <p:cNvGrpSpPr/>
        <p:nvPr/>
      </p:nvGrpSpPr>
      <p:grpSpPr>
        <a:xfrm>
          <a:off x="0" y="0"/>
          <a:ext cx="0" cy="0"/>
          <a:chOff x="0" y="0"/>
          <a:chExt cx="0" cy="0"/>
        </a:xfrm>
      </p:grpSpPr>
      <p:sp>
        <p:nvSpPr>
          <p:cNvPr id="286" name="Google Shape;286;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87" name="Google Shape;287;p19"/>
          <p:cNvSpPr txBox="1">
            <a:spLocks noGrp="1"/>
          </p:cNvSpPr>
          <p:nvPr>
            <p:ph type="subTitle" idx="1"/>
          </p:nvPr>
        </p:nvSpPr>
        <p:spPr>
          <a:xfrm>
            <a:off x="2257833" y="2332500"/>
            <a:ext cx="3212400" cy="121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288" name="Google Shape;288;p19"/>
          <p:cNvSpPr txBox="1">
            <a:spLocks noGrp="1"/>
          </p:cNvSpPr>
          <p:nvPr>
            <p:ph type="subTitle" idx="2"/>
          </p:nvPr>
        </p:nvSpPr>
        <p:spPr>
          <a:xfrm>
            <a:off x="6721763" y="2332500"/>
            <a:ext cx="3212400" cy="121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289" name="Google Shape;289;p19"/>
          <p:cNvSpPr txBox="1">
            <a:spLocks noGrp="1"/>
          </p:cNvSpPr>
          <p:nvPr>
            <p:ph type="subTitle" idx="3"/>
          </p:nvPr>
        </p:nvSpPr>
        <p:spPr>
          <a:xfrm>
            <a:off x="2257833" y="4444500"/>
            <a:ext cx="3212400" cy="121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290" name="Google Shape;290;p19"/>
          <p:cNvSpPr txBox="1">
            <a:spLocks noGrp="1"/>
          </p:cNvSpPr>
          <p:nvPr>
            <p:ph type="subTitle" idx="4"/>
          </p:nvPr>
        </p:nvSpPr>
        <p:spPr>
          <a:xfrm>
            <a:off x="6721763" y="4444500"/>
            <a:ext cx="3212400" cy="121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291" name="Google Shape;291;p19"/>
          <p:cNvSpPr txBox="1">
            <a:spLocks noGrp="1"/>
          </p:cNvSpPr>
          <p:nvPr>
            <p:ph type="subTitle" idx="5"/>
          </p:nvPr>
        </p:nvSpPr>
        <p:spPr>
          <a:xfrm>
            <a:off x="2257833" y="1915327"/>
            <a:ext cx="3212400" cy="5540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667" b="1">
                <a:solidFill>
                  <a:schemeClr val="accent3"/>
                </a:solidFill>
                <a:latin typeface="Bricolage Grotesque"/>
                <a:ea typeface="Bricolage Grotesque"/>
                <a:cs typeface="Bricolage Grotesque"/>
                <a:sym typeface="Bricolage Grotesque"/>
              </a:defRPr>
            </a:lvl1pPr>
            <a:lvl2pPr lvl="1" algn="ctr" rtl="0">
              <a:lnSpc>
                <a:spcPct val="115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3200" b="1">
                <a:latin typeface="DM Sans"/>
                <a:ea typeface="DM Sans"/>
                <a:cs typeface="DM Sans"/>
                <a:sym typeface="DM Sans"/>
              </a:defRPr>
            </a:lvl9pPr>
          </a:lstStyle>
          <a:p>
            <a:r>
              <a:rPr lang="en-US"/>
              <a:t>Click to edit Master subtitle style</a:t>
            </a:r>
            <a:endParaRPr/>
          </a:p>
        </p:txBody>
      </p:sp>
      <p:sp>
        <p:nvSpPr>
          <p:cNvPr id="292" name="Google Shape;292;p19"/>
          <p:cNvSpPr txBox="1">
            <a:spLocks noGrp="1"/>
          </p:cNvSpPr>
          <p:nvPr>
            <p:ph type="subTitle" idx="6"/>
          </p:nvPr>
        </p:nvSpPr>
        <p:spPr>
          <a:xfrm>
            <a:off x="6721765" y="1915327"/>
            <a:ext cx="3212400" cy="5540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667" b="1">
                <a:solidFill>
                  <a:schemeClr val="accent3"/>
                </a:solidFill>
                <a:latin typeface="Bricolage Grotesque"/>
                <a:ea typeface="Bricolage Grotesque"/>
                <a:cs typeface="Bricolage Grotesque"/>
                <a:sym typeface="Bricolage Grotesque"/>
              </a:defRPr>
            </a:lvl1pPr>
            <a:lvl2pPr lvl="1" algn="ctr" rtl="0">
              <a:lnSpc>
                <a:spcPct val="115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3200" b="1">
                <a:latin typeface="DM Sans"/>
                <a:ea typeface="DM Sans"/>
                <a:cs typeface="DM Sans"/>
                <a:sym typeface="DM Sans"/>
              </a:defRPr>
            </a:lvl9pPr>
          </a:lstStyle>
          <a:p>
            <a:r>
              <a:rPr lang="en-US"/>
              <a:t>Click to edit Master subtitle style</a:t>
            </a:r>
            <a:endParaRPr/>
          </a:p>
        </p:txBody>
      </p:sp>
      <p:sp>
        <p:nvSpPr>
          <p:cNvPr id="293" name="Google Shape;293;p19"/>
          <p:cNvSpPr txBox="1">
            <a:spLocks noGrp="1"/>
          </p:cNvSpPr>
          <p:nvPr>
            <p:ph type="subTitle" idx="7"/>
          </p:nvPr>
        </p:nvSpPr>
        <p:spPr>
          <a:xfrm>
            <a:off x="2257833" y="3979060"/>
            <a:ext cx="3212400" cy="6024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667" b="1">
                <a:solidFill>
                  <a:schemeClr val="accent3"/>
                </a:solidFill>
                <a:latin typeface="Bricolage Grotesque"/>
                <a:ea typeface="Bricolage Grotesque"/>
                <a:cs typeface="Bricolage Grotesque"/>
                <a:sym typeface="Bricolage Grotesque"/>
              </a:defRPr>
            </a:lvl1pPr>
            <a:lvl2pPr lvl="1" algn="ctr" rtl="0">
              <a:lnSpc>
                <a:spcPct val="115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3200" b="1">
                <a:latin typeface="DM Sans"/>
                <a:ea typeface="DM Sans"/>
                <a:cs typeface="DM Sans"/>
                <a:sym typeface="DM Sans"/>
              </a:defRPr>
            </a:lvl9pPr>
          </a:lstStyle>
          <a:p>
            <a:r>
              <a:rPr lang="en-US"/>
              <a:t>Click to edit Master subtitle style</a:t>
            </a:r>
            <a:endParaRPr/>
          </a:p>
        </p:txBody>
      </p:sp>
      <p:sp>
        <p:nvSpPr>
          <p:cNvPr id="294" name="Google Shape;294;p19"/>
          <p:cNvSpPr txBox="1">
            <a:spLocks noGrp="1"/>
          </p:cNvSpPr>
          <p:nvPr>
            <p:ph type="subTitle" idx="8"/>
          </p:nvPr>
        </p:nvSpPr>
        <p:spPr>
          <a:xfrm>
            <a:off x="6721765" y="3979060"/>
            <a:ext cx="3212400" cy="6024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667" b="1">
                <a:solidFill>
                  <a:schemeClr val="accent3"/>
                </a:solidFill>
                <a:latin typeface="Bricolage Grotesque"/>
                <a:ea typeface="Bricolage Grotesque"/>
                <a:cs typeface="Bricolage Grotesque"/>
                <a:sym typeface="Bricolage Grotesque"/>
              </a:defRPr>
            </a:lvl1pPr>
            <a:lvl2pPr lvl="1" algn="ctr" rtl="0">
              <a:lnSpc>
                <a:spcPct val="115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3200" b="1">
                <a:latin typeface="DM Sans"/>
                <a:ea typeface="DM Sans"/>
                <a:cs typeface="DM Sans"/>
                <a:sym typeface="DM Sans"/>
              </a:defRPr>
            </a:lvl9pPr>
          </a:lstStyle>
          <a:p>
            <a:r>
              <a:rPr lang="en-US"/>
              <a:t>Click to edit Master subtitle style</a:t>
            </a:r>
            <a:endParaRPr/>
          </a:p>
        </p:txBody>
      </p:sp>
      <p:grpSp>
        <p:nvGrpSpPr>
          <p:cNvPr id="295" name="Google Shape;295;p19"/>
          <p:cNvGrpSpPr/>
          <p:nvPr/>
        </p:nvGrpSpPr>
        <p:grpSpPr>
          <a:xfrm>
            <a:off x="-39599" y="-14046"/>
            <a:ext cx="12438417" cy="6873092"/>
            <a:chOff x="-29700" y="-10535"/>
            <a:chExt cx="9328813" cy="5154819"/>
          </a:xfrm>
        </p:grpSpPr>
        <p:sp>
          <p:nvSpPr>
            <p:cNvPr id="296" name="Google Shape;296;p19"/>
            <p:cNvSpPr/>
            <p:nvPr/>
          </p:nvSpPr>
          <p:spPr>
            <a:xfrm flipH="1">
              <a:off x="-21882" y="-10535"/>
              <a:ext cx="1064878" cy="1431298"/>
            </a:xfrm>
            <a:custGeom>
              <a:avLst/>
              <a:gdLst/>
              <a:ahLst/>
              <a:cxnLst/>
              <a:rect l="l" t="t" r="r" b="b"/>
              <a:pathLst>
                <a:path w="439578" h="590835" extrusionOk="0">
                  <a:moveTo>
                    <a:pt x="439579" y="590836"/>
                  </a:moveTo>
                  <a:lnTo>
                    <a:pt x="439579" y="0"/>
                  </a:lnTo>
                  <a:lnTo>
                    <a:pt x="0" y="0"/>
                  </a:lnTo>
                  <a:cubicBezTo>
                    <a:pt x="84773" y="225266"/>
                    <a:pt x="242792" y="430721"/>
                    <a:pt x="439579" y="5908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7" name="Google Shape;297;p19"/>
            <p:cNvSpPr/>
            <p:nvPr/>
          </p:nvSpPr>
          <p:spPr>
            <a:xfrm>
              <a:off x="-29700" y="3739403"/>
              <a:ext cx="1397173" cy="1404881"/>
            </a:xfrm>
            <a:custGeom>
              <a:avLst/>
              <a:gdLst/>
              <a:ahLst/>
              <a:cxnLst/>
              <a:rect l="l" t="t" r="r" b="b"/>
              <a:pathLst>
                <a:path w="1016126" h="2381154" extrusionOk="0">
                  <a:moveTo>
                    <a:pt x="0" y="2381155"/>
                  </a:moveTo>
                  <a:lnTo>
                    <a:pt x="1016127" y="2381155"/>
                  </a:lnTo>
                  <a:lnTo>
                    <a:pt x="0" y="0"/>
                  </a:lnTo>
                  <a:lnTo>
                    <a:pt x="0" y="23811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8" name="Google Shape;298;p19"/>
            <p:cNvSpPr/>
            <p:nvPr/>
          </p:nvSpPr>
          <p:spPr>
            <a:xfrm rot="5400000">
              <a:off x="7400543" y="1593694"/>
              <a:ext cx="3089581" cy="707559"/>
            </a:xfrm>
            <a:custGeom>
              <a:avLst/>
              <a:gdLst/>
              <a:ahLst/>
              <a:cxnLst/>
              <a:rect l="l" t="t" r="r" b="b"/>
              <a:pathLst>
                <a:path w="1958530" h="448532" extrusionOk="0">
                  <a:moveTo>
                    <a:pt x="0" y="0"/>
                  </a:moveTo>
                  <a:cubicBezTo>
                    <a:pt x="164211" y="259080"/>
                    <a:pt x="476345" y="448532"/>
                    <a:pt x="774287" y="448532"/>
                  </a:cubicBezTo>
                  <a:lnTo>
                    <a:pt x="1329118" y="448532"/>
                  </a:lnTo>
                  <a:cubicBezTo>
                    <a:pt x="1619345" y="448532"/>
                    <a:pt x="1867662" y="260318"/>
                    <a:pt x="1958531" y="0"/>
                  </a:cubicBezTo>
                  <a:lnTo>
                    <a:pt x="9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99" name="Google Shape;299;p19"/>
          <p:cNvGrpSpPr/>
          <p:nvPr/>
        </p:nvGrpSpPr>
        <p:grpSpPr>
          <a:xfrm>
            <a:off x="-393701" y="-496548"/>
            <a:ext cx="13191991" cy="9297456"/>
            <a:chOff x="-295276" y="-372411"/>
            <a:chExt cx="9893993" cy="6973092"/>
          </a:xfrm>
        </p:grpSpPr>
        <p:sp>
          <p:nvSpPr>
            <p:cNvPr id="300" name="Google Shape;300;p19"/>
            <p:cNvSpPr/>
            <p:nvPr/>
          </p:nvSpPr>
          <p:spPr>
            <a:xfrm rot="-2274005">
              <a:off x="875967" y="3183627"/>
              <a:ext cx="9535" cy="3816619"/>
            </a:xfrm>
            <a:custGeom>
              <a:avLst/>
              <a:gdLst/>
              <a:ahLst/>
              <a:cxnLst/>
              <a:rect l="l" t="t" r="r" b="b"/>
              <a:pathLst>
                <a:path w="9524" h="3812190" extrusionOk="0">
                  <a:moveTo>
                    <a:pt x="0" y="0"/>
                  </a:moveTo>
                  <a:lnTo>
                    <a:pt x="9525" y="0"/>
                  </a:lnTo>
                  <a:lnTo>
                    <a:pt x="9525" y="3812190"/>
                  </a:lnTo>
                  <a:lnTo>
                    <a:pt x="0" y="381219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nvGrpSpPr>
            <p:cNvPr id="301" name="Google Shape;301;p19"/>
            <p:cNvGrpSpPr/>
            <p:nvPr/>
          </p:nvGrpSpPr>
          <p:grpSpPr>
            <a:xfrm rot="10800000" flipH="1">
              <a:off x="243389" y="-244031"/>
              <a:ext cx="7452143" cy="5776149"/>
              <a:chOff x="2577014" y="1632394"/>
              <a:chExt cx="7452143" cy="5776149"/>
            </a:xfrm>
          </p:grpSpPr>
          <p:sp>
            <p:nvSpPr>
              <p:cNvPr id="302" name="Google Shape;302;p19"/>
              <p:cNvSpPr/>
              <p:nvPr/>
            </p:nvSpPr>
            <p:spPr>
              <a:xfrm>
                <a:off x="9350406" y="1632394"/>
                <a:ext cx="678751" cy="678751"/>
              </a:xfrm>
              <a:custGeom>
                <a:avLst/>
                <a:gdLst/>
                <a:ahLst/>
                <a:cxnLst/>
                <a:rect l="l" t="t" r="r" b="b"/>
                <a:pathLst>
                  <a:path w="678751" h="678751" extrusionOk="0">
                    <a:moveTo>
                      <a:pt x="339376" y="678752"/>
                    </a:moveTo>
                    <a:cubicBezTo>
                      <a:pt x="152305" y="678752"/>
                      <a:pt x="0" y="526542"/>
                      <a:pt x="0" y="339376"/>
                    </a:cubicBezTo>
                    <a:cubicBezTo>
                      <a:pt x="0" y="152210"/>
                      <a:pt x="152210" y="0"/>
                      <a:pt x="339376" y="0"/>
                    </a:cubicBezTo>
                    <a:cubicBezTo>
                      <a:pt x="526542" y="0"/>
                      <a:pt x="678752" y="152210"/>
                      <a:pt x="678752" y="339376"/>
                    </a:cubicBezTo>
                    <a:cubicBezTo>
                      <a:pt x="678752" y="526542"/>
                      <a:pt x="526542" y="678752"/>
                      <a:pt x="339376" y="678752"/>
                    </a:cubicBezTo>
                    <a:close/>
                    <a:moveTo>
                      <a:pt x="339376" y="4858"/>
                    </a:moveTo>
                    <a:cubicBezTo>
                      <a:pt x="154877" y="4858"/>
                      <a:pt x="4763" y="154972"/>
                      <a:pt x="4763" y="339471"/>
                    </a:cubicBezTo>
                    <a:cubicBezTo>
                      <a:pt x="4763" y="523970"/>
                      <a:pt x="154877" y="674084"/>
                      <a:pt x="339376" y="674084"/>
                    </a:cubicBezTo>
                    <a:cubicBezTo>
                      <a:pt x="523875" y="674084"/>
                      <a:pt x="673989" y="523970"/>
                      <a:pt x="673989" y="339471"/>
                    </a:cubicBezTo>
                    <a:cubicBezTo>
                      <a:pt x="673989" y="154972"/>
                      <a:pt x="523875" y="4858"/>
                      <a:pt x="339376" y="485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3" name="Google Shape;303;p19"/>
              <p:cNvSpPr/>
              <p:nvPr/>
            </p:nvSpPr>
            <p:spPr>
              <a:xfrm>
                <a:off x="2577014" y="5538469"/>
                <a:ext cx="205168" cy="205263"/>
              </a:xfrm>
              <a:custGeom>
                <a:avLst/>
                <a:gdLst/>
                <a:ahLst/>
                <a:cxnLst/>
                <a:rect l="l" t="t" r="r" b="b"/>
                <a:pathLst>
                  <a:path w="205168" h="205263" extrusionOk="0">
                    <a:moveTo>
                      <a:pt x="102584" y="205264"/>
                    </a:moveTo>
                    <a:cubicBezTo>
                      <a:pt x="46006" y="205264"/>
                      <a:pt x="0" y="159258"/>
                      <a:pt x="0" y="102679"/>
                    </a:cubicBezTo>
                    <a:cubicBezTo>
                      <a:pt x="0" y="46101"/>
                      <a:pt x="46006" y="0"/>
                      <a:pt x="102584" y="0"/>
                    </a:cubicBezTo>
                    <a:cubicBezTo>
                      <a:pt x="159163" y="0"/>
                      <a:pt x="205168" y="46006"/>
                      <a:pt x="205168" y="102679"/>
                    </a:cubicBezTo>
                    <a:cubicBezTo>
                      <a:pt x="205168" y="159353"/>
                      <a:pt x="159163" y="205264"/>
                      <a:pt x="102584" y="205264"/>
                    </a:cubicBezTo>
                    <a:close/>
                    <a:moveTo>
                      <a:pt x="102584" y="4763"/>
                    </a:moveTo>
                    <a:cubicBezTo>
                      <a:pt x="48577" y="4763"/>
                      <a:pt x="4763" y="48673"/>
                      <a:pt x="4763" y="102679"/>
                    </a:cubicBezTo>
                    <a:cubicBezTo>
                      <a:pt x="4763" y="156686"/>
                      <a:pt x="48673" y="200501"/>
                      <a:pt x="102584" y="200501"/>
                    </a:cubicBezTo>
                    <a:cubicBezTo>
                      <a:pt x="156496" y="200501"/>
                      <a:pt x="200406" y="156591"/>
                      <a:pt x="200406" y="102679"/>
                    </a:cubicBezTo>
                    <a:cubicBezTo>
                      <a:pt x="200406" y="48768"/>
                      <a:pt x="156496" y="4763"/>
                      <a:pt x="102584"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4" name="Google Shape;304;p19"/>
              <p:cNvSpPr/>
              <p:nvPr/>
            </p:nvSpPr>
            <p:spPr>
              <a:xfrm>
                <a:off x="9469936" y="6968870"/>
                <a:ext cx="439674" cy="439673"/>
              </a:xfrm>
              <a:custGeom>
                <a:avLst/>
                <a:gdLst/>
                <a:ahLst/>
                <a:cxnLst/>
                <a:rect l="l" t="t" r="r" b="b"/>
                <a:pathLst>
                  <a:path w="439674" h="439673" extrusionOk="0">
                    <a:moveTo>
                      <a:pt x="219837" y="439674"/>
                    </a:moveTo>
                    <a:cubicBezTo>
                      <a:pt x="98584" y="439674"/>
                      <a:pt x="0" y="341090"/>
                      <a:pt x="0" y="219837"/>
                    </a:cubicBezTo>
                    <a:cubicBezTo>
                      <a:pt x="0" y="98584"/>
                      <a:pt x="98584" y="0"/>
                      <a:pt x="219837" y="0"/>
                    </a:cubicBezTo>
                    <a:cubicBezTo>
                      <a:pt x="341090" y="0"/>
                      <a:pt x="439674" y="98584"/>
                      <a:pt x="439674" y="219837"/>
                    </a:cubicBezTo>
                    <a:cubicBezTo>
                      <a:pt x="439674" y="341090"/>
                      <a:pt x="341090" y="439674"/>
                      <a:pt x="219837" y="439674"/>
                    </a:cubicBezTo>
                    <a:close/>
                    <a:moveTo>
                      <a:pt x="219837" y="4763"/>
                    </a:moveTo>
                    <a:cubicBezTo>
                      <a:pt x="101251" y="4763"/>
                      <a:pt x="4763" y="101251"/>
                      <a:pt x="4763" y="219837"/>
                    </a:cubicBezTo>
                    <a:cubicBezTo>
                      <a:pt x="4763" y="338423"/>
                      <a:pt x="101251" y="434911"/>
                      <a:pt x="219837" y="434911"/>
                    </a:cubicBezTo>
                    <a:cubicBezTo>
                      <a:pt x="338424" y="434911"/>
                      <a:pt x="434912" y="338423"/>
                      <a:pt x="434912" y="219837"/>
                    </a:cubicBezTo>
                    <a:cubicBezTo>
                      <a:pt x="434912" y="101251"/>
                      <a:pt x="338424" y="4763"/>
                      <a:pt x="219837"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305" name="Google Shape;305;p19"/>
            <p:cNvSpPr/>
            <p:nvPr/>
          </p:nvSpPr>
          <p:spPr>
            <a:xfrm rot="5400000">
              <a:off x="7444710" y="975468"/>
              <a:ext cx="3501886" cy="806128"/>
            </a:xfrm>
            <a:custGeom>
              <a:avLst/>
              <a:gdLst/>
              <a:ahLst/>
              <a:cxnLst/>
              <a:rect l="l" t="t" r="r" b="b"/>
              <a:pathLst>
                <a:path w="2219896" h="511016" extrusionOk="0">
                  <a:moveTo>
                    <a:pt x="1505617" y="511016"/>
                  </a:moveTo>
                  <a:lnTo>
                    <a:pt x="877919" y="511016"/>
                  </a:lnTo>
                  <a:cubicBezTo>
                    <a:pt x="714089" y="511016"/>
                    <a:pt x="542544" y="461201"/>
                    <a:pt x="382048" y="366903"/>
                  </a:cubicBezTo>
                  <a:cubicBezTo>
                    <a:pt x="226886" y="275749"/>
                    <a:pt x="91154" y="146399"/>
                    <a:pt x="0" y="2572"/>
                  </a:cubicBezTo>
                  <a:lnTo>
                    <a:pt x="4000" y="0"/>
                  </a:lnTo>
                  <a:cubicBezTo>
                    <a:pt x="94774" y="143256"/>
                    <a:pt x="229838" y="272034"/>
                    <a:pt x="384429" y="362807"/>
                  </a:cubicBezTo>
                  <a:cubicBezTo>
                    <a:pt x="544259" y="456629"/>
                    <a:pt x="714851" y="506254"/>
                    <a:pt x="877919" y="506254"/>
                  </a:cubicBezTo>
                  <a:lnTo>
                    <a:pt x="1505617" y="506254"/>
                  </a:lnTo>
                  <a:cubicBezTo>
                    <a:pt x="1824609" y="506254"/>
                    <a:pt x="2109883" y="302990"/>
                    <a:pt x="2215420" y="476"/>
                  </a:cubicBezTo>
                  <a:lnTo>
                    <a:pt x="2219897" y="2000"/>
                  </a:lnTo>
                  <a:cubicBezTo>
                    <a:pt x="2113693" y="306419"/>
                    <a:pt x="1826705" y="511016"/>
                    <a:pt x="1505617" y="51101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3636593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306"/>
        <p:cNvGrpSpPr/>
        <p:nvPr/>
      </p:nvGrpSpPr>
      <p:grpSpPr>
        <a:xfrm>
          <a:off x="0" y="0"/>
          <a:ext cx="0" cy="0"/>
          <a:chOff x="0" y="0"/>
          <a:chExt cx="0" cy="0"/>
        </a:xfrm>
      </p:grpSpPr>
      <p:sp>
        <p:nvSpPr>
          <p:cNvPr id="307" name="Google Shape;307;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grpSp>
        <p:nvGrpSpPr>
          <p:cNvPr id="308" name="Google Shape;308;p20"/>
          <p:cNvGrpSpPr/>
          <p:nvPr/>
        </p:nvGrpSpPr>
        <p:grpSpPr>
          <a:xfrm>
            <a:off x="-218134" y="-13"/>
            <a:ext cx="12489052" cy="6915279"/>
            <a:chOff x="-163601" y="-10"/>
            <a:chExt cx="9366789" cy="5186459"/>
          </a:xfrm>
        </p:grpSpPr>
        <p:sp>
          <p:nvSpPr>
            <p:cNvPr id="309" name="Google Shape;309;p20"/>
            <p:cNvSpPr/>
            <p:nvPr/>
          </p:nvSpPr>
          <p:spPr>
            <a:xfrm>
              <a:off x="-163601" y="3834449"/>
              <a:ext cx="1011333" cy="1352000"/>
            </a:xfrm>
            <a:custGeom>
              <a:avLst/>
              <a:gdLst/>
              <a:ahLst/>
              <a:cxnLst/>
              <a:rect l="l" t="t" r="r" b="b"/>
              <a:pathLst>
                <a:path w="782463" h="1046035" extrusionOk="0">
                  <a:moveTo>
                    <a:pt x="655034" y="532734"/>
                  </a:moveTo>
                  <a:cubicBezTo>
                    <a:pt x="571214" y="260223"/>
                    <a:pt x="286226" y="33433"/>
                    <a:pt x="0" y="0"/>
                  </a:cubicBezTo>
                  <a:lnTo>
                    <a:pt x="0" y="1046036"/>
                  </a:lnTo>
                  <a:lnTo>
                    <a:pt x="781717" y="1046036"/>
                  </a:lnTo>
                  <a:cubicBezTo>
                    <a:pt x="784955" y="990886"/>
                    <a:pt x="777716" y="931641"/>
                    <a:pt x="758857" y="870109"/>
                  </a:cubicBezTo>
                  <a:lnTo>
                    <a:pt x="655130" y="5326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0" name="Google Shape;310;p20"/>
            <p:cNvSpPr/>
            <p:nvPr/>
          </p:nvSpPr>
          <p:spPr>
            <a:xfrm>
              <a:off x="8138311" y="-10"/>
              <a:ext cx="1064878" cy="1431298"/>
            </a:xfrm>
            <a:custGeom>
              <a:avLst/>
              <a:gdLst/>
              <a:ahLst/>
              <a:cxnLst/>
              <a:rect l="l" t="t" r="r" b="b"/>
              <a:pathLst>
                <a:path w="439578" h="590835" extrusionOk="0">
                  <a:moveTo>
                    <a:pt x="439579" y="590836"/>
                  </a:moveTo>
                  <a:lnTo>
                    <a:pt x="439579" y="0"/>
                  </a:lnTo>
                  <a:lnTo>
                    <a:pt x="0" y="0"/>
                  </a:lnTo>
                  <a:cubicBezTo>
                    <a:pt x="84773" y="225266"/>
                    <a:pt x="242792" y="430721"/>
                    <a:pt x="439579" y="5908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11" name="Google Shape;311;p20"/>
          <p:cNvGrpSpPr/>
          <p:nvPr/>
        </p:nvGrpSpPr>
        <p:grpSpPr>
          <a:xfrm>
            <a:off x="-722595" y="-390542"/>
            <a:ext cx="11963637" cy="7670299"/>
            <a:chOff x="-541946" y="-292906"/>
            <a:chExt cx="8972728" cy="5752724"/>
          </a:xfrm>
        </p:grpSpPr>
        <p:sp>
          <p:nvSpPr>
            <p:cNvPr id="312" name="Google Shape;312;p20"/>
            <p:cNvSpPr/>
            <p:nvPr/>
          </p:nvSpPr>
          <p:spPr>
            <a:xfrm>
              <a:off x="-541946" y="3474105"/>
              <a:ext cx="1261935" cy="1959953"/>
            </a:xfrm>
            <a:custGeom>
              <a:avLst/>
              <a:gdLst/>
              <a:ahLst/>
              <a:cxnLst/>
              <a:rect l="l" t="t" r="r" b="b"/>
              <a:pathLst>
                <a:path w="870300" h="1351692" extrusionOk="0">
                  <a:moveTo>
                    <a:pt x="865632" y="1351598"/>
                  </a:moveTo>
                  <a:lnTo>
                    <a:pt x="860870" y="1351026"/>
                  </a:lnTo>
                  <a:cubicBezTo>
                    <a:pt x="869918" y="1282351"/>
                    <a:pt x="865727" y="1209580"/>
                    <a:pt x="848582" y="1134713"/>
                  </a:cubicBezTo>
                  <a:lnTo>
                    <a:pt x="751808" y="712756"/>
                  </a:lnTo>
                  <a:cubicBezTo>
                    <a:pt x="674560" y="376238"/>
                    <a:pt x="351377" y="71819"/>
                    <a:pt x="0" y="4667"/>
                  </a:cubicBezTo>
                  <a:lnTo>
                    <a:pt x="857" y="0"/>
                  </a:lnTo>
                  <a:cubicBezTo>
                    <a:pt x="354044" y="67437"/>
                    <a:pt x="678847" y="373475"/>
                    <a:pt x="756476" y="711708"/>
                  </a:cubicBezTo>
                  <a:lnTo>
                    <a:pt x="853250" y="1133666"/>
                  </a:lnTo>
                  <a:cubicBezTo>
                    <a:pt x="870585" y="1209104"/>
                    <a:pt x="874681" y="1282446"/>
                    <a:pt x="865632" y="135169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3" name="Google Shape;313;p20"/>
            <p:cNvSpPr/>
            <p:nvPr/>
          </p:nvSpPr>
          <p:spPr>
            <a:xfrm>
              <a:off x="7752031" y="-292906"/>
              <a:ext cx="678751" cy="678751"/>
            </a:xfrm>
            <a:custGeom>
              <a:avLst/>
              <a:gdLst/>
              <a:ahLst/>
              <a:cxnLst/>
              <a:rect l="l" t="t" r="r" b="b"/>
              <a:pathLst>
                <a:path w="678751" h="678751" extrusionOk="0">
                  <a:moveTo>
                    <a:pt x="339376" y="678752"/>
                  </a:moveTo>
                  <a:cubicBezTo>
                    <a:pt x="152305" y="678752"/>
                    <a:pt x="0" y="526542"/>
                    <a:pt x="0" y="339376"/>
                  </a:cubicBezTo>
                  <a:cubicBezTo>
                    <a:pt x="0" y="152210"/>
                    <a:pt x="152210" y="0"/>
                    <a:pt x="339376" y="0"/>
                  </a:cubicBezTo>
                  <a:cubicBezTo>
                    <a:pt x="526542" y="0"/>
                    <a:pt x="678752" y="152210"/>
                    <a:pt x="678752" y="339376"/>
                  </a:cubicBezTo>
                  <a:cubicBezTo>
                    <a:pt x="678752" y="526542"/>
                    <a:pt x="526542" y="678752"/>
                    <a:pt x="339376" y="678752"/>
                  </a:cubicBezTo>
                  <a:close/>
                  <a:moveTo>
                    <a:pt x="339376" y="4858"/>
                  </a:moveTo>
                  <a:cubicBezTo>
                    <a:pt x="154877" y="4858"/>
                    <a:pt x="4763" y="154972"/>
                    <a:pt x="4763" y="339471"/>
                  </a:cubicBezTo>
                  <a:cubicBezTo>
                    <a:pt x="4763" y="523970"/>
                    <a:pt x="154877" y="674084"/>
                    <a:pt x="339376" y="674084"/>
                  </a:cubicBezTo>
                  <a:cubicBezTo>
                    <a:pt x="523875" y="674084"/>
                    <a:pt x="673989" y="523970"/>
                    <a:pt x="673989" y="339471"/>
                  </a:cubicBezTo>
                  <a:cubicBezTo>
                    <a:pt x="673989" y="154972"/>
                    <a:pt x="523875" y="4858"/>
                    <a:pt x="339376" y="485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nvGrpSpPr>
            <p:cNvPr id="314" name="Google Shape;314;p20"/>
            <p:cNvGrpSpPr/>
            <p:nvPr/>
          </p:nvGrpSpPr>
          <p:grpSpPr>
            <a:xfrm>
              <a:off x="115336" y="804899"/>
              <a:ext cx="6965350" cy="4654919"/>
              <a:chOff x="2944261" y="2753625"/>
              <a:chExt cx="6965350" cy="4654919"/>
            </a:xfrm>
          </p:grpSpPr>
          <p:sp>
            <p:nvSpPr>
              <p:cNvPr id="315" name="Google Shape;315;p20"/>
              <p:cNvSpPr/>
              <p:nvPr/>
            </p:nvSpPr>
            <p:spPr>
              <a:xfrm>
                <a:off x="2944261" y="2753625"/>
                <a:ext cx="205168" cy="205168"/>
              </a:xfrm>
              <a:custGeom>
                <a:avLst/>
                <a:gdLst/>
                <a:ahLst/>
                <a:cxnLst/>
                <a:rect l="l" t="t" r="r" b="b"/>
                <a:pathLst>
                  <a:path w="205168" h="205168" extrusionOk="0">
                    <a:moveTo>
                      <a:pt x="102584" y="205169"/>
                    </a:moveTo>
                    <a:cubicBezTo>
                      <a:pt x="46006" y="205169"/>
                      <a:pt x="0" y="159163"/>
                      <a:pt x="0" y="102584"/>
                    </a:cubicBezTo>
                    <a:cubicBezTo>
                      <a:pt x="0" y="46006"/>
                      <a:pt x="46006" y="0"/>
                      <a:pt x="102584" y="0"/>
                    </a:cubicBezTo>
                    <a:cubicBezTo>
                      <a:pt x="159163" y="0"/>
                      <a:pt x="205168" y="46006"/>
                      <a:pt x="205168" y="102584"/>
                    </a:cubicBezTo>
                    <a:cubicBezTo>
                      <a:pt x="205168" y="159163"/>
                      <a:pt x="159163" y="205169"/>
                      <a:pt x="102584" y="205169"/>
                    </a:cubicBezTo>
                    <a:close/>
                    <a:moveTo>
                      <a:pt x="102584" y="4667"/>
                    </a:moveTo>
                    <a:cubicBezTo>
                      <a:pt x="48578" y="4667"/>
                      <a:pt x="4763" y="48577"/>
                      <a:pt x="4763" y="102489"/>
                    </a:cubicBezTo>
                    <a:cubicBezTo>
                      <a:pt x="4763" y="156400"/>
                      <a:pt x="48673" y="200311"/>
                      <a:pt x="102584" y="200311"/>
                    </a:cubicBezTo>
                    <a:cubicBezTo>
                      <a:pt x="156496" y="200311"/>
                      <a:pt x="200406" y="156400"/>
                      <a:pt x="200406" y="102489"/>
                    </a:cubicBezTo>
                    <a:cubicBezTo>
                      <a:pt x="200406" y="48577"/>
                      <a:pt x="156496" y="4667"/>
                      <a:pt x="102584" y="466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6" name="Google Shape;316;p20"/>
              <p:cNvSpPr/>
              <p:nvPr/>
            </p:nvSpPr>
            <p:spPr>
              <a:xfrm>
                <a:off x="4615364" y="6815994"/>
                <a:ext cx="205168" cy="205263"/>
              </a:xfrm>
              <a:custGeom>
                <a:avLst/>
                <a:gdLst/>
                <a:ahLst/>
                <a:cxnLst/>
                <a:rect l="l" t="t" r="r" b="b"/>
                <a:pathLst>
                  <a:path w="205168" h="205263" extrusionOk="0">
                    <a:moveTo>
                      <a:pt x="102584" y="205264"/>
                    </a:moveTo>
                    <a:cubicBezTo>
                      <a:pt x="46006" y="205264"/>
                      <a:pt x="0" y="159258"/>
                      <a:pt x="0" y="102679"/>
                    </a:cubicBezTo>
                    <a:cubicBezTo>
                      <a:pt x="0" y="46101"/>
                      <a:pt x="46006" y="0"/>
                      <a:pt x="102584" y="0"/>
                    </a:cubicBezTo>
                    <a:cubicBezTo>
                      <a:pt x="159163" y="0"/>
                      <a:pt x="205168" y="46006"/>
                      <a:pt x="205168" y="102679"/>
                    </a:cubicBezTo>
                    <a:cubicBezTo>
                      <a:pt x="205168" y="159353"/>
                      <a:pt x="159163" y="205264"/>
                      <a:pt x="102584" y="205264"/>
                    </a:cubicBezTo>
                    <a:close/>
                    <a:moveTo>
                      <a:pt x="102584" y="4763"/>
                    </a:moveTo>
                    <a:cubicBezTo>
                      <a:pt x="48577" y="4763"/>
                      <a:pt x="4763" y="48673"/>
                      <a:pt x="4763" y="102679"/>
                    </a:cubicBezTo>
                    <a:cubicBezTo>
                      <a:pt x="4763" y="156686"/>
                      <a:pt x="48673" y="200501"/>
                      <a:pt x="102584" y="200501"/>
                    </a:cubicBezTo>
                    <a:cubicBezTo>
                      <a:pt x="156496" y="200501"/>
                      <a:pt x="200406" y="156591"/>
                      <a:pt x="200406" y="102679"/>
                    </a:cubicBezTo>
                    <a:cubicBezTo>
                      <a:pt x="200406" y="48768"/>
                      <a:pt x="156496" y="4763"/>
                      <a:pt x="102584"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7" name="Google Shape;317;p20"/>
              <p:cNvSpPr/>
              <p:nvPr/>
            </p:nvSpPr>
            <p:spPr>
              <a:xfrm>
                <a:off x="9469936" y="6968870"/>
                <a:ext cx="439674" cy="439673"/>
              </a:xfrm>
              <a:custGeom>
                <a:avLst/>
                <a:gdLst/>
                <a:ahLst/>
                <a:cxnLst/>
                <a:rect l="l" t="t" r="r" b="b"/>
                <a:pathLst>
                  <a:path w="439674" h="439673" extrusionOk="0">
                    <a:moveTo>
                      <a:pt x="219837" y="439674"/>
                    </a:moveTo>
                    <a:cubicBezTo>
                      <a:pt x="98584" y="439674"/>
                      <a:pt x="0" y="341090"/>
                      <a:pt x="0" y="219837"/>
                    </a:cubicBezTo>
                    <a:cubicBezTo>
                      <a:pt x="0" y="98584"/>
                      <a:pt x="98584" y="0"/>
                      <a:pt x="219837" y="0"/>
                    </a:cubicBezTo>
                    <a:cubicBezTo>
                      <a:pt x="341090" y="0"/>
                      <a:pt x="439674" y="98584"/>
                      <a:pt x="439674" y="219837"/>
                    </a:cubicBezTo>
                    <a:cubicBezTo>
                      <a:pt x="439674" y="341090"/>
                      <a:pt x="341090" y="439674"/>
                      <a:pt x="219837" y="439674"/>
                    </a:cubicBezTo>
                    <a:close/>
                    <a:moveTo>
                      <a:pt x="219837" y="4763"/>
                    </a:moveTo>
                    <a:cubicBezTo>
                      <a:pt x="101251" y="4763"/>
                      <a:pt x="4763" y="101251"/>
                      <a:pt x="4763" y="219837"/>
                    </a:cubicBezTo>
                    <a:cubicBezTo>
                      <a:pt x="4763" y="338423"/>
                      <a:pt x="101251" y="434911"/>
                      <a:pt x="219837" y="434911"/>
                    </a:cubicBezTo>
                    <a:cubicBezTo>
                      <a:pt x="338424" y="434911"/>
                      <a:pt x="434912" y="338423"/>
                      <a:pt x="434912" y="219837"/>
                    </a:cubicBezTo>
                    <a:cubicBezTo>
                      <a:pt x="434912" y="101251"/>
                      <a:pt x="338424" y="4763"/>
                      <a:pt x="219837"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2790713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18"/>
        <p:cNvGrpSpPr/>
        <p:nvPr/>
      </p:nvGrpSpPr>
      <p:grpSpPr>
        <a:xfrm>
          <a:off x="0" y="0"/>
          <a:ext cx="0" cy="0"/>
          <a:chOff x="0" y="0"/>
          <a:chExt cx="0" cy="0"/>
        </a:xfrm>
      </p:grpSpPr>
      <p:sp>
        <p:nvSpPr>
          <p:cNvPr id="319" name="Google Shape;319;p21"/>
          <p:cNvSpPr txBox="1">
            <a:spLocks noGrp="1"/>
          </p:cNvSpPr>
          <p:nvPr>
            <p:ph type="title"/>
          </p:nvPr>
        </p:nvSpPr>
        <p:spPr>
          <a:xfrm>
            <a:off x="3130584" y="720000"/>
            <a:ext cx="5930800" cy="14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0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320" name="Google Shape;320;p21"/>
          <p:cNvSpPr txBox="1">
            <a:spLocks noGrp="1"/>
          </p:cNvSpPr>
          <p:nvPr>
            <p:ph type="subTitle" idx="1"/>
          </p:nvPr>
        </p:nvSpPr>
        <p:spPr>
          <a:xfrm>
            <a:off x="3130533" y="2360868"/>
            <a:ext cx="5930800" cy="150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21" name="Google Shape;321;p21"/>
          <p:cNvSpPr txBox="1"/>
          <p:nvPr/>
        </p:nvSpPr>
        <p:spPr>
          <a:xfrm>
            <a:off x="2798800" y="4815933"/>
            <a:ext cx="6594400" cy="7416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400"/>
              </a:spcBef>
              <a:spcAft>
                <a:spcPts val="0"/>
              </a:spcAft>
              <a:buNone/>
            </a:pPr>
            <a:r>
              <a:rPr lang="en" sz="1600">
                <a:solidFill>
                  <a:schemeClr val="dk1"/>
                </a:solidFill>
                <a:latin typeface="Barlow"/>
                <a:ea typeface="Barlow"/>
                <a:cs typeface="Barlow"/>
                <a:sym typeface="Barlow"/>
              </a:rPr>
              <a:t>CREDITS: This presentation template was created by </a:t>
            </a:r>
            <a:r>
              <a:rPr lang="en" sz="1600" b="1" u="sng">
                <a:solidFill>
                  <a:schemeClr val="dk1"/>
                </a:solid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600" b="1">
                <a:solidFill>
                  <a:schemeClr val="dk1"/>
                </a:solidFill>
                <a:latin typeface="Barlow"/>
                <a:ea typeface="Barlow"/>
                <a:cs typeface="Barlow"/>
                <a:sym typeface="Barlow"/>
              </a:rPr>
              <a:t>,</a:t>
            </a:r>
            <a:r>
              <a:rPr lang="en" sz="1600">
                <a:solidFill>
                  <a:schemeClr val="dk1"/>
                </a:solidFill>
                <a:latin typeface="Barlow"/>
                <a:ea typeface="Barlow"/>
                <a:cs typeface="Barlow"/>
                <a:sym typeface="Barlow"/>
              </a:rPr>
              <a:t> and includes icons by</a:t>
            </a:r>
            <a:r>
              <a:rPr lang="en" sz="1600" b="1">
                <a:solidFill>
                  <a:schemeClr val="dk1"/>
                </a:solidFill>
                <a:latin typeface="Barlow"/>
                <a:ea typeface="Barlow"/>
                <a:cs typeface="Barlow"/>
                <a:sym typeface="Barlow"/>
              </a:rPr>
              <a:t> </a:t>
            </a:r>
            <a:r>
              <a:rPr lang="en" sz="1600" b="1" u="sng">
                <a:solidFill>
                  <a:schemeClr val="dk1"/>
                </a:solid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600" b="1">
                <a:solidFill>
                  <a:schemeClr val="dk1"/>
                </a:solidFill>
                <a:latin typeface="Barlow"/>
                <a:ea typeface="Barlow"/>
                <a:cs typeface="Barlow"/>
                <a:sym typeface="Barlow"/>
              </a:rPr>
              <a:t>,</a:t>
            </a:r>
            <a:r>
              <a:rPr lang="en" sz="1600">
                <a:solidFill>
                  <a:schemeClr val="dk1"/>
                </a:solidFill>
                <a:latin typeface="Barlow"/>
                <a:ea typeface="Barlow"/>
                <a:cs typeface="Barlow"/>
                <a:sym typeface="Barlow"/>
              </a:rPr>
              <a:t> and infographics &amp; images by </a:t>
            </a:r>
            <a:r>
              <a:rPr lang="en" sz="1600" b="1" u="sng">
                <a:solidFill>
                  <a:schemeClr val="dk1"/>
                </a:solid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r>
              <a:rPr lang="en" sz="1600" b="1" u="sng">
                <a:solidFill>
                  <a:schemeClr val="dk1"/>
                </a:solidFill>
                <a:latin typeface="Barlow"/>
                <a:ea typeface="Barlow"/>
                <a:cs typeface="Barlow"/>
                <a:sym typeface="Barlow"/>
              </a:rPr>
              <a:t> </a:t>
            </a:r>
            <a:endParaRPr sz="1600" b="1" u="sng">
              <a:solidFill>
                <a:schemeClr val="dk1"/>
              </a:solidFill>
              <a:latin typeface="Barlow"/>
              <a:ea typeface="Barlow"/>
              <a:cs typeface="Barlow"/>
              <a:sym typeface="Barlow"/>
            </a:endParaRPr>
          </a:p>
        </p:txBody>
      </p:sp>
      <p:grpSp>
        <p:nvGrpSpPr>
          <p:cNvPr id="322" name="Google Shape;322;p21"/>
          <p:cNvGrpSpPr/>
          <p:nvPr/>
        </p:nvGrpSpPr>
        <p:grpSpPr>
          <a:xfrm>
            <a:off x="1647" y="290"/>
            <a:ext cx="12231600" cy="7087873"/>
            <a:chOff x="1235" y="217"/>
            <a:chExt cx="9173700" cy="5315905"/>
          </a:xfrm>
        </p:grpSpPr>
        <p:sp>
          <p:nvSpPr>
            <p:cNvPr id="323" name="Google Shape;323;p21"/>
            <p:cNvSpPr/>
            <p:nvPr/>
          </p:nvSpPr>
          <p:spPr>
            <a:xfrm>
              <a:off x="1235" y="696"/>
              <a:ext cx="854267" cy="5143500"/>
            </a:xfrm>
            <a:custGeom>
              <a:avLst/>
              <a:gdLst/>
              <a:ahLst/>
              <a:cxnLst/>
              <a:rect l="l" t="t" r="r" b="b"/>
              <a:pathLst>
                <a:path w="2293334" h="4762500" extrusionOk="0">
                  <a:moveTo>
                    <a:pt x="832295" y="2601563"/>
                  </a:moveTo>
                  <a:cubicBezTo>
                    <a:pt x="832295" y="1499902"/>
                    <a:pt x="1417130" y="534924"/>
                    <a:pt x="2293334" y="0"/>
                  </a:cubicBezTo>
                  <a:lnTo>
                    <a:pt x="0" y="0"/>
                  </a:lnTo>
                  <a:lnTo>
                    <a:pt x="0" y="4762500"/>
                  </a:lnTo>
                  <a:lnTo>
                    <a:pt x="1731740" y="4762500"/>
                  </a:lnTo>
                  <a:cubicBezTo>
                    <a:pt x="1176242" y="4210717"/>
                    <a:pt x="832199" y="3446336"/>
                    <a:pt x="832199" y="26015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24" name="Google Shape;324;p21"/>
            <p:cNvSpPr/>
            <p:nvPr/>
          </p:nvSpPr>
          <p:spPr>
            <a:xfrm rot="10800000">
              <a:off x="2049" y="3391604"/>
              <a:ext cx="1073836" cy="1752592"/>
            </a:xfrm>
            <a:custGeom>
              <a:avLst/>
              <a:gdLst/>
              <a:ahLst/>
              <a:cxnLst/>
              <a:rect l="l" t="t" r="r" b="b"/>
              <a:pathLst>
                <a:path w="1164050" h="2727769" extrusionOk="0">
                  <a:moveTo>
                    <a:pt x="1164051" y="0"/>
                  </a:moveTo>
                  <a:lnTo>
                    <a:pt x="0" y="0"/>
                  </a:lnTo>
                  <a:lnTo>
                    <a:pt x="1164051" y="2727770"/>
                  </a:lnTo>
                  <a:lnTo>
                    <a:pt x="1164051"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25" name="Google Shape;325;p21"/>
            <p:cNvSpPr/>
            <p:nvPr/>
          </p:nvSpPr>
          <p:spPr>
            <a:xfrm rot="10800000">
              <a:off x="7777762" y="217"/>
              <a:ext cx="1397173" cy="3827705"/>
            </a:xfrm>
            <a:custGeom>
              <a:avLst/>
              <a:gdLst/>
              <a:ahLst/>
              <a:cxnLst/>
              <a:rect l="l" t="t" r="r" b="b"/>
              <a:pathLst>
                <a:path w="1016126" h="2381154" extrusionOk="0">
                  <a:moveTo>
                    <a:pt x="0" y="2381155"/>
                  </a:moveTo>
                  <a:lnTo>
                    <a:pt x="1016127" y="2381155"/>
                  </a:lnTo>
                  <a:lnTo>
                    <a:pt x="0" y="0"/>
                  </a:lnTo>
                  <a:lnTo>
                    <a:pt x="0" y="23811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26" name="Google Shape;326;p21"/>
            <p:cNvSpPr/>
            <p:nvPr/>
          </p:nvSpPr>
          <p:spPr>
            <a:xfrm rot="10800000" flipH="1">
              <a:off x="5969542" y="4608563"/>
              <a:ext cx="3089581" cy="707559"/>
            </a:xfrm>
            <a:custGeom>
              <a:avLst/>
              <a:gdLst/>
              <a:ahLst/>
              <a:cxnLst/>
              <a:rect l="l" t="t" r="r" b="b"/>
              <a:pathLst>
                <a:path w="1958530" h="448532" extrusionOk="0">
                  <a:moveTo>
                    <a:pt x="0" y="0"/>
                  </a:moveTo>
                  <a:cubicBezTo>
                    <a:pt x="164211" y="259080"/>
                    <a:pt x="476345" y="448532"/>
                    <a:pt x="774287" y="448532"/>
                  </a:cubicBezTo>
                  <a:lnTo>
                    <a:pt x="1329118" y="448532"/>
                  </a:lnTo>
                  <a:cubicBezTo>
                    <a:pt x="1619345" y="448532"/>
                    <a:pt x="1867662" y="260318"/>
                    <a:pt x="1958531" y="0"/>
                  </a:cubicBezTo>
                  <a:lnTo>
                    <a:pt x="95"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27" name="Google Shape;327;p21"/>
          <p:cNvGrpSpPr/>
          <p:nvPr/>
        </p:nvGrpSpPr>
        <p:grpSpPr>
          <a:xfrm>
            <a:off x="-699648" y="-1065870"/>
            <a:ext cx="13389743" cy="8553505"/>
            <a:chOff x="-524736" y="-799403"/>
            <a:chExt cx="10042307" cy="6415129"/>
          </a:xfrm>
        </p:grpSpPr>
        <p:grpSp>
          <p:nvGrpSpPr>
            <p:cNvPr id="328" name="Google Shape;328;p21"/>
            <p:cNvGrpSpPr/>
            <p:nvPr/>
          </p:nvGrpSpPr>
          <p:grpSpPr>
            <a:xfrm rot="10800000" flipH="1">
              <a:off x="-524736" y="-799403"/>
              <a:ext cx="2352021" cy="4815751"/>
              <a:chOff x="871674" y="1713173"/>
              <a:chExt cx="2352021" cy="4815751"/>
            </a:xfrm>
          </p:grpSpPr>
          <p:sp>
            <p:nvSpPr>
              <p:cNvPr id="329" name="Google Shape;329;p21"/>
              <p:cNvSpPr/>
              <p:nvPr/>
            </p:nvSpPr>
            <p:spPr>
              <a:xfrm rot="-2274005">
                <a:off x="2042917" y="2862840"/>
                <a:ext cx="9535" cy="3816619"/>
              </a:xfrm>
              <a:custGeom>
                <a:avLst/>
                <a:gdLst/>
                <a:ahLst/>
                <a:cxnLst/>
                <a:rect l="l" t="t" r="r" b="b"/>
                <a:pathLst>
                  <a:path w="9524" h="3812190" extrusionOk="0">
                    <a:moveTo>
                      <a:pt x="0" y="0"/>
                    </a:moveTo>
                    <a:lnTo>
                      <a:pt x="9525" y="0"/>
                    </a:lnTo>
                    <a:lnTo>
                      <a:pt x="9525" y="3812190"/>
                    </a:lnTo>
                    <a:lnTo>
                      <a:pt x="0" y="381219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0" name="Google Shape;330;p21"/>
              <p:cNvSpPr/>
              <p:nvPr/>
            </p:nvSpPr>
            <p:spPr>
              <a:xfrm rot="-1046363">
                <a:off x="1795480" y="1599138"/>
                <a:ext cx="12585" cy="5043821"/>
              </a:xfrm>
              <a:custGeom>
                <a:avLst/>
                <a:gdLst/>
                <a:ahLst/>
                <a:cxnLst/>
                <a:rect l="l" t="t" r="r" b="b"/>
                <a:pathLst>
                  <a:path w="12572" h="5038722" extrusionOk="0">
                    <a:moveTo>
                      <a:pt x="0" y="0"/>
                    </a:moveTo>
                    <a:lnTo>
                      <a:pt x="12573" y="0"/>
                    </a:lnTo>
                    <a:lnTo>
                      <a:pt x="12573" y="5038723"/>
                    </a:lnTo>
                    <a:lnTo>
                      <a:pt x="0" y="503872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331" name="Google Shape;331;p21"/>
            <p:cNvSpPr/>
            <p:nvPr/>
          </p:nvSpPr>
          <p:spPr>
            <a:xfrm rot="6108899" flipH="1">
              <a:off x="7133302" y="-2018683"/>
              <a:ext cx="9537" cy="4860013"/>
            </a:xfrm>
            <a:custGeom>
              <a:avLst/>
              <a:gdLst/>
              <a:ahLst/>
              <a:cxnLst/>
              <a:rect l="l" t="t" r="r" b="b"/>
              <a:pathLst>
                <a:path w="9525" h="4854131" extrusionOk="0">
                  <a:moveTo>
                    <a:pt x="0" y="0"/>
                  </a:moveTo>
                  <a:lnTo>
                    <a:pt x="9525" y="0"/>
                  </a:lnTo>
                  <a:lnTo>
                    <a:pt x="9525" y="4854131"/>
                  </a:lnTo>
                  <a:lnTo>
                    <a:pt x="0" y="485413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2" name="Google Shape;332;p21"/>
            <p:cNvSpPr/>
            <p:nvPr/>
          </p:nvSpPr>
          <p:spPr>
            <a:xfrm rot="10800000" flipH="1">
              <a:off x="5194448" y="4809599"/>
              <a:ext cx="3501886" cy="806128"/>
            </a:xfrm>
            <a:custGeom>
              <a:avLst/>
              <a:gdLst/>
              <a:ahLst/>
              <a:cxnLst/>
              <a:rect l="l" t="t" r="r" b="b"/>
              <a:pathLst>
                <a:path w="2219896" h="511016" extrusionOk="0">
                  <a:moveTo>
                    <a:pt x="1505617" y="511016"/>
                  </a:moveTo>
                  <a:lnTo>
                    <a:pt x="877919" y="511016"/>
                  </a:lnTo>
                  <a:cubicBezTo>
                    <a:pt x="714089" y="511016"/>
                    <a:pt x="542544" y="461201"/>
                    <a:pt x="382048" y="366903"/>
                  </a:cubicBezTo>
                  <a:cubicBezTo>
                    <a:pt x="226886" y="275749"/>
                    <a:pt x="91154" y="146399"/>
                    <a:pt x="0" y="2572"/>
                  </a:cubicBezTo>
                  <a:lnTo>
                    <a:pt x="4000" y="0"/>
                  </a:lnTo>
                  <a:cubicBezTo>
                    <a:pt x="94774" y="143256"/>
                    <a:pt x="229838" y="272034"/>
                    <a:pt x="384429" y="362807"/>
                  </a:cubicBezTo>
                  <a:cubicBezTo>
                    <a:pt x="544259" y="456629"/>
                    <a:pt x="714851" y="506254"/>
                    <a:pt x="877919" y="506254"/>
                  </a:cubicBezTo>
                  <a:lnTo>
                    <a:pt x="1505617" y="506254"/>
                  </a:lnTo>
                  <a:cubicBezTo>
                    <a:pt x="1824609" y="506254"/>
                    <a:pt x="2109883" y="302990"/>
                    <a:pt x="2215420" y="476"/>
                  </a:cubicBezTo>
                  <a:lnTo>
                    <a:pt x="2219897" y="2000"/>
                  </a:lnTo>
                  <a:cubicBezTo>
                    <a:pt x="2113693" y="306419"/>
                    <a:pt x="1826705" y="511016"/>
                    <a:pt x="1505617" y="51101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33" name="Google Shape;333;p21"/>
          <p:cNvGrpSpPr/>
          <p:nvPr/>
        </p:nvGrpSpPr>
        <p:grpSpPr>
          <a:xfrm rot="10800000">
            <a:off x="1932937" y="-314029"/>
            <a:ext cx="9720091" cy="7701532"/>
            <a:chOff x="2739089" y="1632394"/>
            <a:chExt cx="7290068" cy="5776149"/>
          </a:xfrm>
        </p:grpSpPr>
        <p:sp>
          <p:nvSpPr>
            <p:cNvPr id="334" name="Google Shape;334;p21"/>
            <p:cNvSpPr/>
            <p:nvPr/>
          </p:nvSpPr>
          <p:spPr>
            <a:xfrm>
              <a:off x="2944261" y="2753625"/>
              <a:ext cx="205168" cy="205168"/>
            </a:xfrm>
            <a:custGeom>
              <a:avLst/>
              <a:gdLst/>
              <a:ahLst/>
              <a:cxnLst/>
              <a:rect l="l" t="t" r="r" b="b"/>
              <a:pathLst>
                <a:path w="205168" h="205168" extrusionOk="0">
                  <a:moveTo>
                    <a:pt x="102584" y="205169"/>
                  </a:moveTo>
                  <a:cubicBezTo>
                    <a:pt x="46006" y="205169"/>
                    <a:pt x="0" y="159163"/>
                    <a:pt x="0" y="102584"/>
                  </a:cubicBezTo>
                  <a:cubicBezTo>
                    <a:pt x="0" y="46006"/>
                    <a:pt x="46006" y="0"/>
                    <a:pt x="102584" y="0"/>
                  </a:cubicBezTo>
                  <a:cubicBezTo>
                    <a:pt x="159163" y="0"/>
                    <a:pt x="205168" y="46006"/>
                    <a:pt x="205168" y="102584"/>
                  </a:cubicBezTo>
                  <a:cubicBezTo>
                    <a:pt x="205168" y="159163"/>
                    <a:pt x="159163" y="205169"/>
                    <a:pt x="102584" y="205169"/>
                  </a:cubicBezTo>
                  <a:close/>
                  <a:moveTo>
                    <a:pt x="102584" y="4667"/>
                  </a:moveTo>
                  <a:cubicBezTo>
                    <a:pt x="48578" y="4667"/>
                    <a:pt x="4763" y="48577"/>
                    <a:pt x="4763" y="102489"/>
                  </a:cubicBezTo>
                  <a:cubicBezTo>
                    <a:pt x="4763" y="156400"/>
                    <a:pt x="48673" y="200311"/>
                    <a:pt x="102584" y="200311"/>
                  </a:cubicBezTo>
                  <a:cubicBezTo>
                    <a:pt x="156496" y="200311"/>
                    <a:pt x="200406" y="156400"/>
                    <a:pt x="200406" y="102489"/>
                  </a:cubicBezTo>
                  <a:cubicBezTo>
                    <a:pt x="200406" y="48577"/>
                    <a:pt x="156496" y="4667"/>
                    <a:pt x="102584" y="466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5" name="Google Shape;335;p21"/>
            <p:cNvSpPr/>
            <p:nvPr/>
          </p:nvSpPr>
          <p:spPr>
            <a:xfrm>
              <a:off x="9350406" y="1632394"/>
              <a:ext cx="678751" cy="678751"/>
            </a:xfrm>
            <a:custGeom>
              <a:avLst/>
              <a:gdLst/>
              <a:ahLst/>
              <a:cxnLst/>
              <a:rect l="l" t="t" r="r" b="b"/>
              <a:pathLst>
                <a:path w="678751" h="678751" extrusionOk="0">
                  <a:moveTo>
                    <a:pt x="339376" y="678752"/>
                  </a:moveTo>
                  <a:cubicBezTo>
                    <a:pt x="152305" y="678752"/>
                    <a:pt x="0" y="526542"/>
                    <a:pt x="0" y="339376"/>
                  </a:cubicBezTo>
                  <a:cubicBezTo>
                    <a:pt x="0" y="152210"/>
                    <a:pt x="152210" y="0"/>
                    <a:pt x="339376" y="0"/>
                  </a:cubicBezTo>
                  <a:cubicBezTo>
                    <a:pt x="526542" y="0"/>
                    <a:pt x="678752" y="152210"/>
                    <a:pt x="678752" y="339376"/>
                  </a:cubicBezTo>
                  <a:cubicBezTo>
                    <a:pt x="678752" y="526542"/>
                    <a:pt x="526542" y="678752"/>
                    <a:pt x="339376" y="678752"/>
                  </a:cubicBezTo>
                  <a:close/>
                  <a:moveTo>
                    <a:pt x="339376" y="4858"/>
                  </a:moveTo>
                  <a:cubicBezTo>
                    <a:pt x="154877" y="4858"/>
                    <a:pt x="4763" y="154972"/>
                    <a:pt x="4763" y="339471"/>
                  </a:cubicBezTo>
                  <a:cubicBezTo>
                    <a:pt x="4763" y="523970"/>
                    <a:pt x="154877" y="674084"/>
                    <a:pt x="339376" y="674084"/>
                  </a:cubicBezTo>
                  <a:cubicBezTo>
                    <a:pt x="523875" y="674084"/>
                    <a:pt x="673989" y="523970"/>
                    <a:pt x="673989" y="339471"/>
                  </a:cubicBezTo>
                  <a:cubicBezTo>
                    <a:pt x="673989" y="154972"/>
                    <a:pt x="523875" y="4858"/>
                    <a:pt x="339376" y="485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6" name="Google Shape;336;p21"/>
            <p:cNvSpPr/>
            <p:nvPr/>
          </p:nvSpPr>
          <p:spPr>
            <a:xfrm>
              <a:off x="2739089" y="5692044"/>
              <a:ext cx="205168" cy="205263"/>
            </a:xfrm>
            <a:custGeom>
              <a:avLst/>
              <a:gdLst/>
              <a:ahLst/>
              <a:cxnLst/>
              <a:rect l="l" t="t" r="r" b="b"/>
              <a:pathLst>
                <a:path w="205168" h="205263" extrusionOk="0">
                  <a:moveTo>
                    <a:pt x="102584" y="205264"/>
                  </a:moveTo>
                  <a:cubicBezTo>
                    <a:pt x="46006" y="205264"/>
                    <a:pt x="0" y="159258"/>
                    <a:pt x="0" y="102679"/>
                  </a:cubicBezTo>
                  <a:cubicBezTo>
                    <a:pt x="0" y="46101"/>
                    <a:pt x="46006" y="0"/>
                    <a:pt x="102584" y="0"/>
                  </a:cubicBezTo>
                  <a:cubicBezTo>
                    <a:pt x="159163" y="0"/>
                    <a:pt x="205168" y="46006"/>
                    <a:pt x="205168" y="102679"/>
                  </a:cubicBezTo>
                  <a:cubicBezTo>
                    <a:pt x="205168" y="159353"/>
                    <a:pt x="159163" y="205264"/>
                    <a:pt x="102584" y="205264"/>
                  </a:cubicBezTo>
                  <a:close/>
                  <a:moveTo>
                    <a:pt x="102584" y="4763"/>
                  </a:moveTo>
                  <a:cubicBezTo>
                    <a:pt x="48577" y="4763"/>
                    <a:pt x="4763" y="48673"/>
                    <a:pt x="4763" y="102679"/>
                  </a:cubicBezTo>
                  <a:cubicBezTo>
                    <a:pt x="4763" y="156686"/>
                    <a:pt x="48673" y="200501"/>
                    <a:pt x="102584" y="200501"/>
                  </a:cubicBezTo>
                  <a:cubicBezTo>
                    <a:pt x="156496" y="200501"/>
                    <a:pt x="200406" y="156591"/>
                    <a:pt x="200406" y="102679"/>
                  </a:cubicBezTo>
                  <a:cubicBezTo>
                    <a:pt x="200406" y="48768"/>
                    <a:pt x="156496" y="4763"/>
                    <a:pt x="102584"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7" name="Google Shape;337;p21"/>
            <p:cNvSpPr/>
            <p:nvPr/>
          </p:nvSpPr>
          <p:spPr>
            <a:xfrm>
              <a:off x="7650661" y="6968870"/>
              <a:ext cx="439674" cy="439673"/>
            </a:xfrm>
            <a:custGeom>
              <a:avLst/>
              <a:gdLst/>
              <a:ahLst/>
              <a:cxnLst/>
              <a:rect l="l" t="t" r="r" b="b"/>
              <a:pathLst>
                <a:path w="439674" h="439673" extrusionOk="0">
                  <a:moveTo>
                    <a:pt x="219837" y="439674"/>
                  </a:moveTo>
                  <a:cubicBezTo>
                    <a:pt x="98584" y="439674"/>
                    <a:pt x="0" y="341090"/>
                    <a:pt x="0" y="219837"/>
                  </a:cubicBezTo>
                  <a:cubicBezTo>
                    <a:pt x="0" y="98584"/>
                    <a:pt x="98584" y="0"/>
                    <a:pt x="219837" y="0"/>
                  </a:cubicBezTo>
                  <a:cubicBezTo>
                    <a:pt x="341090" y="0"/>
                    <a:pt x="439674" y="98584"/>
                    <a:pt x="439674" y="219837"/>
                  </a:cubicBezTo>
                  <a:cubicBezTo>
                    <a:pt x="439674" y="341090"/>
                    <a:pt x="341090" y="439674"/>
                    <a:pt x="219837" y="439674"/>
                  </a:cubicBezTo>
                  <a:close/>
                  <a:moveTo>
                    <a:pt x="219837" y="4763"/>
                  </a:moveTo>
                  <a:cubicBezTo>
                    <a:pt x="101251" y="4763"/>
                    <a:pt x="4763" y="101251"/>
                    <a:pt x="4763" y="219837"/>
                  </a:cubicBezTo>
                  <a:cubicBezTo>
                    <a:pt x="4763" y="338423"/>
                    <a:pt x="101251" y="434911"/>
                    <a:pt x="219837" y="434911"/>
                  </a:cubicBezTo>
                  <a:cubicBezTo>
                    <a:pt x="338424" y="434911"/>
                    <a:pt x="434912" y="338423"/>
                    <a:pt x="434912" y="219837"/>
                  </a:cubicBezTo>
                  <a:cubicBezTo>
                    <a:pt x="434912" y="101251"/>
                    <a:pt x="338424" y="4763"/>
                    <a:pt x="219837"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47503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7" name="Google Shape;47;p4"/>
          <p:cNvSpPr txBox="1">
            <a:spLocks noGrp="1"/>
          </p:cNvSpPr>
          <p:nvPr>
            <p:ph type="body" idx="1"/>
          </p:nvPr>
        </p:nvSpPr>
        <p:spPr>
          <a:xfrm>
            <a:off x="1747400" y="1621000"/>
            <a:ext cx="8718400" cy="4310800"/>
          </a:xfrm>
          <a:prstGeom prst="rect">
            <a:avLst/>
          </a:prstGeom>
        </p:spPr>
        <p:txBody>
          <a:bodyPr spcFirstLastPara="1" wrap="square" lIns="91425" tIns="91425" rIns="91425" bIns="91425" anchor="t" anchorCtr="0">
            <a:noAutofit/>
          </a:bodyPr>
          <a:lstStyle>
            <a:lvl1pPr marL="609585" lvl="0" indent="-372524" rtl="0">
              <a:spcBef>
                <a:spcPts val="0"/>
              </a:spcBef>
              <a:spcAft>
                <a:spcPts val="0"/>
              </a:spcAft>
              <a:buSzPts val="800"/>
              <a:buFont typeface="Nunito Light"/>
              <a:buChar char="●"/>
              <a:defRPr/>
            </a:lvl1pPr>
            <a:lvl2pPr marL="1219170" lvl="1" indent="-406390" rtl="0">
              <a:spcBef>
                <a:spcPts val="0"/>
              </a:spcBef>
              <a:spcAft>
                <a:spcPts val="0"/>
              </a:spcAft>
              <a:buSzPts val="1200"/>
              <a:buFont typeface="Nunito Light"/>
              <a:buChar char="○"/>
              <a:defRPr/>
            </a:lvl2pPr>
            <a:lvl3pPr marL="1828754" lvl="2" indent="-406390" rtl="0">
              <a:lnSpc>
                <a:spcPct val="115000"/>
              </a:lnSpc>
              <a:spcBef>
                <a:spcPts val="0"/>
              </a:spcBef>
              <a:spcAft>
                <a:spcPts val="0"/>
              </a:spcAft>
              <a:buSzPts val="1200"/>
              <a:buFont typeface="Nunito Light"/>
              <a:buChar char="■"/>
              <a:defRPr/>
            </a:lvl3pPr>
            <a:lvl4pPr marL="2438339" lvl="3" indent="-406390" rtl="0">
              <a:lnSpc>
                <a:spcPct val="115000"/>
              </a:lnSpc>
              <a:spcBef>
                <a:spcPts val="0"/>
              </a:spcBef>
              <a:spcAft>
                <a:spcPts val="0"/>
              </a:spcAft>
              <a:buSzPts val="1200"/>
              <a:buFont typeface="Nunito Light"/>
              <a:buChar char="●"/>
              <a:defRPr/>
            </a:lvl4pPr>
            <a:lvl5pPr marL="3047924" lvl="4" indent="-406390" rtl="0">
              <a:lnSpc>
                <a:spcPct val="115000"/>
              </a:lnSpc>
              <a:spcBef>
                <a:spcPts val="0"/>
              </a:spcBef>
              <a:spcAft>
                <a:spcPts val="0"/>
              </a:spcAft>
              <a:buSzPts val="1200"/>
              <a:buFont typeface="Nunito Light"/>
              <a:buChar char="○"/>
              <a:defRPr/>
            </a:lvl5pPr>
            <a:lvl6pPr marL="3657509" lvl="5" indent="-406390" rtl="0">
              <a:lnSpc>
                <a:spcPct val="115000"/>
              </a:lnSpc>
              <a:spcBef>
                <a:spcPts val="0"/>
              </a:spcBef>
              <a:spcAft>
                <a:spcPts val="0"/>
              </a:spcAft>
              <a:buSzPts val="1200"/>
              <a:buFont typeface="Nunito Light"/>
              <a:buChar char="■"/>
              <a:defRPr/>
            </a:lvl6pPr>
            <a:lvl7pPr marL="4267093" lvl="6" indent="-406390" rtl="0">
              <a:lnSpc>
                <a:spcPct val="115000"/>
              </a:lnSpc>
              <a:spcBef>
                <a:spcPts val="0"/>
              </a:spcBef>
              <a:spcAft>
                <a:spcPts val="0"/>
              </a:spcAft>
              <a:buSzPts val="1200"/>
              <a:buFont typeface="Nunito Light"/>
              <a:buChar char="●"/>
              <a:defRPr/>
            </a:lvl7pPr>
            <a:lvl8pPr marL="4876678" lvl="7" indent="-406390" rtl="0">
              <a:lnSpc>
                <a:spcPct val="115000"/>
              </a:lnSpc>
              <a:spcBef>
                <a:spcPts val="0"/>
              </a:spcBef>
              <a:spcAft>
                <a:spcPts val="0"/>
              </a:spcAft>
              <a:buSzPts val="1200"/>
              <a:buFont typeface="Nunito Light"/>
              <a:buChar char="○"/>
              <a:defRPr/>
            </a:lvl8pPr>
            <a:lvl9pPr marL="5486263" lvl="8" indent="-406390" rtl="0">
              <a:lnSpc>
                <a:spcPct val="115000"/>
              </a:lnSpc>
              <a:spcBef>
                <a:spcPts val="0"/>
              </a:spcBef>
              <a:spcAft>
                <a:spcPts val="0"/>
              </a:spcAft>
              <a:buSzPts val="1200"/>
              <a:buFont typeface="Nunito Light"/>
              <a:buChar char="■"/>
              <a:defRPr/>
            </a:lvl9pPr>
          </a:lstStyle>
          <a:p>
            <a:pPr lvl="0"/>
            <a:r>
              <a:rPr lang="en-US"/>
              <a:t>Click to edit Master text styles</a:t>
            </a:r>
          </a:p>
        </p:txBody>
      </p:sp>
      <p:grpSp>
        <p:nvGrpSpPr>
          <p:cNvPr id="48" name="Google Shape;48;p4"/>
          <p:cNvGrpSpPr/>
          <p:nvPr/>
        </p:nvGrpSpPr>
        <p:grpSpPr>
          <a:xfrm>
            <a:off x="-2027244" y="-307"/>
            <a:ext cx="14248944" cy="7083113"/>
            <a:chOff x="-1520433" y="-231"/>
            <a:chExt cx="10686708" cy="5312335"/>
          </a:xfrm>
        </p:grpSpPr>
        <p:sp>
          <p:nvSpPr>
            <p:cNvPr id="49" name="Google Shape;49;p4"/>
            <p:cNvSpPr/>
            <p:nvPr/>
          </p:nvSpPr>
          <p:spPr>
            <a:xfrm rot="10800000">
              <a:off x="7769102" y="156"/>
              <a:ext cx="1397173" cy="2000169"/>
            </a:xfrm>
            <a:custGeom>
              <a:avLst/>
              <a:gdLst/>
              <a:ahLst/>
              <a:cxnLst/>
              <a:rect l="l" t="t" r="r" b="b"/>
              <a:pathLst>
                <a:path w="1016126" h="2381154" extrusionOk="0">
                  <a:moveTo>
                    <a:pt x="0" y="2381155"/>
                  </a:moveTo>
                  <a:lnTo>
                    <a:pt x="1016127" y="2381155"/>
                  </a:lnTo>
                  <a:lnTo>
                    <a:pt x="0" y="0"/>
                  </a:lnTo>
                  <a:lnTo>
                    <a:pt x="0" y="23811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nvGrpSpPr>
            <p:cNvPr id="50" name="Google Shape;50;p4"/>
            <p:cNvGrpSpPr/>
            <p:nvPr/>
          </p:nvGrpSpPr>
          <p:grpSpPr>
            <a:xfrm rot="10800000" flipH="1">
              <a:off x="-1520433" y="-231"/>
              <a:ext cx="3089581" cy="5312335"/>
              <a:chOff x="-1520433" y="-168051"/>
              <a:chExt cx="3089581" cy="5312335"/>
            </a:xfrm>
          </p:grpSpPr>
          <p:sp>
            <p:nvSpPr>
              <p:cNvPr id="51" name="Google Shape;51;p4"/>
              <p:cNvSpPr/>
              <p:nvPr/>
            </p:nvSpPr>
            <p:spPr>
              <a:xfrm>
                <a:off x="-29700" y="3739403"/>
                <a:ext cx="1397173" cy="1404881"/>
              </a:xfrm>
              <a:custGeom>
                <a:avLst/>
                <a:gdLst/>
                <a:ahLst/>
                <a:cxnLst/>
                <a:rect l="l" t="t" r="r" b="b"/>
                <a:pathLst>
                  <a:path w="1016126" h="2381154" extrusionOk="0">
                    <a:moveTo>
                      <a:pt x="0" y="2381155"/>
                    </a:moveTo>
                    <a:lnTo>
                      <a:pt x="1016127" y="2381155"/>
                    </a:lnTo>
                    <a:lnTo>
                      <a:pt x="0" y="0"/>
                    </a:lnTo>
                    <a:lnTo>
                      <a:pt x="0" y="23811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 name="Google Shape;52;p4"/>
              <p:cNvSpPr/>
              <p:nvPr/>
            </p:nvSpPr>
            <p:spPr>
              <a:xfrm>
                <a:off x="-1520433" y="-168051"/>
                <a:ext cx="3089581" cy="707559"/>
              </a:xfrm>
              <a:custGeom>
                <a:avLst/>
                <a:gdLst/>
                <a:ahLst/>
                <a:cxnLst/>
                <a:rect l="l" t="t" r="r" b="b"/>
                <a:pathLst>
                  <a:path w="1958530" h="448532" extrusionOk="0">
                    <a:moveTo>
                      <a:pt x="0" y="0"/>
                    </a:moveTo>
                    <a:cubicBezTo>
                      <a:pt x="164211" y="259080"/>
                      <a:pt x="476345" y="448532"/>
                      <a:pt x="774287" y="448532"/>
                    </a:cubicBezTo>
                    <a:lnTo>
                      <a:pt x="1329118" y="448532"/>
                    </a:lnTo>
                    <a:cubicBezTo>
                      <a:pt x="1619345" y="448532"/>
                      <a:pt x="1867662" y="260318"/>
                      <a:pt x="1958531" y="0"/>
                    </a:cubicBezTo>
                    <a:lnTo>
                      <a:pt x="95"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53" name="Google Shape;53;p4"/>
          <p:cNvGrpSpPr/>
          <p:nvPr/>
        </p:nvGrpSpPr>
        <p:grpSpPr>
          <a:xfrm>
            <a:off x="-3060703" y="-1942171"/>
            <a:ext cx="15471397" cy="9424448"/>
            <a:chOff x="-2295527" y="-1456628"/>
            <a:chExt cx="11603548" cy="7068336"/>
          </a:xfrm>
        </p:grpSpPr>
        <p:grpSp>
          <p:nvGrpSpPr>
            <p:cNvPr id="54" name="Google Shape;54;p4"/>
            <p:cNvGrpSpPr/>
            <p:nvPr/>
          </p:nvGrpSpPr>
          <p:grpSpPr>
            <a:xfrm rot="10800000" flipH="1">
              <a:off x="-2295527" y="-1456628"/>
              <a:ext cx="9991059" cy="7068336"/>
              <a:chOff x="-2295527" y="-467655"/>
              <a:chExt cx="9991059" cy="7068336"/>
            </a:xfrm>
          </p:grpSpPr>
          <p:sp>
            <p:nvSpPr>
              <p:cNvPr id="55" name="Google Shape;55;p4"/>
              <p:cNvSpPr/>
              <p:nvPr/>
            </p:nvSpPr>
            <p:spPr>
              <a:xfrm rot="-2274005">
                <a:off x="875967" y="3183627"/>
                <a:ext cx="9535" cy="3816619"/>
              </a:xfrm>
              <a:custGeom>
                <a:avLst/>
                <a:gdLst/>
                <a:ahLst/>
                <a:cxnLst/>
                <a:rect l="l" t="t" r="r" b="b"/>
                <a:pathLst>
                  <a:path w="9524" h="3812190" extrusionOk="0">
                    <a:moveTo>
                      <a:pt x="0" y="0"/>
                    </a:moveTo>
                    <a:lnTo>
                      <a:pt x="9525" y="0"/>
                    </a:lnTo>
                    <a:lnTo>
                      <a:pt x="9525" y="3812190"/>
                    </a:lnTo>
                    <a:lnTo>
                      <a:pt x="0" y="381219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56;p4"/>
              <p:cNvSpPr/>
              <p:nvPr/>
            </p:nvSpPr>
            <p:spPr>
              <a:xfrm>
                <a:off x="-2295527" y="-467655"/>
                <a:ext cx="3501886" cy="806128"/>
              </a:xfrm>
              <a:custGeom>
                <a:avLst/>
                <a:gdLst/>
                <a:ahLst/>
                <a:cxnLst/>
                <a:rect l="l" t="t" r="r" b="b"/>
                <a:pathLst>
                  <a:path w="2219896" h="511016" extrusionOk="0">
                    <a:moveTo>
                      <a:pt x="1505617" y="511016"/>
                    </a:moveTo>
                    <a:lnTo>
                      <a:pt x="877919" y="511016"/>
                    </a:lnTo>
                    <a:cubicBezTo>
                      <a:pt x="714089" y="511016"/>
                      <a:pt x="542544" y="461201"/>
                      <a:pt x="382048" y="366903"/>
                    </a:cubicBezTo>
                    <a:cubicBezTo>
                      <a:pt x="226886" y="275749"/>
                      <a:pt x="91154" y="146399"/>
                      <a:pt x="0" y="2572"/>
                    </a:cubicBezTo>
                    <a:lnTo>
                      <a:pt x="4000" y="0"/>
                    </a:lnTo>
                    <a:cubicBezTo>
                      <a:pt x="94774" y="143256"/>
                      <a:pt x="229838" y="272034"/>
                      <a:pt x="384429" y="362807"/>
                    </a:cubicBezTo>
                    <a:cubicBezTo>
                      <a:pt x="544259" y="456629"/>
                      <a:pt x="714851" y="506254"/>
                      <a:pt x="877919" y="506254"/>
                    </a:cubicBezTo>
                    <a:lnTo>
                      <a:pt x="1505617" y="506254"/>
                    </a:lnTo>
                    <a:cubicBezTo>
                      <a:pt x="1824609" y="506254"/>
                      <a:pt x="2109883" y="302990"/>
                      <a:pt x="2215420" y="476"/>
                    </a:cubicBezTo>
                    <a:lnTo>
                      <a:pt x="2219897" y="2000"/>
                    </a:lnTo>
                    <a:cubicBezTo>
                      <a:pt x="2113693" y="306419"/>
                      <a:pt x="1826705" y="511016"/>
                      <a:pt x="1505617" y="51101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nvGrpSpPr>
              <p:cNvPr id="57" name="Google Shape;57;p4"/>
              <p:cNvGrpSpPr/>
              <p:nvPr/>
            </p:nvGrpSpPr>
            <p:grpSpPr>
              <a:xfrm>
                <a:off x="229635" y="-396431"/>
                <a:ext cx="7465897" cy="5776149"/>
                <a:chOff x="2563261" y="1632394"/>
                <a:chExt cx="7465897" cy="5776149"/>
              </a:xfrm>
            </p:grpSpPr>
            <p:sp>
              <p:nvSpPr>
                <p:cNvPr id="58" name="Google Shape;58;p4"/>
                <p:cNvSpPr/>
                <p:nvPr/>
              </p:nvSpPr>
              <p:spPr>
                <a:xfrm>
                  <a:off x="2563261" y="3744224"/>
                  <a:ext cx="205168" cy="205168"/>
                </a:xfrm>
                <a:custGeom>
                  <a:avLst/>
                  <a:gdLst/>
                  <a:ahLst/>
                  <a:cxnLst/>
                  <a:rect l="l" t="t" r="r" b="b"/>
                  <a:pathLst>
                    <a:path w="205168" h="205168" extrusionOk="0">
                      <a:moveTo>
                        <a:pt x="102584" y="205169"/>
                      </a:moveTo>
                      <a:cubicBezTo>
                        <a:pt x="46006" y="205169"/>
                        <a:pt x="0" y="159163"/>
                        <a:pt x="0" y="102584"/>
                      </a:cubicBezTo>
                      <a:cubicBezTo>
                        <a:pt x="0" y="46006"/>
                        <a:pt x="46006" y="0"/>
                        <a:pt x="102584" y="0"/>
                      </a:cubicBezTo>
                      <a:cubicBezTo>
                        <a:pt x="159163" y="0"/>
                        <a:pt x="205168" y="46006"/>
                        <a:pt x="205168" y="102584"/>
                      </a:cubicBezTo>
                      <a:cubicBezTo>
                        <a:pt x="205168" y="159163"/>
                        <a:pt x="159163" y="205169"/>
                        <a:pt x="102584" y="205169"/>
                      </a:cubicBezTo>
                      <a:close/>
                      <a:moveTo>
                        <a:pt x="102584" y="4667"/>
                      </a:moveTo>
                      <a:cubicBezTo>
                        <a:pt x="48578" y="4667"/>
                        <a:pt x="4763" y="48577"/>
                        <a:pt x="4763" y="102489"/>
                      </a:cubicBezTo>
                      <a:cubicBezTo>
                        <a:pt x="4763" y="156400"/>
                        <a:pt x="48673" y="200311"/>
                        <a:pt x="102584" y="200311"/>
                      </a:cubicBezTo>
                      <a:cubicBezTo>
                        <a:pt x="156496" y="200311"/>
                        <a:pt x="200406" y="156400"/>
                        <a:pt x="200406" y="102489"/>
                      </a:cubicBezTo>
                      <a:cubicBezTo>
                        <a:pt x="200406" y="48577"/>
                        <a:pt x="156496" y="4667"/>
                        <a:pt x="102584" y="466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9;p4"/>
                <p:cNvSpPr/>
                <p:nvPr/>
              </p:nvSpPr>
              <p:spPr>
                <a:xfrm>
                  <a:off x="9350406" y="1632394"/>
                  <a:ext cx="678751" cy="678751"/>
                </a:xfrm>
                <a:custGeom>
                  <a:avLst/>
                  <a:gdLst/>
                  <a:ahLst/>
                  <a:cxnLst/>
                  <a:rect l="l" t="t" r="r" b="b"/>
                  <a:pathLst>
                    <a:path w="678751" h="678751" extrusionOk="0">
                      <a:moveTo>
                        <a:pt x="339376" y="678752"/>
                      </a:moveTo>
                      <a:cubicBezTo>
                        <a:pt x="152305" y="678752"/>
                        <a:pt x="0" y="526542"/>
                        <a:pt x="0" y="339376"/>
                      </a:cubicBezTo>
                      <a:cubicBezTo>
                        <a:pt x="0" y="152210"/>
                        <a:pt x="152210" y="0"/>
                        <a:pt x="339376" y="0"/>
                      </a:cubicBezTo>
                      <a:cubicBezTo>
                        <a:pt x="526542" y="0"/>
                        <a:pt x="678752" y="152210"/>
                        <a:pt x="678752" y="339376"/>
                      </a:cubicBezTo>
                      <a:cubicBezTo>
                        <a:pt x="678752" y="526542"/>
                        <a:pt x="526542" y="678752"/>
                        <a:pt x="339376" y="678752"/>
                      </a:cubicBezTo>
                      <a:close/>
                      <a:moveTo>
                        <a:pt x="339376" y="4858"/>
                      </a:moveTo>
                      <a:cubicBezTo>
                        <a:pt x="154877" y="4858"/>
                        <a:pt x="4763" y="154972"/>
                        <a:pt x="4763" y="339471"/>
                      </a:cubicBezTo>
                      <a:cubicBezTo>
                        <a:pt x="4763" y="523970"/>
                        <a:pt x="154877" y="674084"/>
                        <a:pt x="339376" y="674084"/>
                      </a:cubicBezTo>
                      <a:cubicBezTo>
                        <a:pt x="523875" y="674084"/>
                        <a:pt x="673989" y="523970"/>
                        <a:pt x="673989" y="339471"/>
                      </a:cubicBezTo>
                      <a:cubicBezTo>
                        <a:pt x="673989" y="154972"/>
                        <a:pt x="523875" y="4858"/>
                        <a:pt x="339376" y="485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60;p4"/>
                <p:cNvSpPr/>
                <p:nvPr/>
              </p:nvSpPr>
              <p:spPr>
                <a:xfrm>
                  <a:off x="4615364" y="6815994"/>
                  <a:ext cx="205168" cy="205263"/>
                </a:xfrm>
                <a:custGeom>
                  <a:avLst/>
                  <a:gdLst/>
                  <a:ahLst/>
                  <a:cxnLst/>
                  <a:rect l="l" t="t" r="r" b="b"/>
                  <a:pathLst>
                    <a:path w="205168" h="205263" extrusionOk="0">
                      <a:moveTo>
                        <a:pt x="102584" y="205264"/>
                      </a:moveTo>
                      <a:cubicBezTo>
                        <a:pt x="46006" y="205264"/>
                        <a:pt x="0" y="159258"/>
                        <a:pt x="0" y="102679"/>
                      </a:cubicBezTo>
                      <a:cubicBezTo>
                        <a:pt x="0" y="46101"/>
                        <a:pt x="46006" y="0"/>
                        <a:pt x="102584" y="0"/>
                      </a:cubicBezTo>
                      <a:cubicBezTo>
                        <a:pt x="159163" y="0"/>
                        <a:pt x="205168" y="46006"/>
                        <a:pt x="205168" y="102679"/>
                      </a:cubicBezTo>
                      <a:cubicBezTo>
                        <a:pt x="205168" y="159353"/>
                        <a:pt x="159163" y="205264"/>
                        <a:pt x="102584" y="205264"/>
                      </a:cubicBezTo>
                      <a:close/>
                      <a:moveTo>
                        <a:pt x="102584" y="4763"/>
                      </a:moveTo>
                      <a:cubicBezTo>
                        <a:pt x="48577" y="4763"/>
                        <a:pt x="4763" y="48673"/>
                        <a:pt x="4763" y="102679"/>
                      </a:cubicBezTo>
                      <a:cubicBezTo>
                        <a:pt x="4763" y="156686"/>
                        <a:pt x="48673" y="200501"/>
                        <a:pt x="102584" y="200501"/>
                      </a:cubicBezTo>
                      <a:cubicBezTo>
                        <a:pt x="156496" y="200501"/>
                        <a:pt x="200406" y="156591"/>
                        <a:pt x="200406" y="102679"/>
                      </a:cubicBezTo>
                      <a:cubicBezTo>
                        <a:pt x="200406" y="48768"/>
                        <a:pt x="156496" y="4763"/>
                        <a:pt x="102584"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 name="Google Shape;61;p4"/>
                <p:cNvSpPr/>
                <p:nvPr/>
              </p:nvSpPr>
              <p:spPr>
                <a:xfrm>
                  <a:off x="9469936" y="6968870"/>
                  <a:ext cx="439674" cy="439673"/>
                </a:xfrm>
                <a:custGeom>
                  <a:avLst/>
                  <a:gdLst/>
                  <a:ahLst/>
                  <a:cxnLst/>
                  <a:rect l="l" t="t" r="r" b="b"/>
                  <a:pathLst>
                    <a:path w="439674" h="439673" extrusionOk="0">
                      <a:moveTo>
                        <a:pt x="219837" y="439674"/>
                      </a:moveTo>
                      <a:cubicBezTo>
                        <a:pt x="98584" y="439674"/>
                        <a:pt x="0" y="341090"/>
                        <a:pt x="0" y="219837"/>
                      </a:cubicBezTo>
                      <a:cubicBezTo>
                        <a:pt x="0" y="98584"/>
                        <a:pt x="98584" y="0"/>
                        <a:pt x="219837" y="0"/>
                      </a:cubicBezTo>
                      <a:cubicBezTo>
                        <a:pt x="341090" y="0"/>
                        <a:pt x="439674" y="98584"/>
                        <a:pt x="439674" y="219837"/>
                      </a:cubicBezTo>
                      <a:cubicBezTo>
                        <a:pt x="439674" y="341090"/>
                        <a:pt x="341090" y="439674"/>
                        <a:pt x="219837" y="439674"/>
                      </a:cubicBezTo>
                      <a:close/>
                      <a:moveTo>
                        <a:pt x="219837" y="4763"/>
                      </a:moveTo>
                      <a:cubicBezTo>
                        <a:pt x="101251" y="4763"/>
                        <a:pt x="4763" y="101251"/>
                        <a:pt x="4763" y="219837"/>
                      </a:cubicBezTo>
                      <a:cubicBezTo>
                        <a:pt x="4763" y="338423"/>
                        <a:pt x="101251" y="434911"/>
                        <a:pt x="219837" y="434911"/>
                      </a:cubicBezTo>
                      <a:cubicBezTo>
                        <a:pt x="338424" y="434911"/>
                        <a:pt x="434912" y="338423"/>
                        <a:pt x="434912" y="219837"/>
                      </a:cubicBezTo>
                      <a:cubicBezTo>
                        <a:pt x="434912" y="101251"/>
                        <a:pt x="338424" y="4763"/>
                        <a:pt x="219837"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62" name="Google Shape;62;p4"/>
            <p:cNvSpPr/>
            <p:nvPr/>
          </p:nvSpPr>
          <p:spPr>
            <a:xfrm rot="-708899">
              <a:off x="8801037" y="-622300"/>
              <a:ext cx="9537" cy="4860013"/>
            </a:xfrm>
            <a:custGeom>
              <a:avLst/>
              <a:gdLst/>
              <a:ahLst/>
              <a:cxnLst/>
              <a:rect l="l" t="t" r="r" b="b"/>
              <a:pathLst>
                <a:path w="9525" h="4854131" extrusionOk="0">
                  <a:moveTo>
                    <a:pt x="0" y="0"/>
                  </a:moveTo>
                  <a:lnTo>
                    <a:pt x="9525" y="0"/>
                  </a:lnTo>
                  <a:lnTo>
                    <a:pt x="9525" y="4854131"/>
                  </a:lnTo>
                  <a:lnTo>
                    <a:pt x="0" y="485413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6608766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38"/>
        <p:cNvGrpSpPr/>
        <p:nvPr/>
      </p:nvGrpSpPr>
      <p:grpSpPr>
        <a:xfrm>
          <a:off x="0" y="0"/>
          <a:ext cx="0" cy="0"/>
          <a:chOff x="0" y="0"/>
          <a:chExt cx="0" cy="0"/>
        </a:xfrm>
      </p:grpSpPr>
      <p:grpSp>
        <p:nvGrpSpPr>
          <p:cNvPr id="339" name="Google Shape;339;p22"/>
          <p:cNvGrpSpPr/>
          <p:nvPr/>
        </p:nvGrpSpPr>
        <p:grpSpPr>
          <a:xfrm rot="10800000" flipH="1">
            <a:off x="1647" y="-221897"/>
            <a:ext cx="12231600" cy="7087873"/>
            <a:chOff x="1235" y="217"/>
            <a:chExt cx="9173700" cy="5315905"/>
          </a:xfrm>
        </p:grpSpPr>
        <p:sp>
          <p:nvSpPr>
            <p:cNvPr id="340" name="Google Shape;340;p22"/>
            <p:cNvSpPr/>
            <p:nvPr/>
          </p:nvSpPr>
          <p:spPr>
            <a:xfrm>
              <a:off x="1235" y="696"/>
              <a:ext cx="854267" cy="5143500"/>
            </a:xfrm>
            <a:custGeom>
              <a:avLst/>
              <a:gdLst/>
              <a:ahLst/>
              <a:cxnLst/>
              <a:rect l="l" t="t" r="r" b="b"/>
              <a:pathLst>
                <a:path w="2293334" h="4762500" extrusionOk="0">
                  <a:moveTo>
                    <a:pt x="832295" y="2601563"/>
                  </a:moveTo>
                  <a:cubicBezTo>
                    <a:pt x="832295" y="1499902"/>
                    <a:pt x="1417130" y="534924"/>
                    <a:pt x="2293334" y="0"/>
                  </a:cubicBezTo>
                  <a:lnTo>
                    <a:pt x="0" y="0"/>
                  </a:lnTo>
                  <a:lnTo>
                    <a:pt x="0" y="4762500"/>
                  </a:lnTo>
                  <a:lnTo>
                    <a:pt x="1731740" y="4762500"/>
                  </a:lnTo>
                  <a:cubicBezTo>
                    <a:pt x="1176242" y="4210717"/>
                    <a:pt x="832199" y="3446336"/>
                    <a:pt x="832199" y="26015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1" name="Google Shape;341;p22"/>
            <p:cNvSpPr/>
            <p:nvPr/>
          </p:nvSpPr>
          <p:spPr>
            <a:xfrm rot="10800000">
              <a:off x="2049" y="3391604"/>
              <a:ext cx="1073836" cy="1752592"/>
            </a:xfrm>
            <a:custGeom>
              <a:avLst/>
              <a:gdLst/>
              <a:ahLst/>
              <a:cxnLst/>
              <a:rect l="l" t="t" r="r" b="b"/>
              <a:pathLst>
                <a:path w="1164050" h="2727769" extrusionOk="0">
                  <a:moveTo>
                    <a:pt x="1164051" y="0"/>
                  </a:moveTo>
                  <a:lnTo>
                    <a:pt x="0" y="0"/>
                  </a:lnTo>
                  <a:lnTo>
                    <a:pt x="1164051" y="2727770"/>
                  </a:lnTo>
                  <a:lnTo>
                    <a:pt x="1164051"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2" name="Google Shape;342;p22"/>
            <p:cNvSpPr/>
            <p:nvPr/>
          </p:nvSpPr>
          <p:spPr>
            <a:xfrm rot="10800000">
              <a:off x="7777762" y="217"/>
              <a:ext cx="1397173" cy="3827705"/>
            </a:xfrm>
            <a:custGeom>
              <a:avLst/>
              <a:gdLst/>
              <a:ahLst/>
              <a:cxnLst/>
              <a:rect l="l" t="t" r="r" b="b"/>
              <a:pathLst>
                <a:path w="1016126" h="2381154" extrusionOk="0">
                  <a:moveTo>
                    <a:pt x="0" y="2381155"/>
                  </a:moveTo>
                  <a:lnTo>
                    <a:pt x="1016127" y="2381155"/>
                  </a:lnTo>
                  <a:lnTo>
                    <a:pt x="0" y="0"/>
                  </a:lnTo>
                  <a:lnTo>
                    <a:pt x="0" y="23811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3" name="Google Shape;343;p22"/>
            <p:cNvSpPr/>
            <p:nvPr/>
          </p:nvSpPr>
          <p:spPr>
            <a:xfrm rot="10800000" flipH="1">
              <a:off x="5969542" y="4608563"/>
              <a:ext cx="3089581" cy="707559"/>
            </a:xfrm>
            <a:custGeom>
              <a:avLst/>
              <a:gdLst/>
              <a:ahLst/>
              <a:cxnLst/>
              <a:rect l="l" t="t" r="r" b="b"/>
              <a:pathLst>
                <a:path w="1958530" h="448532" extrusionOk="0">
                  <a:moveTo>
                    <a:pt x="0" y="0"/>
                  </a:moveTo>
                  <a:cubicBezTo>
                    <a:pt x="164211" y="259080"/>
                    <a:pt x="476345" y="448532"/>
                    <a:pt x="774287" y="448532"/>
                  </a:cubicBezTo>
                  <a:lnTo>
                    <a:pt x="1329118" y="448532"/>
                  </a:lnTo>
                  <a:cubicBezTo>
                    <a:pt x="1619345" y="448532"/>
                    <a:pt x="1867662" y="260318"/>
                    <a:pt x="1958531" y="0"/>
                  </a:cubicBezTo>
                  <a:lnTo>
                    <a:pt x="95"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44" name="Google Shape;344;p22"/>
          <p:cNvGrpSpPr/>
          <p:nvPr/>
        </p:nvGrpSpPr>
        <p:grpSpPr>
          <a:xfrm rot="10800000" flipH="1">
            <a:off x="-699648" y="-621370"/>
            <a:ext cx="13389743" cy="8553505"/>
            <a:chOff x="-524736" y="-799403"/>
            <a:chExt cx="10042307" cy="6415129"/>
          </a:xfrm>
        </p:grpSpPr>
        <p:grpSp>
          <p:nvGrpSpPr>
            <p:cNvPr id="345" name="Google Shape;345;p22"/>
            <p:cNvGrpSpPr/>
            <p:nvPr/>
          </p:nvGrpSpPr>
          <p:grpSpPr>
            <a:xfrm rot="10800000" flipH="1">
              <a:off x="-524736" y="-799403"/>
              <a:ext cx="2352021" cy="4815751"/>
              <a:chOff x="871674" y="1713173"/>
              <a:chExt cx="2352021" cy="4815751"/>
            </a:xfrm>
          </p:grpSpPr>
          <p:sp>
            <p:nvSpPr>
              <p:cNvPr id="346" name="Google Shape;346;p22"/>
              <p:cNvSpPr/>
              <p:nvPr/>
            </p:nvSpPr>
            <p:spPr>
              <a:xfrm rot="-2274005">
                <a:off x="2042917" y="2862840"/>
                <a:ext cx="9535" cy="3816619"/>
              </a:xfrm>
              <a:custGeom>
                <a:avLst/>
                <a:gdLst/>
                <a:ahLst/>
                <a:cxnLst/>
                <a:rect l="l" t="t" r="r" b="b"/>
                <a:pathLst>
                  <a:path w="9524" h="3812190" extrusionOk="0">
                    <a:moveTo>
                      <a:pt x="0" y="0"/>
                    </a:moveTo>
                    <a:lnTo>
                      <a:pt x="9525" y="0"/>
                    </a:lnTo>
                    <a:lnTo>
                      <a:pt x="9525" y="3812190"/>
                    </a:lnTo>
                    <a:lnTo>
                      <a:pt x="0" y="381219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7" name="Google Shape;347;p22"/>
              <p:cNvSpPr/>
              <p:nvPr/>
            </p:nvSpPr>
            <p:spPr>
              <a:xfrm rot="-1046363">
                <a:off x="1795480" y="1599138"/>
                <a:ext cx="12585" cy="5043821"/>
              </a:xfrm>
              <a:custGeom>
                <a:avLst/>
                <a:gdLst/>
                <a:ahLst/>
                <a:cxnLst/>
                <a:rect l="l" t="t" r="r" b="b"/>
                <a:pathLst>
                  <a:path w="12572" h="5038722" extrusionOk="0">
                    <a:moveTo>
                      <a:pt x="0" y="0"/>
                    </a:moveTo>
                    <a:lnTo>
                      <a:pt x="12573" y="0"/>
                    </a:lnTo>
                    <a:lnTo>
                      <a:pt x="12573" y="5038723"/>
                    </a:lnTo>
                    <a:lnTo>
                      <a:pt x="0" y="503872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348" name="Google Shape;348;p22"/>
            <p:cNvSpPr/>
            <p:nvPr/>
          </p:nvSpPr>
          <p:spPr>
            <a:xfrm rot="6108899" flipH="1">
              <a:off x="7133302" y="-2018683"/>
              <a:ext cx="9537" cy="4860013"/>
            </a:xfrm>
            <a:custGeom>
              <a:avLst/>
              <a:gdLst/>
              <a:ahLst/>
              <a:cxnLst/>
              <a:rect l="l" t="t" r="r" b="b"/>
              <a:pathLst>
                <a:path w="9525" h="4854131" extrusionOk="0">
                  <a:moveTo>
                    <a:pt x="0" y="0"/>
                  </a:moveTo>
                  <a:lnTo>
                    <a:pt x="9525" y="0"/>
                  </a:lnTo>
                  <a:lnTo>
                    <a:pt x="9525" y="4854131"/>
                  </a:lnTo>
                  <a:lnTo>
                    <a:pt x="0" y="485413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9" name="Google Shape;349;p22"/>
            <p:cNvSpPr/>
            <p:nvPr/>
          </p:nvSpPr>
          <p:spPr>
            <a:xfrm rot="10800000" flipH="1">
              <a:off x="5194448" y="4809599"/>
              <a:ext cx="3501886" cy="806128"/>
            </a:xfrm>
            <a:custGeom>
              <a:avLst/>
              <a:gdLst/>
              <a:ahLst/>
              <a:cxnLst/>
              <a:rect l="l" t="t" r="r" b="b"/>
              <a:pathLst>
                <a:path w="2219896" h="511016" extrusionOk="0">
                  <a:moveTo>
                    <a:pt x="1505617" y="511016"/>
                  </a:moveTo>
                  <a:lnTo>
                    <a:pt x="877919" y="511016"/>
                  </a:lnTo>
                  <a:cubicBezTo>
                    <a:pt x="714089" y="511016"/>
                    <a:pt x="542544" y="461201"/>
                    <a:pt x="382048" y="366903"/>
                  </a:cubicBezTo>
                  <a:cubicBezTo>
                    <a:pt x="226886" y="275749"/>
                    <a:pt x="91154" y="146399"/>
                    <a:pt x="0" y="2572"/>
                  </a:cubicBezTo>
                  <a:lnTo>
                    <a:pt x="4000" y="0"/>
                  </a:lnTo>
                  <a:cubicBezTo>
                    <a:pt x="94774" y="143256"/>
                    <a:pt x="229838" y="272034"/>
                    <a:pt x="384429" y="362807"/>
                  </a:cubicBezTo>
                  <a:cubicBezTo>
                    <a:pt x="544259" y="456629"/>
                    <a:pt x="714851" y="506254"/>
                    <a:pt x="877919" y="506254"/>
                  </a:cubicBezTo>
                  <a:lnTo>
                    <a:pt x="1505617" y="506254"/>
                  </a:lnTo>
                  <a:cubicBezTo>
                    <a:pt x="1824609" y="506254"/>
                    <a:pt x="2109883" y="302990"/>
                    <a:pt x="2215420" y="476"/>
                  </a:cubicBezTo>
                  <a:lnTo>
                    <a:pt x="2219897" y="2000"/>
                  </a:lnTo>
                  <a:cubicBezTo>
                    <a:pt x="2113693" y="306419"/>
                    <a:pt x="1826705" y="511016"/>
                    <a:pt x="1505617" y="51101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50" name="Google Shape;350;p22"/>
          <p:cNvGrpSpPr/>
          <p:nvPr/>
        </p:nvGrpSpPr>
        <p:grpSpPr>
          <a:xfrm flipH="1">
            <a:off x="1932937" y="-521237"/>
            <a:ext cx="9720091" cy="7701532"/>
            <a:chOff x="2739089" y="1632394"/>
            <a:chExt cx="7290068" cy="5776149"/>
          </a:xfrm>
        </p:grpSpPr>
        <p:sp>
          <p:nvSpPr>
            <p:cNvPr id="351" name="Google Shape;351;p22"/>
            <p:cNvSpPr/>
            <p:nvPr/>
          </p:nvSpPr>
          <p:spPr>
            <a:xfrm>
              <a:off x="2944261" y="2753625"/>
              <a:ext cx="205168" cy="205168"/>
            </a:xfrm>
            <a:custGeom>
              <a:avLst/>
              <a:gdLst/>
              <a:ahLst/>
              <a:cxnLst/>
              <a:rect l="l" t="t" r="r" b="b"/>
              <a:pathLst>
                <a:path w="205168" h="205168" extrusionOk="0">
                  <a:moveTo>
                    <a:pt x="102584" y="205169"/>
                  </a:moveTo>
                  <a:cubicBezTo>
                    <a:pt x="46006" y="205169"/>
                    <a:pt x="0" y="159163"/>
                    <a:pt x="0" y="102584"/>
                  </a:cubicBezTo>
                  <a:cubicBezTo>
                    <a:pt x="0" y="46006"/>
                    <a:pt x="46006" y="0"/>
                    <a:pt x="102584" y="0"/>
                  </a:cubicBezTo>
                  <a:cubicBezTo>
                    <a:pt x="159163" y="0"/>
                    <a:pt x="205168" y="46006"/>
                    <a:pt x="205168" y="102584"/>
                  </a:cubicBezTo>
                  <a:cubicBezTo>
                    <a:pt x="205168" y="159163"/>
                    <a:pt x="159163" y="205169"/>
                    <a:pt x="102584" y="205169"/>
                  </a:cubicBezTo>
                  <a:close/>
                  <a:moveTo>
                    <a:pt x="102584" y="4667"/>
                  </a:moveTo>
                  <a:cubicBezTo>
                    <a:pt x="48578" y="4667"/>
                    <a:pt x="4763" y="48577"/>
                    <a:pt x="4763" y="102489"/>
                  </a:cubicBezTo>
                  <a:cubicBezTo>
                    <a:pt x="4763" y="156400"/>
                    <a:pt x="48673" y="200311"/>
                    <a:pt x="102584" y="200311"/>
                  </a:cubicBezTo>
                  <a:cubicBezTo>
                    <a:pt x="156496" y="200311"/>
                    <a:pt x="200406" y="156400"/>
                    <a:pt x="200406" y="102489"/>
                  </a:cubicBezTo>
                  <a:cubicBezTo>
                    <a:pt x="200406" y="48577"/>
                    <a:pt x="156496" y="4667"/>
                    <a:pt x="102584" y="466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2" name="Google Shape;352;p22"/>
            <p:cNvSpPr/>
            <p:nvPr/>
          </p:nvSpPr>
          <p:spPr>
            <a:xfrm>
              <a:off x="9350406" y="1632394"/>
              <a:ext cx="678751" cy="678751"/>
            </a:xfrm>
            <a:custGeom>
              <a:avLst/>
              <a:gdLst/>
              <a:ahLst/>
              <a:cxnLst/>
              <a:rect l="l" t="t" r="r" b="b"/>
              <a:pathLst>
                <a:path w="678751" h="678751" extrusionOk="0">
                  <a:moveTo>
                    <a:pt x="339376" y="678752"/>
                  </a:moveTo>
                  <a:cubicBezTo>
                    <a:pt x="152305" y="678752"/>
                    <a:pt x="0" y="526542"/>
                    <a:pt x="0" y="339376"/>
                  </a:cubicBezTo>
                  <a:cubicBezTo>
                    <a:pt x="0" y="152210"/>
                    <a:pt x="152210" y="0"/>
                    <a:pt x="339376" y="0"/>
                  </a:cubicBezTo>
                  <a:cubicBezTo>
                    <a:pt x="526542" y="0"/>
                    <a:pt x="678752" y="152210"/>
                    <a:pt x="678752" y="339376"/>
                  </a:cubicBezTo>
                  <a:cubicBezTo>
                    <a:pt x="678752" y="526542"/>
                    <a:pt x="526542" y="678752"/>
                    <a:pt x="339376" y="678752"/>
                  </a:cubicBezTo>
                  <a:close/>
                  <a:moveTo>
                    <a:pt x="339376" y="4858"/>
                  </a:moveTo>
                  <a:cubicBezTo>
                    <a:pt x="154877" y="4858"/>
                    <a:pt x="4763" y="154972"/>
                    <a:pt x="4763" y="339471"/>
                  </a:cubicBezTo>
                  <a:cubicBezTo>
                    <a:pt x="4763" y="523970"/>
                    <a:pt x="154877" y="674084"/>
                    <a:pt x="339376" y="674084"/>
                  </a:cubicBezTo>
                  <a:cubicBezTo>
                    <a:pt x="523875" y="674084"/>
                    <a:pt x="673989" y="523970"/>
                    <a:pt x="673989" y="339471"/>
                  </a:cubicBezTo>
                  <a:cubicBezTo>
                    <a:pt x="673989" y="154972"/>
                    <a:pt x="523875" y="4858"/>
                    <a:pt x="339376" y="485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3" name="Google Shape;353;p22"/>
            <p:cNvSpPr/>
            <p:nvPr/>
          </p:nvSpPr>
          <p:spPr>
            <a:xfrm>
              <a:off x="2739089" y="5692044"/>
              <a:ext cx="205168" cy="205263"/>
            </a:xfrm>
            <a:custGeom>
              <a:avLst/>
              <a:gdLst/>
              <a:ahLst/>
              <a:cxnLst/>
              <a:rect l="l" t="t" r="r" b="b"/>
              <a:pathLst>
                <a:path w="205168" h="205263" extrusionOk="0">
                  <a:moveTo>
                    <a:pt x="102584" y="205264"/>
                  </a:moveTo>
                  <a:cubicBezTo>
                    <a:pt x="46006" y="205264"/>
                    <a:pt x="0" y="159258"/>
                    <a:pt x="0" y="102679"/>
                  </a:cubicBezTo>
                  <a:cubicBezTo>
                    <a:pt x="0" y="46101"/>
                    <a:pt x="46006" y="0"/>
                    <a:pt x="102584" y="0"/>
                  </a:cubicBezTo>
                  <a:cubicBezTo>
                    <a:pt x="159163" y="0"/>
                    <a:pt x="205168" y="46006"/>
                    <a:pt x="205168" y="102679"/>
                  </a:cubicBezTo>
                  <a:cubicBezTo>
                    <a:pt x="205168" y="159353"/>
                    <a:pt x="159163" y="205264"/>
                    <a:pt x="102584" y="205264"/>
                  </a:cubicBezTo>
                  <a:close/>
                  <a:moveTo>
                    <a:pt x="102584" y="4763"/>
                  </a:moveTo>
                  <a:cubicBezTo>
                    <a:pt x="48577" y="4763"/>
                    <a:pt x="4763" y="48673"/>
                    <a:pt x="4763" y="102679"/>
                  </a:cubicBezTo>
                  <a:cubicBezTo>
                    <a:pt x="4763" y="156686"/>
                    <a:pt x="48673" y="200501"/>
                    <a:pt x="102584" y="200501"/>
                  </a:cubicBezTo>
                  <a:cubicBezTo>
                    <a:pt x="156496" y="200501"/>
                    <a:pt x="200406" y="156591"/>
                    <a:pt x="200406" y="102679"/>
                  </a:cubicBezTo>
                  <a:cubicBezTo>
                    <a:pt x="200406" y="48768"/>
                    <a:pt x="156496" y="4763"/>
                    <a:pt x="102584"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4" name="Google Shape;354;p22"/>
            <p:cNvSpPr/>
            <p:nvPr/>
          </p:nvSpPr>
          <p:spPr>
            <a:xfrm>
              <a:off x="7650661" y="6968870"/>
              <a:ext cx="439674" cy="439673"/>
            </a:xfrm>
            <a:custGeom>
              <a:avLst/>
              <a:gdLst/>
              <a:ahLst/>
              <a:cxnLst/>
              <a:rect l="l" t="t" r="r" b="b"/>
              <a:pathLst>
                <a:path w="439674" h="439673" extrusionOk="0">
                  <a:moveTo>
                    <a:pt x="219837" y="439674"/>
                  </a:moveTo>
                  <a:cubicBezTo>
                    <a:pt x="98584" y="439674"/>
                    <a:pt x="0" y="341090"/>
                    <a:pt x="0" y="219837"/>
                  </a:cubicBezTo>
                  <a:cubicBezTo>
                    <a:pt x="0" y="98584"/>
                    <a:pt x="98584" y="0"/>
                    <a:pt x="219837" y="0"/>
                  </a:cubicBezTo>
                  <a:cubicBezTo>
                    <a:pt x="341090" y="0"/>
                    <a:pt x="439674" y="98584"/>
                    <a:pt x="439674" y="219837"/>
                  </a:cubicBezTo>
                  <a:cubicBezTo>
                    <a:pt x="439674" y="341090"/>
                    <a:pt x="341090" y="439674"/>
                    <a:pt x="219837" y="439674"/>
                  </a:cubicBezTo>
                  <a:close/>
                  <a:moveTo>
                    <a:pt x="219837" y="4763"/>
                  </a:moveTo>
                  <a:cubicBezTo>
                    <a:pt x="101251" y="4763"/>
                    <a:pt x="4763" y="101251"/>
                    <a:pt x="4763" y="219837"/>
                  </a:cubicBezTo>
                  <a:cubicBezTo>
                    <a:pt x="4763" y="338423"/>
                    <a:pt x="101251" y="434911"/>
                    <a:pt x="219837" y="434911"/>
                  </a:cubicBezTo>
                  <a:cubicBezTo>
                    <a:pt x="338424" y="434911"/>
                    <a:pt x="434912" y="338423"/>
                    <a:pt x="434912" y="219837"/>
                  </a:cubicBezTo>
                  <a:cubicBezTo>
                    <a:pt x="434912" y="101251"/>
                    <a:pt x="338424" y="4763"/>
                    <a:pt x="219837"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2115069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355"/>
        <p:cNvGrpSpPr/>
        <p:nvPr/>
      </p:nvGrpSpPr>
      <p:grpSpPr>
        <a:xfrm>
          <a:off x="0" y="0"/>
          <a:ext cx="0" cy="0"/>
          <a:chOff x="0" y="0"/>
          <a:chExt cx="0" cy="0"/>
        </a:xfrm>
      </p:grpSpPr>
      <p:grpSp>
        <p:nvGrpSpPr>
          <p:cNvPr id="356" name="Google Shape;356;p23"/>
          <p:cNvGrpSpPr/>
          <p:nvPr/>
        </p:nvGrpSpPr>
        <p:grpSpPr>
          <a:xfrm>
            <a:off x="-39599" y="-14046"/>
            <a:ext cx="12438417" cy="6873092"/>
            <a:chOff x="-29700" y="-10535"/>
            <a:chExt cx="9328813" cy="5154819"/>
          </a:xfrm>
        </p:grpSpPr>
        <p:sp>
          <p:nvSpPr>
            <p:cNvPr id="357" name="Google Shape;357;p23"/>
            <p:cNvSpPr/>
            <p:nvPr/>
          </p:nvSpPr>
          <p:spPr>
            <a:xfrm flipH="1">
              <a:off x="-21882" y="-10535"/>
              <a:ext cx="1064878" cy="1431298"/>
            </a:xfrm>
            <a:custGeom>
              <a:avLst/>
              <a:gdLst/>
              <a:ahLst/>
              <a:cxnLst/>
              <a:rect l="l" t="t" r="r" b="b"/>
              <a:pathLst>
                <a:path w="439578" h="590835" extrusionOk="0">
                  <a:moveTo>
                    <a:pt x="439579" y="590836"/>
                  </a:moveTo>
                  <a:lnTo>
                    <a:pt x="439579" y="0"/>
                  </a:lnTo>
                  <a:lnTo>
                    <a:pt x="0" y="0"/>
                  </a:lnTo>
                  <a:cubicBezTo>
                    <a:pt x="84773" y="225266"/>
                    <a:pt x="242792" y="430721"/>
                    <a:pt x="439579" y="5908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8" name="Google Shape;358;p23"/>
            <p:cNvSpPr/>
            <p:nvPr/>
          </p:nvSpPr>
          <p:spPr>
            <a:xfrm>
              <a:off x="-29700" y="3739403"/>
              <a:ext cx="1397173" cy="1404881"/>
            </a:xfrm>
            <a:custGeom>
              <a:avLst/>
              <a:gdLst/>
              <a:ahLst/>
              <a:cxnLst/>
              <a:rect l="l" t="t" r="r" b="b"/>
              <a:pathLst>
                <a:path w="1016126" h="2381154" extrusionOk="0">
                  <a:moveTo>
                    <a:pt x="0" y="2381155"/>
                  </a:moveTo>
                  <a:lnTo>
                    <a:pt x="1016127" y="2381155"/>
                  </a:lnTo>
                  <a:lnTo>
                    <a:pt x="0" y="0"/>
                  </a:lnTo>
                  <a:lnTo>
                    <a:pt x="0" y="23811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9" name="Google Shape;359;p23"/>
            <p:cNvSpPr/>
            <p:nvPr/>
          </p:nvSpPr>
          <p:spPr>
            <a:xfrm rot="5400000">
              <a:off x="7400543" y="1593694"/>
              <a:ext cx="3089581" cy="707559"/>
            </a:xfrm>
            <a:custGeom>
              <a:avLst/>
              <a:gdLst/>
              <a:ahLst/>
              <a:cxnLst/>
              <a:rect l="l" t="t" r="r" b="b"/>
              <a:pathLst>
                <a:path w="1958530" h="448532" extrusionOk="0">
                  <a:moveTo>
                    <a:pt x="0" y="0"/>
                  </a:moveTo>
                  <a:cubicBezTo>
                    <a:pt x="164211" y="259080"/>
                    <a:pt x="476345" y="448532"/>
                    <a:pt x="774287" y="448532"/>
                  </a:cubicBezTo>
                  <a:lnTo>
                    <a:pt x="1329118" y="448532"/>
                  </a:lnTo>
                  <a:cubicBezTo>
                    <a:pt x="1619345" y="448532"/>
                    <a:pt x="1867662" y="260318"/>
                    <a:pt x="1958531" y="0"/>
                  </a:cubicBezTo>
                  <a:lnTo>
                    <a:pt x="9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60" name="Google Shape;360;p23"/>
          <p:cNvGrpSpPr/>
          <p:nvPr/>
        </p:nvGrpSpPr>
        <p:grpSpPr>
          <a:xfrm>
            <a:off x="-393701" y="-496548"/>
            <a:ext cx="13191991" cy="9297456"/>
            <a:chOff x="-295276" y="-372411"/>
            <a:chExt cx="9893993" cy="6973092"/>
          </a:xfrm>
        </p:grpSpPr>
        <p:sp>
          <p:nvSpPr>
            <p:cNvPr id="361" name="Google Shape;361;p23"/>
            <p:cNvSpPr/>
            <p:nvPr/>
          </p:nvSpPr>
          <p:spPr>
            <a:xfrm rot="-2274005">
              <a:off x="875967" y="3183627"/>
              <a:ext cx="9535" cy="3816619"/>
            </a:xfrm>
            <a:custGeom>
              <a:avLst/>
              <a:gdLst/>
              <a:ahLst/>
              <a:cxnLst/>
              <a:rect l="l" t="t" r="r" b="b"/>
              <a:pathLst>
                <a:path w="9524" h="3812190" extrusionOk="0">
                  <a:moveTo>
                    <a:pt x="0" y="0"/>
                  </a:moveTo>
                  <a:lnTo>
                    <a:pt x="9525" y="0"/>
                  </a:lnTo>
                  <a:lnTo>
                    <a:pt x="9525" y="3812190"/>
                  </a:lnTo>
                  <a:lnTo>
                    <a:pt x="0" y="381219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nvGrpSpPr>
            <p:cNvPr id="362" name="Google Shape;362;p23"/>
            <p:cNvGrpSpPr/>
            <p:nvPr/>
          </p:nvGrpSpPr>
          <p:grpSpPr>
            <a:xfrm rot="10800000" flipH="1">
              <a:off x="243389" y="-244031"/>
              <a:ext cx="7452143" cy="5776149"/>
              <a:chOff x="2577014" y="1632394"/>
              <a:chExt cx="7452143" cy="5776149"/>
            </a:xfrm>
          </p:grpSpPr>
          <p:sp>
            <p:nvSpPr>
              <p:cNvPr id="363" name="Google Shape;363;p23"/>
              <p:cNvSpPr/>
              <p:nvPr/>
            </p:nvSpPr>
            <p:spPr>
              <a:xfrm>
                <a:off x="9350406" y="1632394"/>
                <a:ext cx="678751" cy="678751"/>
              </a:xfrm>
              <a:custGeom>
                <a:avLst/>
                <a:gdLst/>
                <a:ahLst/>
                <a:cxnLst/>
                <a:rect l="l" t="t" r="r" b="b"/>
                <a:pathLst>
                  <a:path w="678751" h="678751" extrusionOk="0">
                    <a:moveTo>
                      <a:pt x="339376" y="678752"/>
                    </a:moveTo>
                    <a:cubicBezTo>
                      <a:pt x="152305" y="678752"/>
                      <a:pt x="0" y="526542"/>
                      <a:pt x="0" y="339376"/>
                    </a:cubicBezTo>
                    <a:cubicBezTo>
                      <a:pt x="0" y="152210"/>
                      <a:pt x="152210" y="0"/>
                      <a:pt x="339376" y="0"/>
                    </a:cubicBezTo>
                    <a:cubicBezTo>
                      <a:pt x="526542" y="0"/>
                      <a:pt x="678752" y="152210"/>
                      <a:pt x="678752" y="339376"/>
                    </a:cubicBezTo>
                    <a:cubicBezTo>
                      <a:pt x="678752" y="526542"/>
                      <a:pt x="526542" y="678752"/>
                      <a:pt x="339376" y="678752"/>
                    </a:cubicBezTo>
                    <a:close/>
                    <a:moveTo>
                      <a:pt x="339376" y="4858"/>
                    </a:moveTo>
                    <a:cubicBezTo>
                      <a:pt x="154877" y="4858"/>
                      <a:pt x="4763" y="154972"/>
                      <a:pt x="4763" y="339471"/>
                    </a:cubicBezTo>
                    <a:cubicBezTo>
                      <a:pt x="4763" y="523970"/>
                      <a:pt x="154877" y="674084"/>
                      <a:pt x="339376" y="674084"/>
                    </a:cubicBezTo>
                    <a:cubicBezTo>
                      <a:pt x="523875" y="674084"/>
                      <a:pt x="673989" y="523970"/>
                      <a:pt x="673989" y="339471"/>
                    </a:cubicBezTo>
                    <a:cubicBezTo>
                      <a:pt x="673989" y="154972"/>
                      <a:pt x="523875" y="4858"/>
                      <a:pt x="339376" y="485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4" name="Google Shape;364;p23"/>
              <p:cNvSpPr/>
              <p:nvPr/>
            </p:nvSpPr>
            <p:spPr>
              <a:xfrm>
                <a:off x="2577014" y="5538469"/>
                <a:ext cx="205168" cy="205263"/>
              </a:xfrm>
              <a:custGeom>
                <a:avLst/>
                <a:gdLst/>
                <a:ahLst/>
                <a:cxnLst/>
                <a:rect l="l" t="t" r="r" b="b"/>
                <a:pathLst>
                  <a:path w="205168" h="205263" extrusionOk="0">
                    <a:moveTo>
                      <a:pt x="102584" y="205264"/>
                    </a:moveTo>
                    <a:cubicBezTo>
                      <a:pt x="46006" y="205264"/>
                      <a:pt x="0" y="159258"/>
                      <a:pt x="0" y="102679"/>
                    </a:cubicBezTo>
                    <a:cubicBezTo>
                      <a:pt x="0" y="46101"/>
                      <a:pt x="46006" y="0"/>
                      <a:pt x="102584" y="0"/>
                    </a:cubicBezTo>
                    <a:cubicBezTo>
                      <a:pt x="159163" y="0"/>
                      <a:pt x="205168" y="46006"/>
                      <a:pt x="205168" y="102679"/>
                    </a:cubicBezTo>
                    <a:cubicBezTo>
                      <a:pt x="205168" y="159353"/>
                      <a:pt x="159163" y="205264"/>
                      <a:pt x="102584" y="205264"/>
                    </a:cubicBezTo>
                    <a:close/>
                    <a:moveTo>
                      <a:pt x="102584" y="4763"/>
                    </a:moveTo>
                    <a:cubicBezTo>
                      <a:pt x="48577" y="4763"/>
                      <a:pt x="4763" y="48673"/>
                      <a:pt x="4763" y="102679"/>
                    </a:cubicBezTo>
                    <a:cubicBezTo>
                      <a:pt x="4763" y="156686"/>
                      <a:pt x="48673" y="200501"/>
                      <a:pt x="102584" y="200501"/>
                    </a:cubicBezTo>
                    <a:cubicBezTo>
                      <a:pt x="156496" y="200501"/>
                      <a:pt x="200406" y="156591"/>
                      <a:pt x="200406" y="102679"/>
                    </a:cubicBezTo>
                    <a:cubicBezTo>
                      <a:pt x="200406" y="48768"/>
                      <a:pt x="156496" y="4763"/>
                      <a:pt x="102584"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5" name="Google Shape;365;p23"/>
              <p:cNvSpPr/>
              <p:nvPr/>
            </p:nvSpPr>
            <p:spPr>
              <a:xfrm>
                <a:off x="9469936" y="6968870"/>
                <a:ext cx="439674" cy="439673"/>
              </a:xfrm>
              <a:custGeom>
                <a:avLst/>
                <a:gdLst/>
                <a:ahLst/>
                <a:cxnLst/>
                <a:rect l="l" t="t" r="r" b="b"/>
                <a:pathLst>
                  <a:path w="439674" h="439673" extrusionOk="0">
                    <a:moveTo>
                      <a:pt x="219837" y="439674"/>
                    </a:moveTo>
                    <a:cubicBezTo>
                      <a:pt x="98584" y="439674"/>
                      <a:pt x="0" y="341090"/>
                      <a:pt x="0" y="219837"/>
                    </a:cubicBezTo>
                    <a:cubicBezTo>
                      <a:pt x="0" y="98584"/>
                      <a:pt x="98584" y="0"/>
                      <a:pt x="219837" y="0"/>
                    </a:cubicBezTo>
                    <a:cubicBezTo>
                      <a:pt x="341090" y="0"/>
                      <a:pt x="439674" y="98584"/>
                      <a:pt x="439674" y="219837"/>
                    </a:cubicBezTo>
                    <a:cubicBezTo>
                      <a:pt x="439674" y="341090"/>
                      <a:pt x="341090" y="439674"/>
                      <a:pt x="219837" y="439674"/>
                    </a:cubicBezTo>
                    <a:close/>
                    <a:moveTo>
                      <a:pt x="219837" y="4763"/>
                    </a:moveTo>
                    <a:cubicBezTo>
                      <a:pt x="101251" y="4763"/>
                      <a:pt x="4763" y="101251"/>
                      <a:pt x="4763" y="219837"/>
                    </a:cubicBezTo>
                    <a:cubicBezTo>
                      <a:pt x="4763" y="338423"/>
                      <a:pt x="101251" y="434911"/>
                      <a:pt x="219837" y="434911"/>
                    </a:cubicBezTo>
                    <a:cubicBezTo>
                      <a:pt x="338424" y="434911"/>
                      <a:pt x="434912" y="338423"/>
                      <a:pt x="434912" y="219837"/>
                    </a:cubicBezTo>
                    <a:cubicBezTo>
                      <a:pt x="434912" y="101251"/>
                      <a:pt x="338424" y="4763"/>
                      <a:pt x="219837"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366" name="Google Shape;366;p23"/>
            <p:cNvSpPr/>
            <p:nvPr/>
          </p:nvSpPr>
          <p:spPr>
            <a:xfrm rot="5400000">
              <a:off x="7444710" y="975468"/>
              <a:ext cx="3501886" cy="806128"/>
            </a:xfrm>
            <a:custGeom>
              <a:avLst/>
              <a:gdLst/>
              <a:ahLst/>
              <a:cxnLst/>
              <a:rect l="l" t="t" r="r" b="b"/>
              <a:pathLst>
                <a:path w="2219896" h="511016" extrusionOk="0">
                  <a:moveTo>
                    <a:pt x="1505617" y="511016"/>
                  </a:moveTo>
                  <a:lnTo>
                    <a:pt x="877919" y="511016"/>
                  </a:lnTo>
                  <a:cubicBezTo>
                    <a:pt x="714089" y="511016"/>
                    <a:pt x="542544" y="461201"/>
                    <a:pt x="382048" y="366903"/>
                  </a:cubicBezTo>
                  <a:cubicBezTo>
                    <a:pt x="226886" y="275749"/>
                    <a:pt x="91154" y="146399"/>
                    <a:pt x="0" y="2572"/>
                  </a:cubicBezTo>
                  <a:lnTo>
                    <a:pt x="4000" y="0"/>
                  </a:lnTo>
                  <a:cubicBezTo>
                    <a:pt x="94774" y="143256"/>
                    <a:pt x="229838" y="272034"/>
                    <a:pt x="384429" y="362807"/>
                  </a:cubicBezTo>
                  <a:cubicBezTo>
                    <a:pt x="544259" y="456629"/>
                    <a:pt x="714851" y="506254"/>
                    <a:pt x="877919" y="506254"/>
                  </a:cubicBezTo>
                  <a:lnTo>
                    <a:pt x="1505617" y="506254"/>
                  </a:lnTo>
                  <a:cubicBezTo>
                    <a:pt x="1824609" y="506254"/>
                    <a:pt x="2109883" y="302990"/>
                    <a:pt x="2215420" y="476"/>
                  </a:cubicBezTo>
                  <a:lnTo>
                    <a:pt x="2219897" y="2000"/>
                  </a:lnTo>
                  <a:cubicBezTo>
                    <a:pt x="2113693" y="306419"/>
                    <a:pt x="1826705" y="511016"/>
                    <a:pt x="1505617" y="51101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9718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70"/>
        <p:cNvGrpSpPr/>
        <p:nvPr/>
      </p:nvGrpSpPr>
      <p:grpSpPr>
        <a:xfrm>
          <a:off x="0" y="0"/>
          <a:ext cx="0" cy="0"/>
          <a:chOff x="0" y="0"/>
          <a:chExt cx="0" cy="0"/>
        </a:xfrm>
      </p:grpSpPr>
    </p:spTree>
    <p:extLst>
      <p:ext uri="{BB962C8B-B14F-4D97-AF65-F5344CB8AC3E}">
        <p14:creationId xmlns:p14="http://schemas.microsoft.com/office/powerpoint/2010/main" val="32551032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371"/>
        <p:cNvGrpSpPr/>
        <p:nvPr/>
      </p:nvGrpSpPr>
      <p:grpSpPr>
        <a:xfrm>
          <a:off x="0" y="0"/>
          <a:ext cx="0" cy="0"/>
          <a:chOff x="0" y="0"/>
          <a:chExt cx="0" cy="0"/>
        </a:xfrm>
      </p:grpSpPr>
      <p:sp>
        <p:nvSpPr>
          <p:cNvPr id="372" name="Google Shape;372;p26"/>
          <p:cNvSpPr txBox="1">
            <a:spLocks noGrp="1"/>
          </p:cNvSpPr>
          <p:nvPr>
            <p:ph type="title"/>
          </p:nvPr>
        </p:nvSpPr>
        <p:spPr>
          <a:xfrm>
            <a:off x="955700" y="681200"/>
            <a:ext cx="102808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4002294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63"/>
        <p:cNvGrpSpPr/>
        <p:nvPr/>
      </p:nvGrpSpPr>
      <p:grpSpPr>
        <a:xfrm>
          <a:off x="0" y="0"/>
          <a:ext cx="0" cy="0"/>
          <a:chOff x="0" y="0"/>
          <a:chExt cx="0" cy="0"/>
        </a:xfrm>
      </p:grpSpPr>
      <p:sp>
        <p:nvSpPr>
          <p:cNvPr id="64" name="Google Shape;64;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5" name="Google Shape;65;p5"/>
          <p:cNvSpPr txBox="1">
            <a:spLocks noGrp="1"/>
          </p:cNvSpPr>
          <p:nvPr>
            <p:ph type="subTitle" idx="1"/>
          </p:nvPr>
        </p:nvSpPr>
        <p:spPr>
          <a:xfrm>
            <a:off x="6301200" y="2354800"/>
            <a:ext cx="4930800" cy="3477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sz="1867" b="0"/>
            </a:lvl1pPr>
            <a:lvl2pPr lvl="1" algn="ctr" rtl="0">
              <a:lnSpc>
                <a:spcPct val="115000"/>
              </a:lnSpc>
              <a:spcBef>
                <a:spcPts val="0"/>
              </a:spcBef>
              <a:spcAft>
                <a:spcPts val="0"/>
              </a:spcAft>
              <a:buSzPts val="2800"/>
              <a:buChar char="○"/>
              <a:defRPr sz="3733"/>
            </a:lvl2pPr>
            <a:lvl3pPr lvl="2" algn="ctr" rtl="0">
              <a:lnSpc>
                <a:spcPct val="115000"/>
              </a:lnSpc>
              <a:spcBef>
                <a:spcPts val="0"/>
              </a:spcBef>
              <a:spcAft>
                <a:spcPts val="0"/>
              </a:spcAft>
              <a:buSzPts val="2800"/>
              <a:buChar char="■"/>
              <a:defRPr sz="3733"/>
            </a:lvl3pPr>
            <a:lvl4pPr lvl="3" algn="ctr" rtl="0">
              <a:lnSpc>
                <a:spcPct val="115000"/>
              </a:lnSpc>
              <a:spcBef>
                <a:spcPts val="0"/>
              </a:spcBef>
              <a:spcAft>
                <a:spcPts val="0"/>
              </a:spcAft>
              <a:buSzPts val="2800"/>
              <a:buChar char="●"/>
              <a:defRPr sz="3733"/>
            </a:lvl4pPr>
            <a:lvl5pPr lvl="4" algn="ctr" rtl="0">
              <a:lnSpc>
                <a:spcPct val="115000"/>
              </a:lnSpc>
              <a:spcBef>
                <a:spcPts val="0"/>
              </a:spcBef>
              <a:spcAft>
                <a:spcPts val="0"/>
              </a:spcAft>
              <a:buSzPts val="2800"/>
              <a:buChar char="○"/>
              <a:defRPr sz="3733"/>
            </a:lvl5pPr>
            <a:lvl6pPr lvl="5" algn="ctr" rtl="0">
              <a:lnSpc>
                <a:spcPct val="115000"/>
              </a:lnSpc>
              <a:spcBef>
                <a:spcPts val="0"/>
              </a:spcBef>
              <a:spcAft>
                <a:spcPts val="0"/>
              </a:spcAft>
              <a:buSzPts val="2800"/>
              <a:buChar char="■"/>
              <a:defRPr sz="3733"/>
            </a:lvl6pPr>
            <a:lvl7pPr lvl="6" algn="ctr" rtl="0">
              <a:lnSpc>
                <a:spcPct val="115000"/>
              </a:lnSpc>
              <a:spcBef>
                <a:spcPts val="0"/>
              </a:spcBef>
              <a:spcAft>
                <a:spcPts val="0"/>
              </a:spcAft>
              <a:buSzPts val="2800"/>
              <a:buChar char="●"/>
              <a:defRPr sz="3733"/>
            </a:lvl7pPr>
            <a:lvl8pPr lvl="7" algn="ctr" rtl="0">
              <a:lnSpc>
                <a:spcPct val="115000"/>
              </a:lnSpc>
              <a:spcBef>
                <a:spcPts val="0"/>
              </a:spcBef>
              <a:spcAft>
                <a:spcPts val="0"/>
              </a:spcAft>
              <a:buSzPts val="2800"/>
              <a:buChar char="○"/>
              <a:defRPr sz="3733"/>
            </a:lvl8pPr>
            <a:lvl9pPr lvl="8" algn="ctr" rtl="0">
              <a:lnSpc>
                <a:spcPct val="115000"/>
              </a:lnSpc>
              <a:spcBef>
                <a:spcPts val="0"/>
              </a:spcBef>
              <a:spcAft>
                <a:spcPts val="0"/>
              </a:spcAft>
              <a:buSzPts val="2800"/>
              <a:buChar char="■"/>
              <a:defRPr sz="3733"/>
            </a:lvl9pPr>
          </a:lstStyle>
          <a:p>
            <a:r>
              <a:rPr lang="en-US"/>
              <a:t>Click to edit Master subtitle style</a:t>
            </a:r>
            <a:endParaRPr/>
          </a:p>
        </p:txBody>
      </p:sp>
      <p:sp>
        <p:nvSpPr>
          <p:cNvPr id="66" name="Google Shape;66;p5"/>
          <p:cNvSpPr txBox="1">
            <a:spLocks noGrp="1"/>
          </p:cNvSpPr>
          <p:nvPr>
            <p:ph type="subTitle" idx="2"/>
          </p:nvPr>
        </p:nvSpPr>
        <p:spPr>
          <a:xfrm>
            <a:off x="960000" y="2354800"/>
            <a:ext cx="4930800" cy="3477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sz="1867" b="0"/>
            </a:lvl1pPr>
            <a:lvl2pPr lvl="1" algn="ctr" rtl="0">
              <a:lnSpc>
                <a:spcPct val="115000"/>
              </a:lnSpc>
              <a:spcBef>
                <a:spcPts val="0"/>
              </a:spcBef>
              <a:spcAft>
                <a:spcPts val="0"/>
              </a:spcAft>
              <a:buSzPts val="1400"/>
              <a:buChar char="○"/>
              <a:defRPr sz="3733"/>
            </a:lvl2pPr>
            <a:lvl3pPr lvl="2" algn="ctr" rtl="0">
              <a:lnSpc>
                <a:spcPct val="115000"/>
              </a:lnSpc>
              <a:spcBef>
                <a:spcPts val="0"/>
              </a:spcBef>
              <a:spcAft>
                <a:spcPts val="0"/>
              </a:spcAft>
              <a:buSzPts val="1400"/>
              <a:buChar char="■"/>
              <a:defRPr sz="3733"/>
            </a:lvl3pPr>
            <a:lvl4pPr lvl="3" algn="ctr" rtl="0">
              <a:lnSpc>
                <a:spcPct val="115000"/>
              </a:lnSpc>
              <a:spcBef>
                <a:spcPts val="0"/>
              </a:spcBef>
              <a:spcAft>
                <a:spcPts val="0"/>
              </a:spcAft>
              <a:buSzPts val="1400"/>
              <a:buChar char="●"/>
              <a:defRPr sz="3733"/>
            </a:lvl4pPr>
            <a:lvl5pPr lvl="4" algn="ctr" rtl="0">
              <a:lnSpc>
                <a:spcPct val="115000"/>
              </a:lnSpc>
              <a:spcBef>
                <a:spcPts val="0"/>
              </a:spcBef>
              <a:spcAft>
                <a:spcPts val="0"/>
              </a:spcAft>
              <a:buSzPts val="1400"/>
              <a:buChar char="○"/>
              <a:defRPr sz="3733"/>
            </a:lvl5pPr>
            <a:lvl6pPr lvl="5" algn="ctr" rtl="0">
              <a:lnSpc>
                <a:spcPct val="115000"/>
              </a:lnSpc>
              <a:spcBef>
                <a:spcPts val="0"/>
              </a:spcBef>
              <a:spcAft>
                <a:spcPts val="0"/>
              </a:spcAft>
              <a:buSzPts val="1400"/>
              <a:buChar char="■"/>
              <a:defRPr sz="3733"/>
            </a:lvl6pPr>
            <a:lvl7pPr lvl="6" algn="ctr" rtl="0">
              <a:lnSpc>
                <a:spcPct val="115000"/>
              </a:lnSpc>
              <a:spcBef>
                <a:spcPts val="0"/>
              </a:spcBef>
              <a:spcAft>
                <a:spcPts val="0"/>
              </a:spcAft>
              <a:buSzPts val="1400"/>
              <a:buChar char="●"/>
              <a:defRPr sz="3733"/>
            </a:lvl7pPr>
            <a:lvl8pPr lvl="7" algn="ctr" rtl="0">
              <a:lnSpc>
                <a:spcPct val="115000"/>
              </a:lnSpc>
              <a:spcBef>
                <a:spcPts val="0"/>
              </a:spcBef>
              <a:spcAft>
                <a:spcPts val="0"/>
              </a:spcAft>
              <a:buSzPts val="1400"/>
              <a:buChar char="○"/>
              <a:defRPr sz="3733"/>
            </a:lvl8pPr>
            <a:lvl9pPr lvl="8" algn="ctr" rtl="0">
              <a:lnSpc>
                <a:spcPct val="115000"/>
              </a:lnSpc>
              <a:spcBef>
                <a:spcPts val="0"/>
              </a:spcBef>
              <a:spcAft>
                <a:spcPts val="0"/>
              </a:spcAft>
              <a:buSzPts val="1400"/>
              <a:buChar char="■"/>
              <a:defRPr sz="3733"/>
            </a:lvl9pPr>
          </a:lstStyle>
          <a:p>
            <a:r>
              <a:rPr lang="en-US"/>
              <a:t>Click to edit Master subtitle style</a:t>
            </a:r>
            <a:endParaRPr/>
          </a:p>
        </p:txBody>
      </p:sp>
      <p:sp>
        <p:nvSpPr>
          <p:cNvPr id="67" name="Google Shape;67;p5"/>
          <p:cNvSpPr txBox="1">
            <a:spLocks noGrp="1"/>
          </p:cNvSpPr>
          <p:nvPr>
            <p:ph type="subTitle" idx="3"/>
          </p:nvPr>
        </p:nvSpPr>
        <p:spPr>
          <a:xfrm>
            <a:off x="960000" y="1905300"/>
            <a:ext cx="4930800" cy="5912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2400"/>
              <a:buFont typeface="DM Sans"/>
              <a:buNone/>
              <a:defRPr sz="2667" b="1">
                <a:solidFill>
                  <a:schemeClr val="accent3"/>
                </a:solidFill>
                <a:latin typeface="Bricolage Grotesque"/>
                <a:ea typeface="Bricolage Grotesque"/>
                <a:cs typeface="Bricolage Grotesque"/>
                <a:sym typeface="Bricolage Grotesque"/>
              </a:defRPr>
            </a:lvl1pPr>
            <a:lvl2pPr lvl="1">
              <a:lnSpc>
                <a:spcPct val="115000"/>
              </a:lnSpc>
              <a:spcBef>
                <a:spcPts val="0"/>
              </a:spcBef>
              <a:spcAft>
                <a:spcPts val="0"/>
              </a:spcAft>
              <a:buSzPts val="1400"/>
              <a:buFont typeface="DM Sans"/>
              <a:buNone/>
              <a:defRPr b="1">
                <a:latin typeface="DM Sans"/>
                <a:ea typeface="DM Sans"/>
                <a:cs typeface="DM Sans"/>
                <a:sym typeface="DM Sans"/>
              </a:defRPr>
            </a:lvl2pPr>
            <a:lvl3pPr lvl="2">
              <a:lnSpc>
                <a:spcPct val="115000"/>
              </a:lnSpc>
              <a:spcBef>
                <a:spcPts val="0"/>
              </a:spcBef>
              <a:spcAft>
                <a:spcPts val="0"/>
              </a:spcAft>
              <a:buSzPts val="1400"/>
              <a:buFont typeface="DM Sans"/>
              <a:buNone/>
              <a:defRPr b="1">
                <a:latin typeface="DM Sans"/>
                <a:ea typeface="DM Sans"/>
                <a:cs typeface="DM Sans"/>
                <a:sym typeface="DM Sans"/>
              </a:defRPr>
            </a:lvl3pPr>
            <a:lvl4pPr lvl="3">
              <a:lnSpc>
                <a:spcPct val="115000"/>
              </a:lnSpc>
              <a:spcBef>
                <a:spcPts val="0"/>
              </a:spcBef>
              <a:spcAft>
                <a:spcPts val="0"/>
              </a:spcAft>
              <a:buSzPts val="1400"/>
              <a:buFont typeface="DM Sans"/>
              <a:buNone/>
              <a:defRPr b="1">
                <a:latin typeface="DM Sans"/>
                <a:ea typeface="DM Sans"/>
                <a:cs typeface="DM Sans"/>
                <a:sym typeface="DM Sans"/>
              </a:defRPr>
            </a:lvl4pPr>
            <a:lvl5pPr lvl="4">
              <a:lnSpc>
                <a:spcPct val="115000"/>
              </a:lnSpc>
              <a:spcBef>
                <a:spcPts val="0"/>
              </a:spcBef>
              <a:spcAft>
                <a:spcPts val="0"/>
              </a:spcAft>
              <a:buSzPts val="1400"/>
              <a:buFont typeface="DM Sans"/>
              <a:buNone/>
              <a:defRPr b="1">
                <a:latin typeface="DM Sans"/>
                <a:ea typeface="DM Sans"/>
                <a:cs typeface="DM Sans"/>
                <a:sym typeface="DM Sans"/>
              </a:defRPr>
            </a:lvl5pPr>
            <a:lvl6pPr lvl="5">
              <a:lnSpc>
                <a:spcPct val="115000"/>
              </a:lnSpc>
              <a:spcBef>
                <a:spcPts val="0"/>
              </a:spcBef>
              <a:spcAft>
                <a:spcPts val="0"/>
              </a:spcAft>
              <a:buSzPts val="1400"/>
              <a:buFont typeface="DM Sans"/>
              <a:buNone/>
              <a:defRPr b="1">
                <a:latin typeface="DM Sans"/>
                <a:ea typeface="DM Sans"/>
                <a:cs typeface="DM Sans"/>
                <a:sym typeface="DM Sans"/>
              </a:defRPr>
            </a:lvl6pPr>
            <a:lvl7pPr lvl="6">
              <a:lnSpc>
                <a:spcPct val="115000"/>
              </a:lnSpc>
              <a:spcBef>
                <a:spcPts val="0"/>
              </a:spcBef>
              <a:spcAft>
                <a:spcPts val="0"/>
              </a:spcAft>
              <a:buSzPts val="1400"/>
              <a:buFont typeface="DM Sans"/>
              <a:buNone/>
              <a:defRPr b="1">
                <a:latin typeface="DM Sans"/>
                <a:ea typeface="DM Sans"/>
                <a:cs typeface="DM Sans"/>
                <a:sym typeface="DM Sans"/>
              </a:defRPr>
            </a:lvl7pPr>
            <a:lvl8pPr lvl="7">
              <a:lnSpc>
                <a:spcPct val="115000"/>
              </a:lnSpc>
              <a:spcBef>
                <a:spcPts val="0"/>
              </a:spcBef>
              <a:spcAft>
                <a:spcPts val="0"/>
              </a:spcAft>
              <a:buSzPts val="1400"/>
              <a:buFont typeface="DM Sans"/>
              <a:buNone/>
              <a:defRPr b="1">
                <a:latin typeface="DM Sans"/>
                <a:ea typeface="DM Sans"/>
                <a:cs typeface="DM Sans"/>
                <a:sym typeface="DM Sans"/>
              </a:defRPr>
            </a:lvl8pPr>
            <a:lvl9pPr lvl="8">
              <a:lnSpc>
                <a:spcPct val="115000"/>
              </a:lnSpc>
              <a:spcBef>
                <a:spcPts val="0"/>
              </a:spcBef>
              <a:spcAft>
                <a:spcPts val="0"/>
              </a:spcAft>
              <a:buSzPts val="1400"/>
              <a:buFont typeface="DM Sans"/>
              <a:buNone/>
              <a:defRPr b="1">
                <a:latin typeface="DM Sans"/>
                <a:ea typeface="DM Sans"/>
                <a:cs typeface="DM Sans"/>
                <a:sym typeface="DM Sans"/>
              </a:defRPr>
            </a:lvl9pPr>
          </a:lstStyle>
          <a:p>
            <a:r>
              <a:rPr lang="en-US"/>
              <a:t>Click to edit Master subtitle style</a:t>
            </a:r>
            <a:endParaRPr/>
          </a:p>
        </p:txBody>
      </p:sp>
      <p:sp>
        <p:nvSpPr>
          <p:cNvPr id="68" name="Google Shape;68;p5"/>
          <p:cNvSpPr txBox="1">
            <a:spLocks noGrp="1"/>
          </p:cNvSpPr>
          <p:nvPr>
            <p:ph type="subTitle" idx="4"/>
          </p:nvPr>
        </p:nvSpPr>
        <p:spPr>
          <a:xfrm>
            <a:off x="6301200" y="1905300"/>
            <a:ext cx="4930800" cy="591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667" b="1">
                <a:solidFill>
                  <a:schemeClr val="accent3"/>
                </a:solidFill>
                <a:latin typeface="Bricolage Grotesque"/>
                <a:ea typeface="Bricolage Grotesque"/>
                <a:cs typeface="Bricolage Grotesque"/>
                <a:sym typeface="Bricolage Grotesque"/>
              </a:defRPr>
            </a:lvl1pPr>
            <a:lvl2pPr lvl="1" rtl="0">
              <a:lnSpc>
                <a:spcPct val="115000"/>
              </a:lnSpc>
              <a:spcBef>
                <a:spcPts val="0"/>
              </a:spcBef>
              <a:spcAft>
                <a:spcPts val="0"/>
              </a:spcAft>
              <a:buSzPts val="1400"/>
              <a:buFont typeface="DM Sans"/>
              <a:buNone/>
              <a:defRPr b="1">
                <a:latin typeface="DM Sans"/>
                <a:ea typeface="DM Sans"/>
                <a:cs typeface="DM Sans"/>
                <a:sym typeface="DM Sans"/>
              </a:defRPr>
            </a:lvl2pPr>
            <a:lvl3pPr lvl="2" rtl="0">
              <a:lnSpc>
                <a:spcPct val="115000"/>
              </a:lnSpc>
              <a:spcBef>
                <a:spcPts val="0"/>
              </a:spcBef>
              <a:spcAft>
                <a:spcPts val="0"/>
              </a:spcAft>
              <a:buSzPts val="1400"/>
              <a:buFont typeface="DM Sans"/>
              <a:buNone/>
              <a:defRPr b="1">
                <a:latin typeface="DM Sans"/>
                <a:ea typeface="DM Sans"/>
                <a:cs typeface="DM Sans"/>
                <a:sym typeface="DM Sans"/>
              </a:defRPr>
            </a:lvl3pPr>
            <a:lvl4pPr lvl="3" rtl="0">
              <a:lnSpc>
                <a:spcPct val="115000"/>
              </a:lnSpc>
              <a:spcBef>
                <a:spcPts val="0"/>
              </a:spcBef>
              <a:spcAft>
                <a:spcPts val="0"/>
              </a:spcAft>
              <a:buSzPts val="1400"/>
              <a:buFont typeface="DM Sans"/>
              <a:buNone/>
              <a:defRPr b="1">
                <a:latin typeface="DM Sans"/>
                <a:ea typeface="DM Sans"/>
                <a:cs typeface="DM Sans"/>
                <a:sym typeface="DM Sans"/>
              </a:defRPr>
            </a:lvl4pPr>
            <a:lvl5pPr lvl="4" rtl="0">
              <a:lnSpc>
                <a:spcPct val="115000"/>
              </a:lnSpc>
              <a:spcBef>
                <a:spcPts val="0"/>
              </a:spcBef>
              <a:spcAft>
                <a:spcPts val="0"/>
              </a:spcAft>
              <a:buSzPts val="1400"/>
              <a:buFont typeface="DM Sans"/>
              <a:buNone/>
              <a:defRPr b="1">
                <a:latin typeface="DM Sans"/>
                <a:ea typeface="DM Sans"/>
                <a:cs typeface="DM Sans"/>
                <a:sym typeface="DM Sans"/>
              </a:defRPr>
            </a:lvl5pPr>
            <a:lvl6pPr lvl="5" rtl="0">
              <a:lnSpc>
                <a:spcPct val="115000"/>
              </a:lnSpc>
              <a:spcBef>
                <a:spcPts val="0"/>
              </a:spcBef>
              <a:spcAft>
                <a:spcPts val="0"/>
              </a:spcAft>
              <a:buSzPts val="1400"/>
              <a:buFont typeface="DM Sans"/>
              <a:buNone/>
              <a:defRPr b="1">
                <a:latin typeface="DM Sans"/>
                <a:ea typeface="DM Sans"/>
                <a:cs typeface="DM Sans"/>
                <a:sym typeface="DM Sans"/>
              </a:defRPr>
            </a:lvl6pPr>
            <a:lvl7pPr lvl="6" rtl="0">
              <a:lnSpc>
                <a:spcPct val="115000"/>
              </a:lnSpc>
              <a:spcBef>
                <a:spcPts val="0"/>
              </a:spcBef>
              <a:spcAft>
                <a:spcPts val="0"/>
              </a:spcAft>
              <a:buSzPts val="1400"/>
              <a:buFont typeface="DM Sans"/>
              <a:buNone/>
              <a:defRPr b="1">
                <a:latin typeface="DM Sans"/>
                <a:ea typeface="DM Sans"/>
                <a:cs typeface="DM Sans"/>
                <a:sym typeface="DM Sans"/>
              </a:defRPr>
            </a:lvl7pPr>
            <a:lvl8pPr lvl="7" rtl="0">
              <a:lnSpc>
                <a:spcPct val="115000"/>
              </a:lnSpc>
              <a:spcBef>
                <a:spcPts val="0"/>
              </a:spcBef>
              <a:spcAft>
                <a:spcPts val="0"/>
              </a:spcAft>
              <a:buSzPts val="1400"/>
              <a:buFont typeface="DM Sans"/>
              <a:buNone/>
              <a:defRPr b="1">
                <a:latin typeface="DM Sans"/>
                <a:ea typeface="DM Sans"/>
                <a:cs typeface="DM Sans"/>
                <a:sym typeface="DM Sans"/>
              </a:defRPr>
            </a:lvl8pPr>
            <a:lvl9pPr lvl="8" rtl="0">
              <a:lnSpc>
                <a:spcPct val="115000"/>
              </a:lnSpc>
              <a:spcBef>
                <a:spcPts val="0"/>
              </a:spcBef>
              <a:spcAft>
                <a:spcPts val="0"/>
              </a:spcAft>
              <a:buSzPts val="1400"/>
              <a:buFont typeface="DM Sans"/>
              <a:buNone/>
              <a:defRPr b="1">
                <a:latin typeface="DM Sans"/>
                <a:ea typeface="DM Sans"/>
                <a:cs typeface="DM Sans"/>
                <a:sym typeface="DM Sans"/>
              </a:defRPr>
            </a:lvl9pPr>
          </a:lstStyle>
          <a:p>
            <a:r>
              <a:rPr lang="en-US"/>
              <a:t>Click to edit Master subtitle style</a:t>
            </a:r>
            <a:endParaRPr/>
          </a:p>
        </p:txBody>
      </p:sp>
      <p:grpSp>
        <p:nvGrpSpPr>
          <p:cNvPr id="69" name="Google Shape;69;p5"/>
          <p:cNvGrpSpPr/>
          <p:nvPr/>
        </p:nvGrpSpPr>
        <p:grpSpPr>
          <a:xfrm>
            <a:off x="-69967" y="-1313"/>
            <a:ext cx="12468785" cy="7400865"/>
            <a:chOff x="-52476" y="-985"/>
            <a:chExt cx="9351589" cy="5550649"/>
          </a:xfrm>
        </p:grpSpPr>
        <p:sp>
          <p:nvSpPr>
            <p:cNvPr id="70" name="Google Shape;70;p5"/>
            <p:cNvSpPr/>
            <p:nvPr/>
          </p:nvSpPr>
          <p:spPr>
            <a:xfrm rot="5400000">
              <a:off x="7400543" y="3651094"/>
              <a:ext cx="3089581" cy="707559"/>
            </a:xfrm>
            <a:custGeom>
              <a:avLst/>
              <a:gdLst/>
              <a:ahLst/>
              <a:cxnLst/>
              <a:rect l="l" t="t" r="r" b="b"/>
              <a:pathLst>
                <a:path w="1958530" h="448532" extrusionOk="0">
                  <a:moveTo>
                    <a:pt x="0" y="0"/>
                  </a:moveTo>
                  <a:cubicBezTo>
                    <a:pt x="164211" y="259080"/>
                    <a:pt x="476345" y="448532"/>
                    <a:pt x="774287" y="448532"/>
                  </a:cubicBezTo>
                  <a:lnTo>
                    <a:pt x="1329118" y="448532"/>
                  </a:lnTo>
                  <a:cubicBezTo>
                    <a:pt x="1619345" y="448532"/>
                    <a:pt x="1867662" y="260318"/>
                    <a:pt x="1958531" y="0"/>
                  </a:cubicBezTo>
                  <a:lnTo>
                    <a:pt x="95"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1" name="Google Shape;71;p5"/>
            <p:cNvSpPr/>
            <p:nvPr/>
          </p:nvSpPr>
          <p:spPr>
            <a:xfrm rot="10800000" flipH="1">
              <a:off x="-52476" y="-985"/>
              <a:ext cx="1011333" cy="1352000"/>
            </a:xfrm>
            <a:custGeom>
              <a:avLst/>
              <a:gdLst/>
              <a:ahLst/>
              <a:cxnLst/>
              <a:rect l="l" t="t" r="r" b="b"/>
              <a:pathLst>
                <a:path w="782463" h="1046035" extrusionOk="0">
                  <a:moveTo>
                    <a:pt x="655034" y="532734"/>
                  </a:moveTo>
                  <a:cubicBezTo>
                    <a:pt x="571214" y="260223"/>
                    <a:pt x="286226" y="33433"/>
                    <a:pt x="0" y="0"/>
                  </a:cubicBezTo>
                  <a:lnTo>
                    <a:pt x="0" y="1046036"/>
                  </a:lnTo>
                  <a:lnTo>
                    <a:pt x="781717" y="1046036"/>
                  </a:lnTo>
                  <a:cubicBezTo>
                    <a:pt x="784955" y="990886"/>
                    <a:pt x="777716" y="931641"/>
                    <a:pt x="758857" y="870109"/>
                  </a:cubicBezTo>
                  <a:lnTo>
                    <a:pt x="655130" y="53263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72" name="Google Shape;72;p5"/>
          <p:cNvGrpSpPr/>
          <p:nvPr/>
        </p:nvGrpSpPr>
        <p:grpSpPr>
          <a:xfrm>
            <a:off x="-735295" y="-331459"/>
            <a:ext cx="13533584" cy="7247292"/>
            <a:chOff x="-551471" y="-248595"/>
            <a:chExt cx="10150188" cy="5435469"/>
          </a:xfrm>
        </p:grpSpPr>
        <p:sp>
          <p:nvSpPr>
            <p:cNvPr id="73" name="Google Shape;73;p5"/>
            <p:cNvSpPr/>
            <p:nvPr/>
          </p:nvSpPr>
          <p:spPr>
            <a:xfrm rot="5400000">
              <a:off x="7444710" y="3032868"/>
              <a:ext cx="3501886" cy="806128"/>
            </a:xfrm>
            <a:custGeom>
              <a:avLst/>
              <a:gdLst/>
              <a:ahLst/>
              <a:cxnLst/>
              <a:rect l="l" t="t" r="r" b="b"/>
              <a:pathLst>
                <a:path w="2219896" h="511016" extrusionOk="0">
                  <a:moveTo>
                    <a:pt x="1505617" y="511016"/>
                  </a:moveTo>
                  <a:lnTo>
                    <a:pt x="877919" y="511016"/>
                  </a:lnTo>
                  <a:cubicBezTo>
                    <a:pt x="714089" y="511016"/>
                    <a:pt x="542544" y="461201"/>
                    <a:pt x="382048" y="366903"/>
                  </a:cubicBezTo>
                  <a:cubicBezTo>
                    <a:pt x="226886" y="275749"/>
                    <a:pt x="91154" y="146399"/>
                    <a:pt x="0" y="2572"/>
                  </a:cubicBezTo>
                  <a:lnTo>
                    <a:pt x="4000" y="0"/>
                  </a:lnTo>
                  <a:cubicBezTo>
                    <a:pt x="94774" y="143256"/>
                    <a:pt x="229838" y="272034"/>
                    <a:pt x="384429" y="362807"/>
                  </a:cubicBezTo>
                  <a:cubicBezTo>
                    <a:pt x="544259" y="456629"/>
                    <a:pt x="714851" y="506254"/>
                    <a:pt x="877919" y="506254"/>
                  </a:cubicBezTo>
                  <a:lnTo>
                    <a:pt x="1505617" y="506254"/>
                  </a:lnTo>
                  <a:cubicBezTo>
                    <a:pt x="1824609" y="506254"/>
                    <a:pt x="2109883" y="302990"/>
                    <a:pt x="2215420" y="476"/>
                  </a:cubicBezTo>
                  <a:lnTo>
                    <a:pt x="2219897" y="2000"/>
                  </a:lnTo>
                  <a:cubicBezTo>
                    <a:pt x="2113693" y="306419"/>
                    <a:pt x="1826705" y="511016"/>
                    <a:pt x="1505617" y="51101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4" name="Google Shape;74;p5"/>
            <p:cNvSpPr/>
            <p:nvPr/>
          </p:nvSpPr>
          <p:spPr>
            <a:xfrm rot="10800000" flipH="1">
              <a:off x="-551471" y="-248595"/>
              <a:ext cx="1261935" cy="1959953"/>
            </a:xfrm>
            <a:custGeom>
              <a:avLst/>
              <a:gdLst/>
              <a:ahLst/>
              <a:cxnLst/>
              <a:rect l="l" t="t" r="r" b="b"/>
              <a:pathLst>
                <a:path w="870300" h="1351692" extrusionOk="0">
                  <a:moveTo>
                    <a:pt x="865632" y="1351598"/>
                  </a:moveTo>
                  <a:lnTo>
                    <a:pt x="860870" y="1351026"/>
                  </a:lnTo>
                  <a:cubicBezTo>
                    <a:pt x="869918" y="1282351"/>
                    <a:pt x="865727" y="1209580"/>
                    <a:pt x="848582" y="1134713"/>
                  </a:cubicBezTo>
                  <a:lnTo>
                    <a:pt x="751808" y="712756"/>
                  </a:lnTo>
                  <a:cubicBezTo>
                    <a:pt x="674560" y="376238"/>
                    <a:pt x="351377" y="71819"/>
                    <a:pt x="0" y="4667"/>
                  </a:cubicBezTo>
                  <a:lnTo>
                    <a:pt x="857" y="0"/>
                  </a:lnTo>
                  <a:cubicBezTo>
                    <a:pt x="354044" y="67437"/>
                    <a:pt x="678847" y="373475"/>
                    <a:pt x="756476" y="711708"/>
                  </a:cubicBezTo>
                  <a:lnTo>
                    <a:pt x="853250" y="1133666"/>
                  </a:lnTo>
                  <a:cubicBezTo>
                    <a:pt x="870585" y="1209104"/>
                    <a:pt x="874681" y="1282446"/>
                    <a:pt x="865632" y="135169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75" name="Google Shape;75;p5"/>
          <p:cNvGrpSpPr/>
          <p:nvPr/>
        </p:nvGrpSpPr>
        <p:grpSpPr>
          <a:xfrm>
            <a:off x="153780" y="-523374"/>
            <a:ext cx="11465829" cy="7803132"/>
            <a:chOff x="2944261" y="1556194"/>
            <a:chExt cx="8599372" cy="5852349"/>
          </a:xfrm>
        </p:grpSpPr>
        <p:sp>
          <p:nvSpPr>
            <p:cNvPr id="76" name="Google Shape;76;p5"/>
            <p:cNvSpPr/>
            <p:nvPr/>
          </p:nvSpPr>
          <p:spPr>
            <a:xfrm>
              <a:off x="2944261" y="2753625"/>
              <a:ext cx="205168" cy="205168"/>
            </a:xfrm>
            <a:custGeom>
              <a:avLst/>
              <a:gdLst/>
              <a:ahLst/>
              <a:cxnLst/>
              <a:rect l="l" t="t" r="r" b="b"/>
              <a:pathLst>
                <a:path w="205168" h="205168" extrusionOk="0">
                  <a:moveTo>
                    <a:pt x="102584" y="205169"/>
                  </a:moveTo>
                  <a:cubicBezTo>
                    <a:pt x="46006" y="205169"/>
                    <a:pt x="0" y="159163"/>
                    <a:pt x="0" y="102584"/>
                  </a:cubicBezTo>
                  <a:cubicBezTo>
                    <a:pt x="0" y="46006"/>
                    <a:pt x="46006" y="0"/>
                    <a:pt x="102584" y="0"/>
                  </a:cubicBezTo>
                  <a:cubicBezTo>
                    <a:pt x="159163" y="0"/>
                    <a:pt x="205168" y="46006"/>
                    <a:pt x="205168" y="102584"/>
                  </a:cubicBezTo>
                  <a:cubicBezTo>
                    <a:pt x="205168" y="159163"/>
                    <a:pt x="159163" y="205169"/>
                    <a:pt x="102584" y="205169"/>
                  </a:cubicBezTo>
                  <a:close/>
                  <a:moveTo>
                    <a:pt x="102584" y="4667"/>
                  </a:moveTo>
                  <a:cubicBezTo>
                    <a:pt x="48578" y="4667"/>
                    <a:pt x="4763" y="48577"/>
                    <a:pt x="4763" y="102489"/>
                  </a:cubicBezTo>
                  <a:cubicBezTo>
                    <a:pt x="4763" y="156400"/>
                    <a:pt x="48673" y="200311"/>
                    <a:pt x="102584" y="200311"/>
                  </a:cubicBezTo>
                  <a:cubicBezTo>
                    <a:pt x="156496" y="200311"/>
                    <a:pt x="200406" y="156400"/>
                    <a:pt x="200406" y="102489"/>
                  </a:cubicBezTo>
                  <a:cubicBezTo>
                    <a:pt x="200406" y="48577"/>
                    <a:pt x="156496" y="4667"/>
                    <a:pt x="102584" y="466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7" name="Google Shape;77;p5"/>
            <p:cNvSpPr/>
            <p:nvPr/>
          </p:nvSpPr>
          <p:spPr>
            <a:xfrm>
              <a:off x="10864881" y="1556194"/>
              <a:ext cx="678751" cy="678751"/>
            </a:xfrm>
            <a:custGeom>
              <a:avLst/>
              <a:gdLst/>
              <a:ahLst/>
              <a:cxnLst/>
              <a:rect l="l" t="t" r="r" b="b"/>
              <a:pathLst>
                <a:path w="678751" h="678751" extrusionOk="0">
                  <a:moveTo>
                    <a:pt x="339376" y="678752"/>
                  </a:moveTo>
                  <a:cubicBezTo>
                    <a:pt x="152305" y="678752"/>
                    <a:pt x="0" y="526542"/>
                    <a:pt x="0" y="339376"/>
                  </a:cubicBezTo>
                  <a:cubicBezTo>
                    <a:pt x="0" y="152210"/>
                    <a:pt x="152210" y="0"/>
                    <a:pt x="339376" y="0"/>
                  </a:cubicBezTo>
                  <a:cubicBezTo>
                    <a:pt x="526542" y="0"/>
                    <a:pt x="678752" y="152210"/>
                    <a:pt x="678752" y="339376"/>
                  </a:cubicBezTo>
                  <a:cubicBezTo>
                    <a:pt x="678752" y="526542"/>
                    <a:pt x="526542" y="678752"/>
                    <a:pt x="339376" y="678752"/>
                  </a:cubicBezTo>
                  <a:close/>
                  <a:moveTo>
                    <a:pt x="339376" y="4858"/>
                  </a:moveTo>
                  <a:cubicBezTo>
                    <a:pt x="154877" y="4858"/>
                    <a:pt x="4763" y="154972"/>
                    <a:pt x="4763" y="339471"/>
                  </a:cubicBezTo>
                  <a:cubicBezTo>
                    <a:pt x="4763" y="523970"/>
                    <a:pt x="154877" y="674084"/>
                    <a:pt x="339376" y="674084"/>
                  </a:cubicBezTo>
                  <a:cubicBezTo>
                    <a:pt x="523875" y="674084"/>
                    <a:pt x="673989" y="523970"/>
                    <a:pt x="673989" y="339471"/>
                  </a:cubicBezTo>
                  <a:cubicBezTo>
                    <a:pt x="673989" y="154972"/>
                    <a:pt x="523875" y="4858"/>
                    <a:pt x="339376" y="485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8" name="Google Shape;78;p5"/>
            <p:cNvSpPr/>
            <p:nvPr/>
          </p:nvSpPr>
          <p:spPr>
            <a:xfrm>
              <a:off x="3179526" y="6654069"/>
              <a:ext cx="205168" cy="205263"/>
            </a:xfrm>
            <a:custGeom>
              <a:avLst/>
              <a:gdLst/>
              <a:ahLst/>
              <a:cxnLst/>
              <a:rect l="l" t="t" r="r" b="b"/>
              <a:pathLst>
                <a:path w="205168" h="205263" extrusionOk="0">
                  <a:moveTo>
                    <a:pt x="102584" y="205264"/>
                  </a:moveTo>
                  <a:cubicBezTo>
                    <a:pt x="46006" y="205264"/>
                    <a:pt x="0" y="159258"/>
                    <a:pt x="0" y="102679"/>
                  </a:cubicBezTo>
                  <a:cubicBezTo>
                    <a:pt x="0" y="46101"/>
                    <a:pt x="46006" y="0"/>
                    <a:pt x="102584" y="0"/>
                  </a:cubicBezTo>
                  <a:cubicBezTo>
                    <a:pt x="159163" y="0"/>
                    <a:pt x="205168" y="46006"/>
                    <a:pt x="205168" y="102679"/>
                  </a:cubicBezTo>
                  <a:cubicBezTo>
                    <a:pt x="205168" y="159353"/>
                    <a:pt x="159163" y="205264"/>
                    <a:pt x="102584" y="205264"/>
                  </a:cubicBezTo>
                  <a:close/>
                  <a:moveTo>
                    <a:pt x="102584" y="4763"/>
                  </a:moveTo>
                  <a:cubicBezTo>
                    <a:pt x="48577" y="4763"/>
                    <a:pt x="4763" y="48673"/>
                    <a:pt x="4763" y="102679"/>
                  </a:cubicBezTo>
                  <a:cubicBezTo>
                    <a:pt x="4763" y="156686"/>
                    <a:pt x="48673" y="200501"/>
                    <a:pt x="102584" y="200501"/>
                  </a:cubicBezTo>
                  <a:cubicBezTo>
                    <a:pt x="156496" y="200501"/>
                    <a:pt x="200406" y="156591"/>
                    <a:pt x="200406" y="102679"/>
                  </a:cubicBezTo>
                  <a:cubicBezTo>
                    <a:pt x="200406" y="48768"/>
                    <a:pt x="156496" y="4763"/>
                    <a:pt x="102584"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9" name="Google Shape;79;p5"/>
            <p:cNvSpPr/>
            <p:nvPr/>
          </p:nvSpPr>
          <p:spPr>
            <a:xfrm>
              <a:off x="9469936" y="6968870"/>
              <a:ext cx="439674" cy="439673"/>
            </a:xfrm>
            <a:custGeom>
              <a:avLst/>
              <a:gdLst/>
              <a:ahLst/>
              <a:cxnLst/>
              <a:rect l="l" t="t" r="r" b="b"/>
              <a:pathLst>
                <a:path w="439674" h="439673" extrusionOk="0">
                  <a:moveTo>
                    <a:pt x="219837" y="439674"/>
                  </a:moveTo>
                  <a:cubicBezTo>
                    <a:pt x="98584" y="439674"/>
                    <a:pt x="0" y="341090"/>
                    <a:pt x="0" y="219837"/>
                  </a:cubicBezTo>
                  <a:cubicBezTo>
                    <a:pt x="0" y="98584"/>
                    <a:pt x="98584" y="0"/>
                    <a:pt x="219837" y="0"/>
                  </a:cubicBezTo>
                  <a:cubicBezTo>
                    <a:pt x="341090" y="0"/>
                    <a:pt x="439674" y="98584"/>
                    <a:pt x="439674" y="219837"/>
                  </a:cubicBezTo>
                  <a:cubicBezTo>
                    <a:pt x="439674" y="341090"/>
                    <a:pt x="341090" y="439674"/>
                    <a:pt x="219837" y="439674"/>
                  </a:cubicBezTo>
                  <a:close/>
                  <a:moveTo>
                    <a:pt x="219837" y="4763"/>
                  </a:moveTo>
                  <a:cubicBezTo>
                    <a:pt x="101251" y="4763"/>
                    <a:pt x="4763" y="101251"/>
                    <a:pt x="4763" y="219837"/>
                  </a:cubicBezTo>
                  <a:cubicBezTo>
                    <a:pt x="4763" y="338423"/>
                    <a:pt x="101251" y="434911"/>
                    <a:pt x="219837" y="434911"/>
                  </a:cubicBezTo>
                  <a:cubicBezTo>
                    <a:pt x="338424" y="434911"/>
                    <a:pt x="434912" y="338423"/>
                    <a:pt x="434912" y="219837"/>
                  </a:cubicBezTo>
                  <a:cubicBezTo>
                    <a:pt x="434912" y="101251"/>
                    <a:pt x="338424" y="4763"/>
                    <a:pt x="219837"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41558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0"/>
        <p:cNvGrpSpPr/>
        <p:nvPr/>
      </p:nvGrpSpPr>
      <p:grpSpPr>
        <a:xfrm>
          <a:off x="0" y="0"/>
          <a:ext cx="0" cy="0"/>
          <a:chOff x="0" y="0"/>
          <a:chExt cx="0" cy="0"/>
        </a:xfrm>
      </p:grpSpPr>
      <p:sp>
        <p:nvSpPr>
          <p:cNvPr id="81" name="Google Shape;81;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grpSp>
        <p:nvGrpSpPr>
          <p:cNvPr id="82" name="Google Shape;82;p6"/>
          <p:cNvGrpSpPr/>
          <p:nvPr/>
        </p:nvGrpSpPr>
        <p:grpSpPr>
          <a:xfrm>
            <a:off x="-2027244" y="-224067"/>
            <a:ext cx="14218159" cy="7083113"/>
            <a:chOff x="-1520433" y="-168051"/>
            <a:chExt cx="10663619" cy="5312335"/>
          </a:xfrm>
        </p:grpSpPr>
        <p:sp>
          <p:nvSpPr>
            <p:cNvPr id="83" name="Google Shape;83;p6"/>
            <p:cNvSpPr/>
            <p:nvPr/>
          </p:nvSpPr>
          <p:spPr>
            <a:xfrm>
              <a:off x="8069350" y="0"/>
              <a:ext cx="1073836" cy="2570922"/>
            </a:xfrm>
            <a:custGeom>
              <a:avLst/>
              <a:gdLst/>
              <a:ahLst/>
              <a:cxnLst/>
              <a:rect l="l" t="t" r="r" b="b"/>
              <a:pathLst>
                <a:path w="1164050" h="2727769" extrusionOk="0">
                  <a:moveTo>
                    <a:pt x="1164051" y="0"/>
                  </a:moveTo>
                  <a:lnTo>
                    <a:pt x="0" y="0"/>
                  </a:lnTo>
                  <a:lnTo>
                    <a:pt x="1164051" y="2727770"/>
                  </a:lnTo>
                  <a:lnTo>
                    <a:pt x="1164051"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4" name="Google Shape;84;p6"/>
            <p:cNvSpPr/>
            <p:nvPr/>
          </p:nvSpPr>
          <p:spPr>
            <a:xfrm>
              <a:off x="-29700" y="3739403"/>
              <a:ext cx="1397173" cy="1404881"/>
            </a:xfrm>
            <a:custGeom>
              <a:avLst/>
              <a:gdLst/>
              <a:ahLst/>
              <a:cxnLst/>
              <a:rect l="l" t="t" r="r" b="b"/>
              <a:pathLst>
                <a:path w="1016126" h="2381154" extrusionOk="0">
                  <a:moveTo>
                    <a:pt x="0" y="2381155"/>
                  </a:moveTo>
                  <a:lnTo>
                    <a:pt x="1016127" y="2381155"/>
                  </a:lnTo>
                  <a:lnTo>
                    <a:pt x="0" y="0"/>
                  </a:lnTo>
                  <a:lnTo>
                    <a:pt x="0" y="238115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5" name="Google Shape;85;p6"/>
            <p:cNvSpPr/>
            <p:nvPr/>
          </p:nvSpPr>
          <p:spPr>
            <a:xfrm>
              <a:off x="-1520433" y="-168051"/>
              <a:ext cx="3089581" cy="707559"/>
            </a:xfrm>
            <a:custGeom>
              <a:avLst/>
              <a:gdLst/>
              <a:ahLst/>
              <a:cxnLst/>
              <a:rect l="l" t="t" r="r" b="b"/>
              <a:pathLst>
                <a:path w="1958530" h="448532" extrusionOk="0">
                  <a:moveTo>
                    <a:pt x="0" y="0"/>
                  </a:moveTo>
                  <a:cubicBezTo>
                    <a:pt x="164211" y="259080"/>
                    <a:pt x="476345" y="448532"/>
                    <a:pt x="774287" y="448532"/>
                  </a:cubicBezTo>
                  <a:lnTo>
                    <a:pt x="1329118" y="448532"/>
                  </a:lnTo>
                  <a:cubicBezTo>
                    <a:pt x="1619345" y="448532"/>
                    <a:pt x="1867662" y="260318"/>
                    <a:pt x="1958531" y="0"/>
                  </a:cubicBezTo>
                  <a:lnTo>
                    <a:pt x="9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86" name="Google Shape;86;p6"/>
          <p:cNvGrpSpPr/>
          <p:nvPr/>
        </p:nvGrpSpPr>
        <p:grpSpPr>
          <a:xfrm>
            <a:off x="-3060703" y="-926171"/>
            <a:ext cx="15547597" cy="9727077"/>
            <a:chOff x="-2295527" y="-694628"/>
            <a:chExt cx="11660698" cy="7295308"/>
          </a:xfrm>
        </p:grpSpPr>
        <p:sp>
          <p:nvSpPr>
            <p:cNvPr id="87" name="Google Shape;87;p6"/>
            <p:cNvSpPr/>
            <p:nvPr/>
          </p:nvSpPr>
          <p:spPr>
            <a:xfrm rot="-708899">
              <a:off x="8858187" y="-745134"/>
              <a:ext cx="9537" cy="4860013"/>
            </a:xfrm>
            <a:custGeom>
              <a:avLst/>
              <a:gdLst/>
              <a:ahLst/>
              <a:cxnLst/>
              <a:rect l="l" t="t" r="r" b="b"/>
              <a:pathLst>
                <a:path w="9525" h="4854131" extrusionOk="0">
                  <a:moveTo>
                    <a:pt x="0" y="0"/>
                  </a:moveTo>
                  <a:lnTo>
                    <a:pt x="9525" y="0"/>
                  </a:lnTo>
                  <a:lnTo>
                    <a:pt x="9525" y="4854131"/>
                  </a:lnTo>
                  <a:lnTo>
                    <a:pt x="0" y="485413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8" name="Google Shape;88;p6"/>
            <p:cNvSpPr/>
            <p:nvPr/>
          </p:nvSpPr>
          <p:spPr>
            <a:xfrm rot="-2274005">
              <a:off x="875967" y="3183627"/>
              <a:ext cx="9535" cy="3816619"/>
            </a:xfrm>
            <a:custGeom>
              <a:avLst/>
              <a:gdLst/>
              <a:ahLst/>
              <a:cxnLst/>
              <a:rect l="l" t="t" r="r" b="b"/>
              <a:pathLst>
                <a:path w="9524" h="3812190" extrusionOk="0">
                  <a:moveTo>
                    <a:pt x="0" y="0"/>
                  </a:moveTo>
                  <a:lnTo>
                    <a:pt x="9525" y="0"/>
                  </a:lnTo>
                  <a:lnTo>
                    <a:pt x="9525" y="3812190"/>
                  </a:lnTo>
                  <a:lnTo>
                    <a:pt x="0" y="381219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9" name="Google Shape;89;p6"/>
            <p:cNvSpPr/>
            <p:nvPr/>
          </p:nvSpPr>
          <p:spPr>
            <a:xfrm>
              <a:off x="-2295527" y="-467655"/>
              <a:ext cx="3501886" cy="806128"/>
            </a:xfrm>
            <a:custGeom>
              <a:avLst/>
              <a:gdLst/>
              <a:ahLst/>
              <a:cxnLst/>
              <a:rect l="l" t="t" r="r" b="b"/>
              <a:pathLst>
                <a:path w="2219896" h="511016" extrusionOk="0">
                  <a:moveTo>
                    <a:pt x="1505617" y="511016"/>
                  </a:moveTo>
                  <a:lnTo>
                    <a:pt x="877919" y="511016"/>
                  </a:lnTo>
                  <a:cubicBezTo>
                    <a:pt x="714089" y="511016"/>
                    <a:pt x="542544" y="461201"/>
                    <a:pt x="382048" y="366903"/>
                  </a:cubicBezTo>
                  <a:cubicBezTo>
                    <a:pt x="226886" y="275749"/>
                    <a:pt x="91154" y="146399"/>
                    <a:pt x="0" y="2572"/>
                  </a:cubicBezTo>
                  <a:lnTo>
                    <a:pt x="4000" y="0"/>
                  </a:lnTo>
                  <a:cubicBezTo>
                    <a:pt x="94774" y="143256"/>
                    <a:pt x="229838" y="272034"/>
                    <a:pt x="384429" y="362807"/>
                  </a:cubicBezTo>
                  <a:cubicBezTo>
                    <a:pt x="544259" y="456629"/>
                    <a:pt x="714851" y="506254"/>
                    <a:pt x="877919" y="506254"/>
                  </a:cubicBezTo>
                  <a:lnTo>
                    <a:pt x="1505617" y="506254"/>
                  </a:lnTo>
                  <a:cubicBezTo>
                    <a:pt x="1824609" y="506254"/>
                    <a:pt x="2109883" y="302990"/>
                    <a:pt x="2215420" y="476"/>
                  </a:cubicBezTo>
                  <a:lnTo>
                    <a:pt x="2219897" y="2000"/>
                  </a:lnTo>
                  <a:cubicBezTo>
                    <a:pt x="2113693" y="306419"/>
                    <a:pt x="1826705" y="511016"/>
                    <a:pt x="1505617" y="51101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nvGrpSpPr>
            <p:cNvPr id="90" name="Google Shape;90;p6"/>
            <p:cNvGrpSpPr/>
            <p:nvPr/>
          </p:nvGrpSpPr>
          <p:grpSpPr>
            <a:xfrm>
              <a:off x="610635" y="-396431"/>
              <a:ext cx="7084897" cy="5776149"/>
              <a:chOff x="2944261" y="1632394"/>
              <a:chExt cx="7084897" cy="5776149"/>
            </a:xfrm>
          </p:grpSpPr>
          <p:sp>
            <p:nvSpPr>
              <p:cNvPr id="91" name="Google Shape;91;p6"/>
              <p:cNvSpPr/>
              <p:nvPr/>
            </p:nvSpPr>
            <p:spPr>
              <a:xfrm>
                <a:off x="2944261" y="2753625"/>
                <a:ext cx="205168" cy="205168"/>
              </a:xfrm>
              <a:custGeom>
                <a:avLst/>
                <a:gdLst/>
                <a:ahLst/>
                <a:cxnLst/>
                <a:rect l="l" t="t" r="r" b="b"/>
                <a:pathLst>
                  <a:path w="205168" h="205168" extrusionOk="0">
                    <a:moveTo>
                      <a:pt x="102584" y="205169"/>
                    </a:moveTo>
                    <a:cubicBezTo>
                      <a:pt x="46006" y="205169"/>
                      <a:pt x="0" y="159163"/>
                      <a:pt x="0" y="102584"/>
                    </a:cubicBezTo>
                    <a:cubicBezTo>
                      <a:pt x="0" y="46006"/>
                      <a:pt x="46006" y="0"/>
                      <a:pt x="102584" y="0"/>
                    </a:cubicBezTo>
                    <a:cubicBezTo>
                      <a:pt x="159163" y="0"/>
                      <a:pt x="205168" y="46006"/>
                      <a:pt x="205168" y="102584"/>
                    </a:cubicBezTo>
                    <a:cubicBezTo>
                      <a:pt x="205168" y="159163"/>
                      <a:pt x="159163" y="205169"/>
                      <a:pt x="102584" y="205169"/>
                    </a:cubicBezTo>
                    <a:close/>
                    <a:moveTo>
                      <a:pt x="102584" y="4667"/>
                    </a:moveTo>
                    <a:cubicBezTo>
                      <a:pt x="48578" y="4667"/>
                      <a:pt x="4763" y="48577"/>
                      <a:pt x="4763" y="102489"/>
                    </a:cubicBezTo>
                    <a:cubicBezTo>
                      <a:pt x="4763" y="156400"/>
                      <a:pt x="48673" y="200311"/>
                      <a:pt x="102584" y="200311"/>
                    </a:cubicBezTo>
                    <a:cubicBezTo>
                      <a:pt x="156496" y="200311"/>
                      <a:pt x="200406" y="156400"/>
                      <a:pt x="200406" y="102489"/>
                    </a:cubicBezTo>
                    <a:cubicBezTo>
                      <a:pt x="200406" y="48577"/>
                      <a:pt x="156496" y="4667"/>
                      <a:pt x="102584" y="466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2" name="Google Shape;92;p6"/>
              <p:cNvSpPr/>
              <p:nvPr/>
            </p:nvSpPr>
            <p:spPr>
              <a:xfrm>
                <a:off x="9350406" y="1632394"/>
                <a:ext cx="678751" cy="678751"/>
              </a:xfrm>
              <a:custGeom>
                <a:avLst/>
                <a:gdLst/>
                <a:ahLst/>
                <a:cxnLst/>
                <a:rect l="l" t="t" r="r" b="b"/>
                <a:pathLst>
                  <a:path w="678751" h="678751" extrusionOk="0">
                    <a:moveTo>
                      <a:pt x="339376" y="678752"/>
                    </a:moveTo>
                    <a:cubicBezTo>
                      <a:pt x="152305" y="678752"/>
                      <a:pt x="0" y="526542"/>
                      <a:pt x="0" y="339376"/>
                    </a:cubicBezTo>
                    <a:cubicBezTo>
                      <a:pt x="0" y="152210"/>
                      <a:pt x="152210" y="0"/>
                      <a:pt x="339376" y="0"/>
                    </a:cubicBezTo>
                    <a:cubicBezTo>
                      <a:pt x="526542" y="0"/>
                      <a:pt x="678752" y="152210"/>
                      <a:pt x="678752" y="339376"/>
                    </a:cubicBezTo>
                    <a:cubicBezTo>
                      <a:pt x="678752" y="526542"/>
                      <a:pt x="526542" y="678752"/>
                      <a:pt x="339376" y="678752"/>
                    </a:cubicBezTo>
                    <a:close/>
                    <a:moveTo>
                      <a:pt x="339376" y="4858"/>
                    </a:moveTo>
                    <a:cubicBezTo>
                      <a:pt x="154877" y="4858"/>
                      <a:pt x="4763" y="154972"/>
                      <a:pt x="4763" y="339471"/>
                    </a:cubicBezTo>
                    <a:cubicBezTo>
                      <a:pt x="4763" y="523970"/>
                      <a:pt x="154877" y="674084"/>
                      <a:pt x="339376" y="674084"/>
                    </a:cubicBezTo>
                    <a:cubicBezTo>
                      <a:pt x="523875" y="674084"/>
                      <a:pt x="673989" y="523970"/>
                      <a:pt x="673989" y="339471"/>
                    </a:cubicBezTo>
                    <a:cubicBezTo>
                      <a:pt x="673989" y="154972"/>
                      <a:pt x="523875" y="4858"/>
                      <a:pt x="339376" y="485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3" name="Google Shape;93;p6"/>
              <p:cNvSpPr/>
              <p:nvPr/>
            </p:nvSpPr>
            <p:spPr>
              <a:xfrm>
                <a:off x="4615364" y="6815994"/>
                <a:ext cx="205168" cy="205263"/>
              </a:xfrm>
              <a:custGeom>
                <a:avLst/>
                <a:gdLst/>
                <a:ahLst/>
                <a:cxnLst/>
                <a:rect l="l" t="t" r="r" b="b"/>
                <a:pathLst>
                  <a:path w="205168" h="205263" extrusionOk="0">
                    <a:moveTo>
                      <a:pt x="102584" y="205264"/>
                    </a:moveTo>
                    <a:cubicBezTo>
                      <a:pt x="46006" y="205264"/>
                      <a:pt x="0" y="159258"/>
                      <a:pt x="0" y="102679"/>
                    </a:cubicBezTo>
                    <a:cubicBezTo>
                      <a:pt x="0" y="46101"/>
                      <a:pt x="46006" y="0"/>
                      <a:pt x="102584" y="0"/>
                    </a:cubicBezTo>
                    <a:cubicBezTo>
                      <a:pt x="159163" y="0"/>
                      <a:pt x="205168" y="46006"/>
                      <a:pt x="205168" y="102679"/>
                    </a:cubicBezTo>
                    <a:cubicBezTo>
                      <a:pt x="205168" y="159353"/>
                      <a:pt x="159163" y="205264"/>
                      <a:pt x="102584" y="205264"/>
                    </a:cubicBezTo>
                    <a:close/>
                    <a:moveTo>
                      <a:pt x="102584" y="4763"/>
                    </a:moveTo>
                    <a:cubicBezTo>
                      <a:pt x="48577" y="4763"/>
                      <a:pt x="4763" y="48673"/>
                      <a:pt x="4763" y="102679"/>
                    </a:cubicBezTo>
                    <a:cubicBezTo>
                      <a:pt x="4763" y="156686"/>
                      <a:pt x="48673" y="200501"/>
                      <a:pt x="102584" y="200501"/>
                    </a:cubicBezTo>
                    <a:cubicBezTo>
                      <a:pt x="156496" y="200501"/>
                      <a:pt x="200406" y="156591"/>
                      <a:pt x="200406" y="102679"/>
                    </a:cubicBezTo>
                    <a:cubicBezTo>
                      <a:pt x="200406" y="48768"/>
                      <a:pt x="156496" y="4763"/>
                      <a:pt x="102584"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4" name="Google Shape;94;p6"/>
              <p:cNvSpPr/>
              <p:nvPr/>
            </p:nvSpPr>
            <p:spPr>
              <a:xfrm>
                <a:off x="9469936" y="6968870"/>
                <a:ext cx="439674" cy="439673"/>
              </a:xfrm>
              <a:custGeom>
                <a:avLst/>
                <a:gdLst/>
                <a:ahLst/>
                <a:cxnLst/>
                <a:rect l="l" t="t" r="r" b="b"/>
                <a:pathLst>
                  <a:path w="439674" h="439673" extrusionOk="0">
                    <a:moveTo>
                      <a:pt x="219837" y="439674"/>
                    </a:moveTo>
                    <a:cubicBezTo>
                      <a:pt x="98584" y="439674"/>
                      <a:pt x="0" y="341090"/>
                      <a:pt x="0" y="219837"/>
                    </a:cubicBezTo>
                    <a:cubicBezTo>
                      <a:pt x="0" y="98584"/>
                      <a:pt x="98584" y="0"/>
                      <a:pt x="219837" y="0"/>
                    </a:cubicBezTo>
                    <a:cubicBezTo>
                      <a:pt x="341090" y="0"/>
                      <a:pt x="439674" y="98584"/>
                      <a:pt x="439674" y="219837"/>
                    </a:cubicBezTo>
                    <a:cubicBezTo>
                      <a:pt x="439674" y="341090"/>
                      <a:pt x="341090" y="439674"/>
                      <a:pt x="219837" y="439674"/>
                    </a:cubicBezTo>
                    <a:close/>
                    <a:moveTo>
                      <a:pt x="219837" y="4763"/>
                    </a:moveTo>
                    <a:cubicBezTo>
                      <a:pt x="101251" y="4763"/>
                      <a:pt x="4763" y="101251"/>
                      <a:pt x="4763" y="219837"/>
                    </a:cubicBezTo>
                    <a:cubicBezTo>
                      <a:pt x="4763" y="338423"/>
                      <a:pt x="101251" y="434911"/>
                      <a:pt x="219837" y="434911"/>
                    </a:cubicBezTo>
                    <a:cubicBezTo>
                      <a:pt x="338424" y="434911"/>
                      <a:pt x="434912" y="338423"/>
                      <a:pt x="434912" y="219837"/>
                    </a:cubicBezTo>
                    <a:cubicBezTo>
                      <a:pt x="434912" y="101251"/>
                      <a:pt x="338424" y="4763"/>
                      <a:pt x="219837"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669932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95"/>
        <p:cNvGrpSpPr/>
        <p:nvPr/>
      </p:nvGrpSpPr>
      <p:grpSpPr>
        <a:xfrm>
          <a:off x="0" y="0"/>
          <a:ext cx="0" cy="0"/>
          <a:chOff x="0" y="0"/>
          <a:chExt cx="0" cy="0"/>
        </a:xfrm>
      </p:grpSpPr>
      <p:grpSp>
        <p:nvGrpSpPr>
          <p:cNvPr id="96" name="Google Shape;96;p7"/>
          <p:cNvGrpSpPr/>
          <p:nvPr/>
        </p:nvGrpSpPr>
        <p:grpSpPr>
          <a:xfrm>
            <a:off x="-2027244" y="-307"/>
            <a:ext cx="14248944" cy="7083113"/>
            <a:chOff x="-1520433" y="-231"/>
            <a:chExt cx="10686708" cy="5312335"/>
          </a:xfrm>
        </p:grpSpPr>
        <p:sp>
          <p:nvSpPr>
            <p:cNvPr id="97" name="Google Shape;97;p7"/>
            <p:cNvSpPr/>
            <p:nvPr/>
          </p:nvSpPr>
          <p:spPr>
            <a:xfrm rot="10800000">
              <a:off x="7769102" y="156"/>
              <a:ext cx="1397173" cy="2000169"/>
            </a:xfrm>
            <a:custGeom>
              <a:avLst/>
              <a:gdLst/>
              <a:ahLst/>
              <a:cxnLst/>
              <a:rect l="l" t="t" r="r" b="b"/>
              <a:pathLst>
                <a:path w="1016126" h="2381154" extrusionOk="0">
                  <a:moveTo>
                    <a:pt x="0" y="2381155"/>
                  </a:moveTo>
                  <a:lnTo>
                    <a:pt x="1016127" y="2381155"/>
                  </a:lnTo>
                  <a:lnTo>
                    <a:pt x="0" y="0"/>
                  </a:lnTo>
                  <a:lnTo>
                    <a:pt x="0" y="23811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nvGrpSpPr>
            <p:cNvPr id="98" name="Google Shape;98;p7"/>
            <p:cNvGrpSpPr/>
            <p:nvPr/>
          </p:nvGrpSpPr>
          <p:grpSpPr>
            <a:xfrm rot="10800000" flipH="1">
              <a:off x="-1520433" y="-231"/>
              <a:ext cx="3089581" cy="5312335"/>
              <a:chOff x="-1520433" y="-168051"/>
              <a:chExt cx="3089581" cy="5312335"/>
            </a:xfrm>
          </p:grpSpPr>
          <p:sp>
            <p:nvSpPr>
              <p:cNvPr id="99" name="Google Shape;99;p7"/>
              <p:cNvSpPr/>
              <p:nvPr/>
            </p:nvSpPr>
            <p:spPr>
              <a:xfrm>
                <a:off x="-29700" y="3739403"/>
                <a:ext cx="1397173" cy="1404881"/>
              </a:xfrm>
              <a:custGeom>
                <a:avLst/>
                <a:gdLst/>
                <a:ahLst/>
                <a:cxnLst/>
                <a:rect l="l" t="t" r="r" b="b"/>
                <a:pathLst>
                  <a:path w="1016126" h="2381154" extrusionOk="0">
                    <a:moveTo>
                      <a:pt x="0" y="2381155"/>
                    </a:moveTo>
                    <a:lnTo>
                      <a:pt x="1016127" y="2381155"/>
                    </a:lnTo>
                    <a:lnTo>
                      <a:pt x="0" y="0"/>
                    </a:lnTo>
                    <a:lnTo>
                      <a:pt x="0" y="23811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0" name="Google Shape;100;p7"/>
              <p:cNvSpPr/>
              <p:nvPr/>
            </p:nvSpPr>
            <p:spPr>
              <a:xfrm>
                <a:off x="-1520433" y="-168051"/>
                <a:ext cx="3089581" cy="707559"/>
              </a:xfrm>
              <a:custGeom>
                <a:avLst/>
                <a:gdLst/>
                <a:ahLst/>
                <a:cxnLst/>
                <a:rect l="l" t="t" r="r" b="b"/>
                <a:pathLst>
                  <a:path w="1958530" h="448532" extrusionOk="0">
                    <a:moveTo>
                      <a:pt x="0" y="0"/>
                    </a:moveTo>
                    <a:cubicBezTo>
                      <a:pt x="164211" y="259080"/>
                      <a:pt x="476345" y="448532"/>
                      <a:pt x="774287" y="448532"/>
                    </a:cubicBezTo>
                    <a:lnTo>
                      <a:pt x="1329118" y="448532"/>
                    </a:lnTo>
                    <a:cubicBezTo>
                      <a:pt x="1619345" y="448532"/>
                      <a:pt x="1867662" y="260318"/>
                      <a:pt x="1958531" y="0"/>
                    </a:cubicBezTo>
                    <a:lnTo>
                      <a:pt x="95"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01" name="Google Shape;101;p7"/>
          <p:cNvGrpSpPr/>
          <p:nvPr/>
        </p:nvGrpSpPr>
        <p:grpSpPr>
          <a:xfrm>
            <a:off x="-3060703" y="-1942171"/>
            <a:ext cx="15471397" cy="9424448"/>
            <a:chOff x="-2295527" y="-1456628"/>
            <a:chExt cx="11603548" cy="7068336"/>
          </a:xfrm>
        </p:grpSpPr>
        <p:grpSp>
          <p:nvGrpSpPr>
            <p:cNvPr id="102" name="Google Shape;102;p7"/>
            <p:cNvGrpSpPr/>
            <p:nvPr/>
          </p:nvGrpSpPr>
          <p:grpSpPr>
            <a:xfrm rot="10800000" flipH="1">
              <a:off x="-2295527" y="-1456628"/>
              <a:ext cx="9991059" cy="7068336"/>
              <a:chOff x="-2295527" y="-467655"/>
              <a:chExt cx="9991059" cy="7068336"/>
            </a:xfrm>
          </p:grpSpPr>
          <p:sp>
            <p:nvSpPr>
              <p:cNvPr id="103" name="Google Shape;103;p7"/>
              <p:cNvSpPr/>
              <p:nvPr/>
            </p:nvSpPr>
            <p:spPr>
              <a:xfrm rot="-2274005">
                <a:off x="875967" y="3183627"/>
                <a:ext cx="9535" cy="3816619"/>
              </a:xfrm>
              <a:custGeom>
                <a:avLst/>
                <a:gdLst/>
                <a:ahLst/>
                <a:cxnLst/>
                <a:rect l="l" t="t" r="r" b="b"/>
                <a:pathLst>
                  <a:path w="9524" h="3812190" extrusionOk="0">
                    <a:moveTo>
                      <a:pt x="0" y="0"/>
                    </a:moveTo>
                    <a:lnTo>
                      <a:pt x="9525" y="0"/>
                    </a:lnTo>
                    <a:lnTo>
                      <a:pt x="9525" y="3812190"/>
                    </a:lnTo>
                    <a:lnTo>
                      <a:pt x="0" y="381219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4" name="Google Shape;104;p7"/>
              <p:cNvSpPr/>
              <p:nvPr/>
            </p:nvSpPr>
            <p:spPr>
              <a:xfrm>
                <a:off x="-2295527" y="-467655"/>
                <a:ext cx="3501886" cy="806128"/>
              </a:xfrm>
              <a:custGeom>
                <a:avLst/>
                <a:gdLst/>
                <a:ahLst/>
                <a:cxnLst/>
                <a:rect l="l" t="t" r="r" b="b"/>
                <a:pathLst>
                  <a:path w="2219896" h="511016" extrusionOk="0">
                    <a:moveTo>
                      <a:pt x="1505617" y="511016"/>
                    </a:moveTo>
                    <a:lnTo>
                      <a:pt x="877919" y="511016"/>
                    </a:lnTo>
                    <a:cubicBezTo>
                      <a:pt x="714089" y="511016"/>
                      <a:pt x="542544" y="461201"/>
                      <a:pt x="382048" y="366903"/>
                    </a:cubicBezTo>
                    <a:cubicBezTo>
                      <a:pt x="226886" y="275749"/>
                      <a:pt x="91154" y="146399"/>
                      <a:pt x="0" y="2572"/>
                    </a:cubicBezTo>
                    <a:lnTo>
                      <a:pt x="4000" y="0"/>
                    </a:lnTo>
                    <a:cubicBezTo>
                      <a:pt x="94774" y="143256"/>
                      <a:pt x="229838" y="272034"/>
                      <a:pt x="384429" y="362807"/>
                    </a:cubicBezTo>
                    <a:cubicBezTo>
                      <a:pt x="544259" y="456629"/>
                      <a:pt x="714851" y="506254"/>
                      <a:pt x="877919" y="506254"/>
                    </a:cubicBezTo>
                    <a:lnTo>
                      <a:pt x="1505617" y="506254"/>
                    </a:lnTo>
                    <a:cubicBezTo>
                      <a:pt x="1824609" y="506254"/>
                      <a:pt x="2109883" y="302990"/>
                      <a:pt x="2215420" y="476"/>
                    </a:cubicBezTo>
                    <a:lnTo>
                      <a:pt x="2219897" y="2000"/>
                    </a:lnTo>
                    <a:cubicBezTo>
                      <a:pt x="2113693" y="306419"/>
                      <a:pt x="1826705" y="511016"/>
                      <a:pt x="1505617" y="51101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nvGrpSpPr>
              <p:cNvPr id="105" name="Google Shape;105;p7"/>
              <p:cNvGrpSpPr/>
              <p:nvPr/>
            </p:nvGrpSpPr>
            <p:grpSpPr>
              <a:xfrm>
                <a:off x="229635" y="-396431"/>
                <a:ext cx="7465897" cy="5776149"/>
                <a:chOff x="2563261" y="1632394"/>
                <a:chExt cx="7465897" cy="5776149"/>
              </a:xfrm>
            </p:grpSpPr>
            <p:sp>
              <p:nvSpPr>
                <p:cNvPr id="106" name="Google Shape;106;p7"/>
                <p:cNvSpPr/>
                <p:nvPr/>
              </p:nvSpPr>
              <p:spPr>
                <a:xfrm>
                  <a:off x="2563261" y="3744224"/>
                  <a:ext cx="205168" cy="205168"/>
                </a:xfrm>
                <a:custGeom>
                  <a:avLst/>
                  <a:gdLst/>
                  <a:ahLst/>
                  <a:cxnLst/>
                  <a:rect l="l" t="t" r="r" b="b"/>
                  <a:pathLst>
                    <a:path w="205168" h="205168" extrusionOk="0">
                      <a:moveTo>
                        <a:pt x="102584" y="205169"/>
                      </a:moveTo>
                      <a:cubicBezTo>
                        <a:pt x="46006" y="205169"/>
                        <a:pt x="0" y="159163"/>
                        <a:pt x="0" y="102584"/>
                      </a:cubicBezTo>
                      <a:cubicBezTo>
                        <a:pt x="0" y="46006"/>
                        <a:pt x="46006" y="0"/>
                        <a:pt x="102584" y="0"/>
                      </a:cubicBezTo>
                      <a:cubicBezTo>
                        <a:pt x="159163" y="0"/>
                        <a:pt x="205168" y="46006"/>
                        <a:pt x="205168" y="102584"/>
                      </a:cubicBezTo>
                      <a:cubicBezTo>
                        <a:pt x="205168" y="159163"/>
                        <a:pt x="159163" y="205169"/>
                        <a:pt x="102584" y="205169"/>
                      </a:cubicBezTo>
                      <a:close/>
                      <a:moveTo>
                        <a:pt x="102584" y="4667"/>
                      </a:moveTo>
                      <a:cubicBezTo>
                        <a:pt x="48578" y="4667"/>
                        <a:pt x="4763" y="48577"/>
                        <a:pt x="4763" y="102489"/>
                      </a:cubicBezTo>
                      <a:cubicBezTo>
                        <a:pt x="4763" y="156400"/>
                        <a:pt x="48673" y="200311"/>
                        <a:pt x="102584" y="200311"/>
                      </a:cubicBezTo>
                      <a:cubicBezTo>
                        <a:pt x="156496" y="200311"/>
                        <a:pt x="200406" y="156400"/>
                        <a:pt x="200406" y="102489"/>
                      </a:cubicBezTo>
                      <a:cubicBezTo>
                        <a:pt x="200406" y="48577"/>
                        <a:pt x="156496" y="4667"/>
                        <a:pt x="102584" y="466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7" name="Google Shape;107;p7"/>
                <p:cNvSpPr/>
                <p:nvPr/>
              </p:nvSpPr>
              <p:spPr>
                <a:xfrm>
                  <a:off x="9350406" y="1632394"/>
                  <a:ext cx="678751" cy="678751"/>
                </a:xfrm>
                <a:custGeom>
                  <a:avLst/>
                  <a:gdLst/>
                  <a:ahLst/>
                  <a:cxnLst/>
                  <a:rect l="l" t="t" r="r" b="b"/>
                  <a:pathLst>
                    <a:path w="678751" h="678751" extrusionOk="0">
                      <a:moveTo>
                        <a:pt x="339376" y="678752"/>
                      </a:moveTo>
                      <a:cubicBezTo>
                        <a:pt x="152305" y="678752"/>
                        <a:pt x="0" y="526542"/>
                        <a:pt x="0" y="339376"/>
                      </a:cubicBezTo>
                      <a:cubicBezTo>
                        <a:pt x="0" y="152210"/>
                        <a:pt x="152210" y="0"/>
                        <a:pt x="339376" y="0"/>
                      </a:cubicBezTo>
                      <a:cubicBezTo>
                        <a:pt x="526542" y="0"/>
                        <a:pt x="678752" y="152210"/>
                        <a:pt x="678752" y="339376"/>
                      </a:cubicBezTo>
                      <a:cubicBezTo>
                        <a:pt x="678752" y="526542"/>
                        <a:pt x="526542" y="678752"/>
                        <a:pt x="339376" y="678752"/>
                      </a:cubicBezTo>
                      <a:close/>
                      <a:moveTo>
                        <a:pt x="339376" y="4858"/>
                      </a:moveTo>
                      <a:cubicBezTo>
                        <a:pt x="154877" y="4858"/>
                        <a:pt x="4763" y="154972"/>
                        <a:pt x="4763" y="339471"/>
                      </a:cubicBezTo>
                      <a:cubicBezTo>
                        <a:pt x="4763" y="523970"/>
                        <a:pt x="154877" y="674084"/>
                        <a:pt x="339376" y="674084"/>
                      </a:cubicBezTo>
                      <a:cubicBezTo>
                        <a:pt x="523875" y="674084"/>
                        <a:pt x="673989" y="523970"/>
                        <a:pt x="673989" y="339471"/>
                      </a:cubicBezTo>
                      <a:cubicBezTo>
                        <a:pt x="673989" y="154972"/>
                        <a:pt x="523875" y="4858"/>
                        <a:pt x="339376" y="485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8" name="Google Shape;108;p7"/>
                <p:cNvSpPr/>
                <p:nvPr/>
              </p:nvSpPr>
              <p:spPr>
                <a:xfrm>
                  <a:off x="4615364" y="6815994"/>
                  <a:ext cx="205168" cy="205263"/>
                </a:xfrm>
                <a:custGeom>
                  <a:avLst/>
                  <a:gdLst/>
                  <a:ahLst/>
                  <a:cxnLst/>
                  <a:rect l="l" t="t" r="r" b="b"/>
                  <a:pathLst>
                    <a:path w="205168" h="205263" extrusionOk="0">
                      <a:moveTo>
                        <a:pt x="102584" y="205264"/>
                      </a:moveTo>
                      <a:cubicBezTo>
                        <a:pt x="46006" y="205264"/>
                        <a:pt x="0" y="159258"/>
                        <a:pt x="0" y="102679"/>
                      </a:cubicBezTo>
                      <a:cubicBezTo>
                        <a:pt x="0" y="46101"/>
                        <a:pt x="46006" y="0"/>
                        <a:pt x="102584" y="0"/>
                      </a:cubicBezTo>
                      <a:cubicBezTo>
                        <a:pt x="159163" y="0"/>
                        <a:pt x="205168" y="46006"/>
                        <a:pt x="205168" y="102679"/>
                      </a:cubicBezTo>
                      <a:cubicBezTo>
                        <a:pt x="205168" y="159353"/>
                        <a:pt x="159163" y="205264"/>
                        <a:pt x="102584" y="205264"/>
                      </a:cubicBezTo>
                      <a:close/>
                      <a:moveTo>
                        <a:pt x="102584" y="4763"/>
                      </a:moveTo>
                      <a:cubicBezTo>
                        <a:pt x="48577" y="4763"/>
                        <a:pt x="4763" y="48673"/>
                        <a:pt x="4763" y="102679"/>
                      </a:cubicBezTo>
                      <a:cubicBezTo>
                        <a:pt x="4763" y="156686"/>
                        <a:pt x="48673" y="200501"/>
                        <a:pt x="102584" y="200501"/>
                      </a:cubicBezTo>
                      <a:cubicBezTo>
                        <a:pt x="156496" y="200501"/>
                        <a:pt x="200406" y="156591"/>
                        <a:pt x="200406" y="102679"/>
                      </a:cubicBezTo>
                      <a:cubicBezTo>
                        <a:pt x="200406" y="48768"/>
                        <a:pt x="156496" y="4763"/>
                        <a:pt x="102584"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9" name="Google Shape;109;p7"/>
                <p:cNvSpPr/>
                <p:nvPr/>
              </p:nvSpPr>
              <p:spPr>
                <a:xfrm>
                  <a:off x="9469936" y="6968870"/>
                  <a:ext cx="439674" cy="439673"/>
                </a:xfrm>
                <a:custGeom>
                  <a:avLst/>
                  <a:gdLst/>
                  <a:ahLst/>
                  <a:cxnLst/>
                  <a:rect l="l" t="t" r="r" b="b"/>
                  <a:pathLst>
                    <a:path w="439674" h="439673" extrusionOk="0">
                      <a:moveTo>
                        <a:pt x="219837" y="439674"/>
                      </a:moveTo>
                      <a:cubicBezTo>
                        <a:pt x="98584" y="439674"/>
                        <a:pt x="0" y="341090"/>
                        <a:pt x="0" y="219837"/>
                      </a:cubicBezTo>
                      <a:cubicBezTo>
                        <a:pt x="0" y="98584"/>
                        <a:pt x="98584" y="0"/>
                        <a:pt x="219837" y="0"/>
                      </a:cubicBezTo>
                      <a:cubicBezTo>
                        <a:pt x="341090" y="0"/>
                        <a:pt x="439674" y="98584"/>
                        <a:pt x="439674" y="219837"/>
                      </a:cubicBezTo>
                      <a:cubicBezTo>
                        <a:pt x="439674" y="341090"/>
                        <a:pt x="341090" y="439674"/>
                        <a:pt x="219837" y="439674"/>
                      </a:cubicBezTo>
                      <a:close/>
                      <a:moveTo>
                        <a:pt x="219837" y="4763"/>
                      </a:moveTo>
                      <a:cubicBezTo>
                        <a:pt x="101251" y="4763"/>
                        <a:pt x="4763" y="101251"/>
                        <a:pt x="4763" y="219837"/>
                      </a:cubicBezTo>
                      <a:cubicBezTo>
                        <a:pt x="4763" y="338423"/>
                        <a:pt x="101251" y="434911"/>
                        <a:pt x="219837" y="434911"/>
                      </a:cubicBezTo>
                      <a:cubicBezTo>
                        <a:pt x="338424" y="434911"/>
                        <a:pt x="434912" y="338423"/>
                        <a:pt x="434912" y="219837"/>
                      </a:cubicBezTo>
                      <a:cubicBezTo>
                        <a:pt x="434912" y="101251"/>
                        <a:pt x="338424" y="4763"/>
                        <a:pt x="219837"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110" name="Google Shape;110;p7"/>
            <p:cNvSpPr/>
            <p:nvPr/>
          </p:nvSpPr>
          <p:spPr>
            <a:xfrm rot="-708899">
              <a:off x="8801037" y="-622300"/>
              <a:ext cx="9537" cy="4860013"/>
            </a:xfrm>
            <a:custGeom>
              <a:avLst/>
              <a:gdLst/>
              <a:ahLst/>
              <a:cxnLst/>
              <a:rect l="l" t="t" r="r" b="b"/>
              <a:pathLst>
                <a:path w="9525" h="4854131" extrusionOk="0">
                  <a:moveTo>
                    <a:pt x="0" y="0"/>
                  </a:moveTo>
                  <a:lnTo>
                    <a:pt x="9525" y="0"/>
                  </a:lnTo>
                  <a:lnTo>
                    <a:pt x="9525" y="4854131"/>
                  </a:lnTo>
                  <a:lnTo>
                    <a:pt x="0" y="485413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11" name="Google Shape;111;p7"/>
          <p:cNvSpPr txBox="1">
            <a:spLocks noGrp="1"/>
          </p:cNvSpPr>
          <p:nvPr>
            <p:ph type="title"/>
          </p:nvPr>
        </p:nvSpPr>
        <p:spPr>
          <a:xfrm>
            <a:off x="960000" y="850267"/>
            <a:ext cx="8355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12" name="Google Shape;112;p7"/>
          <p:cNvSpPr txBox="1">
            <a:spLocks noGrp="1"/>
          </p:cNvSpPr>
          <p:nvPr>
            <p:ph type="subTitle" idx="1"/>
          </p:nvPr>
        </p:nvSpPr>
        <p:spPr>
          <a:xfrm>
            <a:off x="960000" y="1796333"/>
            <a:ext cx="9766000" cy="4231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2133"/>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r>
              <a:rPr lang="en-US"/>
              <a:t>Click to edit Master subtitle style</a:t>
            </a:r>
            <a:endParaRPr/>
          </a:p>
        </p:txBody>
      </p:sp>
    </p:spTree>
    <p:extLst>
      <p:ext uri="{BB962C8B-B14F-4D97-AF65-F5344CB8AC3E}">
        <p14:creationId xmlns:p14="http://schemas.microsoft.com/office/powerpoint/2010/main" val="607727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3"/>
        <p:cNvGrpSpPr/>
        <p:nvPr/>
      </p:nvGrpSpPr>
      <p:grpSpPr>
        <a:xfrm>
          <a:off x="0" y="0"/>
          <a:ext cx="0" cy="0"/>
          <a:chOff x="0" y="0"/>
          <a:chExt cx="0" cy="0"/>
        </a:xfrm>
      </p:grpSpPr>
      <p:sp>
        <p:nvSpPr>
          <p:cNvPr id="114" name="Google Shape;114;p8"/>
          <p:cNvSpPr txBox="1">
            <a:spLocks noGrp="1"/>
          </p:cNvSpPr>
          <p:nvPr>
            <p:ph type="title"/>
          </p:nvPr>
        </p:nvSpPr>
        <p:spPr>
          <a:xfrm>
            <a:off x="2192600" y="2161367"/>
            <a:ext cx="7806800" cy="25476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8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grpSp>
        <p:nvGrpSpPr>
          <p:cNvPr id="115" name="Google Shape;115;p8"/>
          <p:cNvGrpSpPr/>
          <p:nvPr/>
        </p:nvGrpSpPr>
        <p:grpSpPr>
          <a:xfrm>
            <a:off x="-39600" y="-224068"/>
            <a:ext cx="14597735" cy="10019159"/>
            <a:chOff x="-29700" y="-168051"/>
            <a:chExt cx="10948301" cy="7514369"/>
          </a:xfrm>
        </p:grpSpPr>
        <p:sp>
          <p:nvSpPr>
            <p:cNvPr id="116" name="Google Shape;116;p8"/>
            <p:cNvSpPr/>
            <p:nvPr/>
          </p:nvSpPr>
          <p:spPr>
            <a:xfrm>
              <a:off x="-29700" y="1316274"/>
              <a:ext cx="1397173" cy="3827705"/>
            </a:xfrm>
            <a:custGeom>
              <a:avLst/>
              <a:gdLst/>
              <a:ahLst/>
              <a:cxnLst/>
              <a:rect l="l" t="t" r="r" b="b"/>
              <a:pathLst>
                <a:path w="1016126" h="2381154" extrusionOk="0">
                  <a:moveTo>
                    <a:pt x="0" y="2381155"/>
                  </a:moveTo>
                  <a:lnTo>
                    <a:pt x="1016127" y="2381155"/>
                  </a:lnTo>
                  <a:lnTo>
                    <a:pt x="0" y="0"/>
                  </a:lnTo>
                  <a:lnTo>
                    <a:pt x="0" y="23811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7" name="Google Shape;117;p8"/>
            <p:cNvSpPr/>
            <p:nvPr/>
          </p:nvSpPr>
          <p:spPr>
            <a:xfrm>
              <a:off x="775092" y="-168051"/>
              <a:ext cx="3089581" cy="707559"/>
            </a:xfrm>
            <a:custGeom>
              <a:avLst/>
              <a:gdLst/>
              <a:ahLst/>
              <a:cxnLst/>
              <a:rect l="l" t="t" r="r" b="b"/>
              <a:pathLst>
                <a:path w="1958530" h="448532" extrusionOk="0">
                  <a:moveTo>
                    <a:pt x="0" y="0"/>
                  </a:moveTo>
                  <a:cubicBezTo>
                    <a:pt x="164211" y="259080"/>
                    <a:pt x="476345" y="448532"/>
                    <a:pt x="774287" y="448532"/>
                  </a:cubicBezTo>
                  <a:lnTo>
                    <a:pt x="1329118" y="448532"/>
                  </a:lnTo>
                  <a:cubicBezTo>
                    <a:pt x="1619345" y="448532"/>
                    <a:pt x="1867662" y="260318"/>
                    <a:pt x="1958531" y="0"/>
                  </a:cubicBezTo>
                  <a:lnTo>
                    <a:pt x="95"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8" name="Google Shape;118;p8"/>
            <p:cNvSpPr/>
            <p:nvPr/>
          </p:nvSpPr>
          <p:spPr>
            <a:xfrm rot="-8660304">
              <a:off x="7322724" y="2019586"/>
              <a:ext cx="2305949" cy="5141915"/>
            </a:xfrm>
            <a:custGeom>
              <a:avLst/>
              <a:gdLst/>
              <a:ahLst/>
              <a:cxnLst/>
              <a:rect l="l" t="t" r="r" b="b"/>
              <a:pathLst>
                <a:path w="5720686" h="4762500" extrusionOk="0">
                  <a:moveTo>
                    <a:pt x="0" y="0"/>
                  </a:moveTo>
                  <a:lnTo>
                    <a:pt x="0" y="4762500"/>
                  </a:lnTo>
                  <a:lnTo>
                    <a:pt x="4747260" y="4762500"/>
                  </a:lnTo>
                  <a:cubicBezTo>
                    <a:pt x="5484305" y="3897821"/>
                    <a:pt x="5856446" y="2742248"/>
                    <a:pt x="5675376" y="1545241"/>
                  </a:cubicBezTo>
                  <a:cubicBezTo>
                    <a:pt x="5589556" y="978027"/>
                    <a:pt x="5387721" y="456533"/>
                    <a:pt x="5097114" y="0"/>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9" name="Google Shape;119;p8"/>
            <p:cNvSpPr/>
            <p:nvPr/>
          </p:nvSpPr>
          <p:spPr>
            <a:xfrm rot="10800000">
              <a:off x="7769102" y="1499"/>
              <a:ext cx="1397173" cy="1244153"/>
            </a:xfrm>
            <a:custGeom>
              <a:avLst/>
              <a:gdLst/>
              <a:ahLst/>
              <a:cxnLst/>
              <a:rect l="l" t="t" r="r" b="b"/>
              <a:pathLst>
                <a:path w="1016126" h="2381154" extrusionOk="0">
                  <a:moveTo>
                    <a:pt x="0" y="2381155"/>
                  </a:moveTo>
                  <a:lnTo>
                    <a:pt x="1016127" y="2381155"/>
                  </a:lnTo>
                  <a:lnTo>
                    <a:pt x="0" y="0"/>
                  </a:lnTo>
                  <a:lnTo>
                    <a:pt x="0" y="23811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20" name="Google Shape;120;p8"/>
          <p:cNvGrpSpPr/>
          <p:nvPr/>
        </p:nvGrpSpPr>
        <p:grpSpPr>
          <a:xfrm>
            <a:off x="-617034" y="-762392"/>
            <a:ext cx="13027729" cy="8101669"/>
            <a:chOff x="-462776" y="-571794"/>
            <a:chExt cx="9770797" cy="6076252"/>
          </a:xfrm>
        </p:grpSpPr>
        <p:sp>
          <p:nvSpPr>
            <p:cNvPr id="121" name="Google Shape;121;p8"/>
            <p:cNvSpPr/>
            <p:nvPr/>
          </p:nvSpPr>
          <p:spPr>
            <a:xfrm>
              <a:off x="-2" y="-467655"/>
              <a:ext cx="3501886" cy="806128"/>
            </a:xfrm>
            <a:custGeom>
              <a:avLst/>
              <a:gdLst/>
              <a:ahLst/>
              <a:cxnLst/>
              <a:rect l="l" t="t" r="r" b="b"/>
              <a:pathLst>
                <a:path w="2219896" h="511016" extrusionOk="0">
                  <a:moveTo>
                    <a:pt x="1505617" y="511016"/>
                  </a:moveTo>
                  <a:lnTo>
                    <a:pt x="877919" y="511016"/>
                  </a:lnTo>
                  <a:cubicBezTo>
                    <a:pt x="714089" y="511016"/>
                    <a:pt x="542544" y="461201"/>
                    <a:pt x="382048" y="366903"/>
                  </a:cubicBezTo>
                  <a:cubicBezTo>
                    <a:pt x="226886" y="275749"/>
                    <a:pt x="91154" y="146399"/>
                    <a:pt x="0" y="2572"/>
                  </a:cubicBezTo>
                  <a:lnTo>
                    <a:pt x="4000" y="0"/>
                  </a:lnTo>
                  <a:cubicBezTo>
                    <a:pt x="94774" y="143256"/>
                    <a:pt x="229838" y="272034"/>
                    <a:pt x="384429" y="362807"/>
                  </a:cubicBezTo>
                  <a:cubicBezTo>
                    <a:pt x="544259" y="456629"/>
                    <a:pt x="714851" y="506254"/>
                    <a:pt x="877919" y="506254"/>
                  </a:cubicBezTo>
                  <a:lnTo>
                    <a:pt x="1505617" y="506254"/>
                  </a:lnTo>
                  <a:cubicBezTo>
                    <a:pt x="1824609" y="506254"/>
                    <a:pt x="2109883" y="302990"/>
                    <a:pt x="2215420" y="476"/>
                  </a:cubicBezTo>
                  <a:lnTo>
                    <a:pt x="2219897" y="2000"/>
                  </a:lnTo>
                  <a:cubicBezTo>
                    <a:pt x="2113693" y="306419"/>
                    <a:pt x="1826705" y="511016"/>
                    <a:pt x="1505617" y="51101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nvGrpSpPr>
            <p:cNvPr id="122" name="Google Shape;122;p8"/>
            <p:cNvGrpSpPr/>
            <p:nvPr/>
          </p:nvGrpSpPr>
          <p:grpSpPr>
            <a:xfrm>
              <a:off x="-462776" y="-571794"/>
              <a:ext cx="9770797" cy="6076252"/>
              <a:chOff x="923249" y="-109303"/>
              <a:chExt cx="9770797" cy="6076252"/>
            </a:xfrm>
          </p:grpSpPr>
          <p:sp>
            <p:nvSpPr>
              <p:cNvPr id="123" name="Google Shape;123;p8"/>
              <p:cNvSpPr/>
              <p:nvPr/>
            </p:nvSpPr>
            <p:spPr>
              <a:xfrm rot="-2274005">
                <a:off x="2094492" y="2300865"/>
                <a:ext cx="9535" cy="3816619"/>
              </a:xfrm>
              <a:custGeom>
                <a:avLst/>
                <a:gdLst/>
                <a:ahLst/>
                <a:cxnLst/>
                <a:rect l="l" t="t" r="r" b="b"/>
                <a:pathLst>
                  <a:path w="9524" h="3812190" extrusionOk="0">
                    <a:moveTo>
                      <a:pt x="0" y="0"/>
                    </a:moveTo>
                    <a:lnTo>
                      <a:pt x="9525" y="0"/>
                    </a:lnTo>
                    <a:lnTo>
                      <a:pt x="9525" y="3812190"/>
                    </a:lnTo>
                    <a:lnTo>
                      <a:pt x="0" y="381219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 name="Google Shape;124;p8"/>
              <p:cNvSpPr/>
              <p:nvPr/>
            </p:nvSpPr>
            <p:spPr>
              <a:xfrm rot="-708899">
                <a:off x="10187062" y="-159809"/>
                <a:ext cx="9537" cy="4860013"/>
              </a:xfrm>
              <a:custGeom>
                <a:avLst/>
                <a:gdLst/>
                <a:ahLst/>
                <a:cxnLst/>
                <a:rect l="l" t="t" r="r" b="b"/>
                <a:pathLst>
                  <a:path w="9525" h="4854131" extrusionOk="0">
                    <a:moveTo>
                      <a:pt x="0" y="0"/>
                    </a:moveTo>
                    <a:lnTo>
                      <a:pt x="9525" y="0"/>
                    </a:lnTo>
                    <a:lnTo>
                      <a:pt x="9525" y="4854131"/>
                    </a:lnTo>
                    <a:lnTo>
                      <a:pt x="0" y="485413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5" name="Google Shape;125;p8"/>
              <p:cNvSpPr/>
              <p:nvPr/>
            </p:nvSpPr>
            <p:spPr>
              <a:xfrm rot="-1046363">
                <a:off x="1847055" y="1037163"/>
                <a:ext cx="12585" cy="5043821"/>
              </a:xfrm>
              <a:custGeom>
                <a:avLst/>
                <a:gdLst/>
                <a:ahLst/>
                <a:cxnLst/>
                <a:rect l="l" t="t" r="r" b="b"/>
                <a:pathLst>
                  <a:path w="12572" h="5038722" extrusionOk="0">
                    <a:moveTo>
                      <a:pt x="0" y="0"/>
                    </a:moveTo>
                    <a:lnTo>
                      <a:pt x="12573" y="0"/>
                    </a:lnTo>
                    <a:lnTo>
                      <a:pt x="12573" y="5038723"/>
                    </a:lnTo>
                    <a:lnTo>
                      <a:pt x="0" y="503872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26" name="Google Shape;126;p8"/>
          <p:cNvGrpSpPr/>
          <p:nvPr/>
        </p:nvGrpSpPr>
        <p:grpSpPr>
          <a:xfrm flipH="1">
            <a:off x="3187016" y="445791"/>
            <a:ext cx="7669193" cy="6290411"/>
            <a:chOff x="2878637" y="2279450"/>
            <a:chExt cx="5751895" cy="4717808"/>
          </a:xfrm>
        </p:grpSpPr>
        <p:sp>
          <p:nvSpPr>
            <p:cNvPr id="127" name="Google Shape;127;p8"/>
            <p:cNvSpPr/>
            <p:nvPr/>
          </p:nvSpPr>
          <p:spPr>
            <a:xfrm>
              <a:off x="3316085" y="2279450"/>
              <a:ext cx="205168" cy="205168"/>
            </a:xfrm>
            <a:custGeom>
              <a:avLst/>
              <a:gdLst/>
              <a:ahLst/>
              <a:cxnLst/>
              <a:rect l="l" t="t" r="r" b="b"/>
              <a:pathLst>
                <a:path w="205168" h="205168" extrusionOk="0">
                  <a:moveTo>
                    <a:pt x="102584" y="205169"/>
                  </a:moveTo>
                  <a:cubicBezTo>
                    <a:pt x="46006" y="205169"/>
                    <a:pt x="0" y="159163"/>
                    <a:pt x="0" y="102584"/>
                  </a:cubicBezTo>
                  <a:cubicBezTo>
                    <a:pt x="0" y="46006"/>
                    <a:pt x="46006" y="0"/>
                    <a:pt x="102584" y="0"/>
                  </a:cubicBezTo>
                  <a:cubicBezTo>
                    <a:pt x="159163" y="0"/>
                    <a:pt x="205168" y="46006"/>
                    <a:pt x="205168" y="102584"/>
                  </a:cubicBezTo>
                  <a:cubicBezTo>
                    <a:pt x="205168" y="159163"/>
                    <a:pt x="159163" y="205169"/>
                    <a:pt x="102584" y="205169"/>
                  </a:cubicBezTo>
                  <a:close/>
                  <a:moveTo>
                    <a:pt x="102584" y="4667"/>
                  </a:moveTo>
                  <a:cubicBezTo>
                    <a:pt x="48578" y="4667"/>
                    <a:pt x="4763" y="48577"/>
                    <a:pt x="4763" y="102489"/>
                  </a:cubicBezTo>
                  <a:cubicBezTo>
                    <a:pt x="4763" y="156400"/>
                    <a:pt x="48673" y="200311"/>
                    <a:pt x="102584" y="200311"/>
                  </a:cubicBezTo>
                  <a:cubicBezTo>
                    <a:pt x="156496" y="200311"/>
                    <a:pt x="200406" y="156400"/>
                    <a:pt x="200406" y="102489"/>
                  </a:cubicBezTo>
                  <a:cubicBezTo>
                    <a:pt x="200406" y="48577"/>
                    <a:pt x="156496" y="4667"/>
                    <a:pt x="102584" y="466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8" name="Google Shape;128;p8"/>
            <p:cNvSpPr/>
            <p:nvPr/>
          </p:nvSpPr>
          <p:spPr>
            <a:xfrm>
              <a:off x="8425364" y="6791994"/>
              <a:ext cx="205168" cy="205263"/>
            </a:xfrm>
            <a:custGeom>
              <a:avLst/>
              <a:gdLst/>
              <a:ahLst/>
              <a:cxnLst/>
              <a:rect l="l" t="t" r="r" b="b"/>
              <a:pathLst>
                <a:path w="205168" h="205263" extrusionOk="0">
                  <a:moveTo>
                    <a:pt x="102584" y="205264"/>
                  </a:moveTo>
                  <a:cubicBezTo>
                    <a:pt x="46006" y="205264"/>
                    <a:pt x="0" y="159258"/>
                    <a:pt x="0" y="102679"/>
                  </a:cubicBezTo>
                  <a:cubicBezTo>
                    <a:pt x="0" y="46101"/>
                    <a:pt x="46006" y="0"/>
                    <a:pt x="102584" y="0"/>
                  </a:cubicBezTo>
                  <a:cubicBezTo>
                    <a:pt x="159163" y="0"/>
                    <a:pt x="205168" y="46006"/>
                    <a:pt x="205168" y="102679"/>
                  </a:cubicBezTo>
                  <a:cubicBezTo>
                    <a:pt x="205168" y="159353"/>
                    <a:pt x="159163" y="205264"/>
                    <a:pt x="102584" y="205264"/>
                  </a:cubicBezTo>
                  <a:close/>
                  <a:moveTo>
                    <a:pt x="102584" y="4763"/>
                  </a:moveTo>
                  <a:cubicBezTo>
                    <a:pt x="48577" y="4763"/>
                    <a:pt x="4763" y="48673"/>
                    <a:pt x="4763" y="102679"/>
                  </a:cubicBezTo>
                  <a:cubicBezTo>
                    <a:pt x="4763" y="156686"/>
                    <a:pt x="48673" y="200501"/>
                    <a:pt x="102584" y="200501"/>
                  </a:cubicBezTo>
                  <a:cubicBezTo>
                    <a:pt x="156496" y="200501"/>
                    <a:pt x="200406" y="156591"/>
                    <a:pt x="200406" y="102679"/>
                  </a:cubicBezTo>
                  <a:cubicBezTo>
                    <a:pt x="200406" y="48768"/>
                    <a:pt x="156496" y="4763"/>
                    <a:pt x="102584"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9" name="Google Shape;129;p8"/>
            <p:cNvSpPr/>
            <p:nvPr/>
          </p:nvSpPr>
          <p:spPr>
            <a:xfrm>
              <a:off x="2878637" y="6557583"/>
              <a:ext cx="439674" cy="439673"/>
            </a:xfrm>
            <a:custGeom>
              <a:avLst/>
              <a:gdLst/>
              <a:ahLst/>
              <a:cxnLst/>
              <a:rect l="l" t="t" r="r" b="b"/>
              <a:pathLst>
                <a:path w="439674" h="439673" extrusionOk="0">
                  <a:moveTo>
                    <a:pt x="219837" y="439674"/>
                  </a:moveTo>
                  <a:cubicBezTo>
                    <a:pt x="98584" y="439674"/>
                    <a:pt x="0" y="341090"/>
                    <a:pt x="0" y="219837"/>
                  </a:cubicBezTo>
                  <a:cubicBezTo>
                    <a:pt x="0" y="98584"/>
                    <a:pt x="98584" y="0"/>
                    <a:pt x="219837" y="0"/>
                  </a:cubicBezTo>
                  <a:cubicBezTo>
                    <a:pt x="341090" y="0"/>
                    <a:pt x="439674" y="98584"/>
                    <a:pt x="439674" y="219837"/>
                  </a:cubicBezTo>
                  <a:cubicBezTo>
                    <a:pt x="439674" y="341090"/>
                    <a:pt x="341090" y="439674"/>
                    <a:pt x="219837" y="439674"/>
                  </a:cubicBezTo>
                  <a:close/>
                  <a:moveTo>
                    <a:pt x="219837" y="4763"/>
                  </a:moveTo>
                  <a:cubicBezTo>
                    <a:pt x="101251" y="4763"/>
                    <a:pt x="4763" y="101251"/>
                    <a:pt x="4763" y="219837"/>
                  </a:cubicBezTo>
                  <a:cubicBezTo>
                    <a:pt x="4763" y="338423"/>
                    <a:pt x="101251" y="434911"/>
                    <a:pt x="219837" y="434911"/>
                  </a:cubicBezTo>
                  <a:cubicBezTo>
                    <a:pt x="338424" y="434911"/>
                    <a:pt x="434912" y="338423"/>
                    <a:pt x="434912" y="219837"/>
                  </a:cubicBezTo>
                  <a:cubicBezTo>
                    <a:pt x="434912" y="101251"/>
                    <a:pt x="338424" y="4763"/>
                    <a:pt x="219837"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096530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30"/>
        <p:cNvGrpSpPr/>
        <p:nvPr/>
      </p:nvGrpSpPr>
      <p:grpSpPr>
        <a:xfrm>
          <a:off x="0" y="0"/>
          <a:ext cx="0" cy="0"/>
          <a:chOff x="0" y="0"/>
          <a:chExt cx="0" cy="0"/>
        </a:xfrm>
      </p:grpSpPr>
      <p:grpSp>
        <p:nvGrpSpPr>
          <p:cNvPr id="131" name="Google Shape;131;p9"/>
          <p:cNvGrpSpPr/>
          <p:nvPr/>
        </p:nvGrpSpPr>
        <p:grpSpPr>
          <a:xfrm flipH="1">
            <a:off x="-2407734" y="-224068"/>
            <a:ext cx="14597735" cy="10019159"/>
            <a:chOff x="-29700" y="-168051"/>
            <a:chExt cx="10948301" cy="7514369"/>
          </a:xfrm>
        </p:grpSpPr>
        <p:sp>
          <p:nvSpPr>
            <p:cNvPr id="132" name="Google Shape;132;p9"/>
            <p:cNvSpPr/>
            <p:nvPr/>
          </p:nvSpPr>
          <p:spPr>
            <a:xfrm>
              <a:off x="-29700" y="1316274"/>
              <a:ext cx="1397173" cy="3827705"/>
            </a:xfrm>
            <a:custGeom>
              <a:avLst/>
              <a:gdLst/>
              <a:ahLst/>
              <a:cxnLst/>
              <a:rect l="l" t="t" r="r" b="b"/>
              <a:pathLst>
                <a:path w="1016126" h="2381154" extrusionOk="0">
                  <a:moveTo>
                    <a:pt x="0" y="2381155"/>
                  </a:moveTo>
                  <a:lnTo>
                    <a:pt x="1016127" y="2381155"/>
                  </a:lnTo>
                  <a:lnTo>
                    <a:pt x="0" y="0"/>
                  </a:lnTo>
                  <a:lnTo>
                    <a:pt x="0" y="23811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3" name="Google Shape;133;p9"/>
            <p:cNvSpPr/>
            <p:nvPr/>
          </p:nvSpPr>
          <p:spPr>
            <a:xfrm>
              <a:off x="775092" y="-168051"/>
              <a:ext cx="3089581" cy="707559"/>
            </a:xfrm>
            <a:custGeom>
              <a:avLst/>
              <a:gdLst/>
              <a:ahLst/>
              <a:cxnLst/>
              <a:rect l="l" t="t" r="r" b="b"/>
              <a:pathLst>
                <a:path w="1958530" h="448532" extrusionOk="0">
                  <a:moveTo>
                    <a:pt x="0" y="0"/>
                  </a:moveTo>
                  <a:cubicBezTo>
                    <a:pt x="164211" y="259080"/>
                    <a:pt x="476345" y="448532"/>
                    <a:pt x="774287" y="448532"/>
                  </a:cubicBezTo>
                  <a:lnTo>
                    <a:pt x="1329118" y="448532"/>
                  </a:lnTo>
                  <a:cubicBezTo>
                    <a:pt x="1619345" y="448532"/>
                    <a:pt x="1867662" y="260318"/>
                    <a:pt x="1958531" y="0"/>
                  </a:cubicBezTo>
                  <a:lnTo>
                    <a:pt x="95"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4" name="Google Shape;134;p9"/>
            <p:cNvSpPr/>
            <p:nvPr/>
          </p:nvSpPr>
          <p:spPr>
            <a:xfrm rot="-8660304">
              <a:off x="7322724" y="2019586"/>
              <a:ext cx="2305949" cy="5141915"/>
            </a:xfrm>
            <a:custGeom>
              <a:avLst/>
              <a:gdLst/>
              <a:ahLst/>
              <a:cxnLst/>
              <a:rect l="l" t="t" r="r" b="b"/>
              <a:pathLst>
                <a:path w="5720686" h="4762500" extrusionOk="0">
                  <a:moveTo>
                    <a:pt x="0" y="0"/>
                  </a:moveTo>
                  <a:lnTo>
                    <a:pt x="0" y="4762500"/>
                  </a:lnTo>
                  <a:lnTo>
                    <a:pt x="4747260" y="4762500"/>
                  </a:lnTo>
                  <a:cubicBezTo>
                    <a:pt x="5484305" y="3897821"/>
                    <a:pt x="5856446" y="2742248"/>
                    <a:pt x="5675376" y="1545241"/>
                  </a:cubicBezTo>
                  <a:cubicBezTo>
                    <a:pt x="5589556" y="978027"/>
                    <a:pt x="5387721" y="456533"/>
                    <a:pt x="5097114" y="0"/>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5" name="Google Shape;135;p9"/>
            <p:cNvSpPr/>
            <p:nvPr/>
          </p:nvSpPr>
          <p:spPr>
            <a:xfrm rot="10800000">
              <a:off x="7769102" y="1499"/>
              <a:ext cx="1397173" cy="1244153"/>
            </a:xfrm>
            <a:custGeom>
              <a:avLst/>
              <a:gdLst/>
              <a:ahLst/>
              <a:cxnLst/>
              <a:rect l="l" t="t" r="r" b="b"/>
              <a:pathLst>
                <a:path w="1016126" h="2381154" extrusionOk="0">
                  <a:moveTo>
                    <a:pt x="0" y="2381155"/>
                  </a:moveTo>
                  <a:lnTo>
                    <a:pt x="1016127" y="2381155"/>
                  </a:lnTo>
                  <a:lnTo>
                    <a:pt x="0" y="0"/>
                  </a:lnTo>
                  <a:lnTo>
                    <a:pt x="0" y="23811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6" name="Google Shape;136;p9"/>
          <p:cNvGrpSpPr/>
          <p:nvPr/>
        </p:nvGrpSpPr>
        <p:grpSpPr>
          <a:xfrm flipH="1">
            <a:off x="-260294" y="-762392"/>
            <a:ext cx="13027729" cy="8101669"/>
            <a:chOff x="-462776" y="-571794"/>
            <a:chExt cx="9770797" cy="6076252"/>
          </a:xfrm>
        </p:grpSpPr>
        <p:sp>
          <p:nvSpPr>
            <p:cNvPr id="137" name="Google Shape;137;p9"/>
            <p:cNvSpPr/>
            <p:nvPr/>
          </p:nvSpPr>
          <p:spPr>
            <a:xfrm>
              <a:off x="-2" y="-467655"/>
              <a:ext cx="3501886" cy="806128"/>
            </a:xfrm>
            <a:custGeom>
              <a:avLst/>
              <a:gdLst/>
              <a:ahLst/>
              <a:cxnLst/>
              <a:rect l="l" t="t" r="r" b="b"/>
              <a:pathLst>
                <a:path w="2219896" h="511016" extrusionOk="0">
                  <a:moveTo>
                    <a:pt x="1505617" y="511016"/>
                  </a:moveTo>
                  <a:lnTo>
                    <a:pt x="877919" y="511016"/>
                  </a:lnTo>
                  <a:cubicBezTo>
                    <a:pt x="714089" y="511016"/>
                    <a:pt x="542544" y="461201"/>
                    <a:pt x="382048" y="366903"/>
                  </a:cubicBezTo>
                  <a:cubicBezTo>
                    <a:pt x="226886" y="275749"/>
                    <a:pt x="91154" y="146399"/>
                    <a:pt x="0" y="2572"/>
                  </a:cubicBezTo>
                  <a:lnTo>
                    <a:pt x="4000" y="0"/>
                  </a:lnTo>
                  <a:cubicBezTo>
                    <a:pt x="94774" y="143256"/>
                    <a:pt x="229838" y="272034"/>
                    <a:pt x="384429" y="362807"/>
                  </a:cubicBezTo>
                  <a:cubicBezTo>
                    <a:pt x="544259" y="456629"/>
                    <a:pt x="714851" y="506254"/>
                    <a:pt x="877919" y="506254"/>
                  </a:cubicBezTo>
                  <a:lnTo>
                    <a:pt x="1505617" y="506254"/>
                  </a:lnTo>
                  <a:cubicBezTo>
                    <a:pt x="1824609" y="506254"/>
                    <a:pt x="2109883" y="302990"/>
                    <a:pt x="2215420" y="476"/>
                  </a:cubicBezTo>
                  <a:lnTo>
                    <a:pt x="2219897" y="2000"/>
                  </a:lnTo>
                  <a:cubicBezTo>
                    <a:pt x="2113693" y="306419"/>
                    <a:pt x="1826705" y="511016"/>
                    <a:pt x="1505617" y="51101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nvGrpSpPr>
            <p:cNvPr id="138" name="Google Shape;138;p9"/>
            <p:cNvGrpSpPr/>
            <p:nvPr/>
          </p:nvGrpSpPr>
          <p:grpSpPr>
            <a:xfrm>
              <a:off x="-462776" y="-571794"/>
              <a:ext cx="9770797" cy="6076252"/>
              <a:chOff x="923249" y="-109303"/>
              <a:chExt cx="9770797" cy="6076252"/>
            </a:xfrm>
          </p:grpSpPr>
          <p:sp>
            <p:nvSpPr>
              <p:cNvPr id="139" name="Google Shape;139;p9"/>
              <p:cNvSpPr/>
              <p:nvPr/>
            </p:nvSpPr>
            <p:spPr>
              <a:xfrm rot="-2274005">
                <a:off x="2094492" y="2300865"/>
                <a:ext cx="9535" cy="3816619"/>
              </a:xfrm>
              <a:custGeom>
                <a:avLst/>
                <a:gdLst/>
                <a:ahLst/>
                <a:cxnLst/>
                <a:rect l="l" t="t" r="r" b="b"/>
                <a:pathLst>
                  <a:path w="9524" h="3812190" extrusionOk="0">
                    <a:moveTo>
                      <a:pt x="0" y="0"/>
                    </a:moveTo>
                    <a:lnTo>
                      <a:pt x="9525" y="0"/>
                    </a:lnTo>
                    <a:lnTo>
                      <a:pt x="9525" y="3812190"/>
                    </a:lnTo>
                    <a:lnTo>
                      <a:pt x="0" y="381219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0" name="Google Shape;140;p9"/>
              <p:cNvSpPr/>
              <p:nvPr/>
            </p:nvSpPr>
            <p:spPr>
              <a:xfrm rot="-708899">
                <a:off x="10187062" y="-159809"/>
                <a:ext cx="9537" cy="4860013"/>
              </a:xfrm>
              <a:custGeom>
                <a:avLst/>
                <a:gdLst/>
                <a:ahLst/>
                <a:cxnLst/>
                <a:rect l="l" t="t" r="r" b="b"/>
                <a:pathLst>
                  <a:path w="9525" h="4854131" extrusionOk="0">
                    <a:moveTo>
                      <a:pt x="0" y="0"/>
                    </a:moveTo>
                    <a:lnTo>
                      <a:pt x="9525" y="0"/>
                    </a:lnTo>
                    <a:lnTo>
                      <a:pt x="9525" y="4854131"/>
                    </a:lnTo>
                    <a:lnTo>
                      <a:pt x="0" y="485413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1" name="Google Shape;141;p9"/>
              <p:cNvSpPr/>
              <p:nvPr/>
            </p:nvSpPr>
            <p:spPr>
              <a:xfrm rot="-1046363">
                <a:off x="1847055" y="1037163"/>
                <a:ext cx="12585" cy="5043821"/>
              </a:xfrm>
              <a:custGeom>
                <a:avLst/>
                <a:gdLst/>
                <a:ahLst/>
                <a:cxnLst/>
                <a:rect l="l" t="t" r="r" b="b"/>
                <a:pathLst>
                  <a:path w="12572" h="5038722" extrusionOk="0">
                    <a:moveTo>
                      <a:pt x="0" y="0"/>
                    </a:moveTo>
                    <a:lnTo>
                      <a:pt x="12573" y="0"/>
                    </a:lnTo>
                    <a:lnTo>
                      <a:pt x="12573" y="5038723"/>
                    </a:lnTo>
                    <a:lnTo>
                      <a:pt x="0" y="503872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42" name="Google Shape;142;p9"/>
          <p:cNvGrpSpPr/>
          <p:nvPr/>
        </p:nvGrpSpPr>
        <p:grpSpPr>
          <a:xfrm>
            <a:off x="1294193" y="445791"/>
            <a:ext cx="7669193" cy="6290411"/>
            <a:chOff x="2878637" y="2279450"/>
            <a:chExt cx="5751895" cy="4717808"/>
          </a:xfrm>
        </p:grpSpPr>
        <p:sp>
          <p:nvSpPr>
            <p:cNvPr id="143" name="Google Shape;143;p9"/>
            <p:cNvSpPr/>
            <p:nvPr/>
          </p:nvSpPr>
          <p:spPr>
            <a:xfrm>
              <a:off x="3316085" y="2279450"/>
              <a:ext cx="205168" cy="205168"/>
            </a:xfrm>
            <a:custGeom>
              <a:avLst/>
              <a:gdLst/>
              <a:ahLst/>
              <a:cxnLst/>
              <a:rect l="l" t="t" r="r" b="b"/>
              <a:pathLst>
                <a:path w="205168" h="205168" extrusionOk="0">
                  <a:moveTo>
                    <a:pt x="102584" y="205169"/>
                  </a:moveTo>
                  <a:cubicBezTo>
                    <a:pt x="46006" y="205169"/>
                    <a:pt x="0" y="159163"/>
                    <a:pt x="0" y="102584"/>
                  </a:cubicBezTo>
                  <a:cubicBezTo>
                    <a:pt x="0" y="46006"/>
                    <a:pt x="46006" y="0"/>
                    <a:pt x="102584" y="0"/>
                  </a:cubicBezTo>
                  <a:cubicBezTo>
                    <a:pt x="159163" y="0"/>
                    <a:pt x="205168" y="46006"/>
                    <a:pt x="205168" y="102584"/>
                  </a:cubicBezTo>
                  <a:cubicBezTo>
                    <a:pt x="205168" y="159163"/>
                    <a:pt x="159163" y="205169"/>
                    <a:pt x="102584" y="205169"/>
                  </a:cubicBezTo>
                  <a:close/>
                  <a:moveTo>
                    <a:pt x="102584" y="4667"/>
                  </a:moveTo>
                  <a:cubicBezTo>
                    <a:pt x="48578" y="4667"/>
                    <a:pt x="4763" y="48577"/>
                    <a:pt x="4763" y="102489"/>
                  </a:cubicBezTo>
                  <a:cubicBezTo>
                    <a:pt x="4763" y="156400"/>
                    <a:pt x="48673" y="200311"/>
                    <a:pt x="102584" y="200311"/>
                  </a:cubicBezTo>
                  <a:cubicBezTo>
                    <a:pt x="156496" y="200311"/>
                    <a:pt x="200406" y="156400"/>
                    <a:pt x="200406" y="102489"/>
                  </a:cubicBezTo>
                  <a:cubicBezTo>
                    <a:pt x="200406" y="48577"/>
                    <a:pt x="156496" y="4667"/>
                    <a:pt x="102584" y="466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4" name="Google Shape;144;p9"/>
            <p:cNvSpPr/>
            <p:nvPr/>
          </p:nvSpPr>
          <p:spPr>
            <a:xfrm>
              <a:off x="8425364" y="6791994"/>
              <a:ext cx="205168" cy="205263"/>
            </a:xfrm>
            <a:custGeom>
              <a:avLst/>
              <a:gdLst/>
              <a:ahLst/>
              <a:cxnLst/>
              <a:rect l="l" t="t" r="r" b="b"/>
              <a:pathLst>
                <a:path w="205168" h="205263" extrusionOk="0">
                  <a:moveTo>
                    <a:pt x="102584" y="205264"/>
                  </a:moveTo>
                  <a:cubicBezTo>
                    <a:pt x="46006" y="205264"/>
                    <a:pt x="0" y="159258"/>
                    <a:pt x="0" y="102679"/>
                  </a:cubicBezTo>
                  <a:cubicBezTo>
                    <a:pt x="0" y="46101"/>
                    <a:pt x="46006" y="0"/>
                    <a:pt x="102584" y="0"/>
                  </a:cubicBezTo>
                  <a:cubicBezTo>
                    <a:pt x="159163" y="0"/>
                    <a:pt x="205168" y="46006"/>
                    <a:pt x="205168" y="102679"/>
                  </a:cubicBezTo>
                  <a:cubicBezTo>
                    <a:pt x="205168" y="159353"/>
                    <a:pt x="159163" y="205264"/>
                    <a:pt x="102584" y="205264"/>
                  </a:cubicBezTo>
                  <a:close/>
                  <a:moveTo>
                    <a:pt x="102584" y="4763"/>
                  </a:moveTo>
                  <a:cubicBezTo>
                    <a:pt x="48577" y="4763"/>
                    <a:pt x="4763" y="48673"/>
                    <a:pt x="4763" y="102679"/>
                  </a:cubicBezTo>
                  <a:cubicBezTo>
                    <a:pt x="4763" y="156686"/>
                    <a:pt x="48673" y="200501"/>
                    <a:pt x="102584" y="200501"/>
                  </a:cubicBezTo>
                  <a:cubicBezTo>
                    <a:pt x="156496" y="200501"/>
                    <a:pt x="200406" y="156591"/>
                    <a:pt x="200406" y="102679"/>
                  </a:cubicBezTo>
                  <a:cubicBezTo>
                    <a:pt x="200406" y="48768"/>
                    <a:pt x="156496" y="4763"/>
                    <a:pt x="102584"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5" name="Google Shape;145;p9"/>
            <p:cNvSpPr/>
            <p:nvPr/>
          </p:nvSpPr>
          <p:spPr>
            <a:xfrm>
              <a:off x="2878637" y="6557583"/>
              <a:ext cx="439674" cy="439673"/>
            </a:xfrm>
            <a:custGeom>
              <a:avLst/>
              <a:gdLst/>
              <a:ahLst/>
              <a:cxnLst/>
              <a:rect l="l" t="t" r="r" b="b"/>
              <a:pathLst>
                <a:path w="439674" h="439673" extrusionOk="0">
                  <a:moveTo>
                    <a:pt x="219837" y="439674"/>
                  </a:moveTo>
                  <a:cubicBezTo>
                    <a:pt x="98584" y="439674"/>
                    <a:pt x="0" y="341090"/>
                    <a:pt x="0" y="219837"/>
                  </a:cubicBezTo>
                  <a:cubicBezTo>
                    <a:pt x="0" y="98584"/>
                    <a:pt x="98584" y="0"/>
                    <a:pt x="219837" y="0"/>
                  </a:cubicBezTo>
                  <a:cubicBezTo>
                    <a:pt x="341090" y="0"/>
                    <a:pt x="439674" y="98584"/>
                    <a:pt x="439674" y="219837"/>
                  </a:cubicBezTo>
                  <a:cubicBezTo>
                    <a:pt x="439674" y="341090"/>
                    <a:pt x="341090" y="439674"/>
                    <a:pt x="219837" y="439674"/>
                  </a:cubicBezTo>
                  <a:close/>
                  <a:moveTo>
                    <a:pt x="219837" y="4763"/>
                  </a:moveTo>
                  <a:cubicBezTo>
                    <a:pt x="101251" y="4763"/>
                    <a:pt x="4763" y="101251"/>
                    <a:pt x="4763" y="219837"/>
                  </a:cubicBezTo>
                  <a:cubicBezTo>
                    <a:pt x="4763" y="338423"/>
                    <a:pt x="101251" y="434911"/>
                    <a:pt x="219837" y="434911"/>
                  </a:cubicBezTo>
                  <a:cubicBezTo>
                    <a:pt x="338424" y="434911"/>
                    <a:pt x="434912" y="338423"/>
                    <a:pt x="434912" y="219837"/>
                  </a:cubicBezTo>
                  <a:cubicBezTo>
                    <a:pt x="434912" y="101251"/>
                    <a:pt x="338424" y="4763"/>
                    <a:pt x="219837"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46" name="Google Shape;146;p9"/>
          <p:cNvSpPr txBox="1">
            <a:spLocks noGrp="1"/>
          </p:cNvSpPr>
          <p:nvPr>
            <p:ph type="title"/>
          </p:nvPr>
        </p:nvSpPr>
        <p:spPr>
          <a:xfrm>
            <a:off x="2219800" y="1221784"/>
            <a:ext cx="7752400" cy="2793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333"/>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147" name="Google Shape;147;p9"/>
          <p:cNvSpPr txBox="1">
            <a:spLocks noGrp="1"/>
          </p:cNvSpPr>
          <p:nvPr>
            <p:ph type="subTitle" idx="1"/>
          </p:nvPr>
        </p:nvSpPr>
        <p:spPr>
          <a:xfrm>
            <a:off x="2219800" y="4015484"/>
            <a:ext cx="7752400" cy="133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736953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48"/>
        <p:cNvGrpSpPr/>
        <p:nvPr/>
      </p:nvGrpSpPr>
      <p:grpSpPr>
        <a:xfrm>
          <a:off x="0" y="0"/>
          <a:ext cx="0" cy="0"/>
          <a:chOff x="0" y="0"/>
          <a:chExt cx="0" cy="0"/>
        </a:xfrm>
      </p:grpSpPr>
      <p:sp>
        <p:nvSpPr>
          <p:cNvPr id="149" name="Google Shape;149;p10"/>
          <p:cNvSpPr>
            <a:spLocks noGrp="1"/>
          </p:cNvSpPr>
          <p:nvPr>
            <p:ph type="pic" idx="2"/>
          </p:nvPr>
        </p:nvSpPr>
        <p:spPr>
          <a:xfrm>
            <a:off x="0" y="0"/>
            <a:ext cx="12192000" cy="6858000"/>
          </a:xfrm>
          <a:prstGeom prst="rect">
            <a:avLst/>
          </a:prstGeom>
          <a:noFill/>
          <a:ln>
            <a:noFill/>
          </a:ln>
        </p:spPr>
      </p:sp>
      <p:sp>
        <p:nvSpPr>
          <p:cNvPr id="150" name="Google Shape;150;p10"/>
          <p:cNvSpPr txBox="1">
            <a:spLocks noGrp="1"/>
          </p:cNvSpPr>
          <p:nvPr>
            <p:ph type="title"/>
          </p:nvPr>
        </p:nvSpPr>
        <p:spPr>
          <a:xfrm>
            <a:off x="960000" y="719333"/>
            <a:ext cx="4847200" cy="1525200"/>
          </a:xfrm>
          <a:prstGeom prst="rect">
            <a:avLst/>
          </a:prstGeom>
          <a:solidFill>
            <a:schemeClr val="lt1"/>
          </a:solidFill>
        </p:spPr>
        <p:txBody>
          <a:bodyPr spcFirstLastPara="1" wrap="square" lIns="91425" tIns="91425" rIns="91425" bIns="91425" anchor="t" anchorCtr="0">
            <a:noAutofit/>
          </a:bodyPr>
          <a:lstStyle>
            <a:lvl1pPr lvl="0" algn="ctr" rtl="0">
              <a:lnSpc>
                <a:spcPct val="115000"/>
              </a:lnSpc>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840015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51"/>
        <p:cNvGrpSpPr/>
        <p:nvPr/>
      </p:nvGrpSpPr>
      <p:grpSpPr>
        <a:xfrm>
          <a:off x="0" y="0"/>
          <a:ext cx="0" cy="0"/>
          <a:chOff x="0" y="0"/>
          <a:chExt cx="0" cy="0"/>
        </a:xfrm>
      </p:grpSpPr>
      <p:sp>
        <p:nvSpPr>
          <p:cNvPr id="152" name="Google Shape;152;p11"/>
          <p:cNvSpPr txBox="1">
            <a:spLocks noGrp="1"/>
          </p:cNvSpPr>
          <p:nvPr>
            <p:ph type="title" hasCustomPrompt="1"/>
          </p:nvPr>
        </p:nvSpPr>
        <p:spPr>
          <a:xfrm>
            <a:off x="1712000" y="2527367"/>
            <a:ext cx="8768000" cy="13864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9600"/>
              <a:buNone/>
              <a:defRPr sz="80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153" name="Google Shape;153;p11"/>
          <p:cNvSpPr txBox="1">
            <a:spLocks noGrp="1"/>
          </p:cNvSpPr>
          <p:nvPr>
            <p:ph type="subTitle" idx="1"/>
          </p:nvPr>
        </p:nvSpPr>
        <p:spPr>
          <a:xfrm>
            <a:off x="3315900" y="4041867"/>
            <a:ext cx="5575200" cy="6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grpSp>
        <p:nvGrpSpPr>
          <p:cNvPr id="154" name="Google Shape;154;p11"/>
          <p:cNvGrpSpPr/>
          <p:nvPr/>
        </p:nvGrpSpPr>
        <p:grpSpPr>
          <a:xfrm>
            <a:off x="-40700" y="289"/>
            <a:ext cx="12231615" cy="7082707"/>
            <a:chOff x="-30525" y="217"/>
            <a:chExt cx="9173711" cy="5312030"/>
          </a:xfrm>
        </p:grpSpPr>
        <p:sp>
          <p:nvSpPr>
            <p:cNvPr id="155" name="Google Shape;155;p11"/>
            <p:cNvSpPr/>
            <p:nvPr/>
          </p:nvSpPr>
          <p:spPr>
            <a:xfrm flipH="1">
              <a:off x="8288908" y="696"/>
              <a:ext cx="854267" cy="5143500"/>
            </a:xfrm>
            <a:custGeom>
              <a:avLst/>
              <a:gdLst/>
              <a:ahLst/>
              <a:cxnLst/>
              <a:rect l="l" t="t" r="r" b="b"/>
              <a:pathLst>
                <a:path w="2293334" h="4762500" extrusionOk="0">
                  <a:moveTo>
                    <a:pt x="832295" y="2601563"/>
                  </a:moveTo>
                  <a:cubicBezTo>
                    <a:pt x="832295" y="1499902"/>
                    <a:pt x="1417130" y="534924"/>
                    <a:pt x="2293334" y="0"/>
                  </a:cubicBezTo>
                  <a:lnTo>
                    <a:pt x="0" y="0"/>
                  </a:lnTo>
                  <a:lnTo>
                    <a:pt x="0" y="4762500"/>
                  </a:lnTo>
                  <a:lnTo>
                    <a:pt x="1731740" y="4762500"/>
                  </a:lnTo>
                  <a:cubicBezTo>
                    <a:pt x="1176242" y="4210717"/>
                    <a:pt x="832199" y="3446336"/>
                    <a:pt x="832199" y="26015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6" name="Google Shape;156;p11"/>
            <p:cNvSpPr/>
            <p:nvPr/>
          </p:nvSpPr>
          <p:spPr>
            <a:xfrm rot="10800000" flipH="1">
              <a:off x="8069350" y="3391604"/>
              <a:ext cx="1073836" cy="1752592"/>
            </a:xfrm>
            <a:custGeom>
              <a:avLst/>
              <a:gdLst/>
              <a:ahLst/>
              <a:cxnLst/>
              <a:rect l="l" t="t" r="r" b="b"/>
              <a:pathLst>
                <a:path w="1164050" h="2727769" extrusionOk="0">
                  <a:moveTo>
                    <a:pt x="1164051" y="0"/>
                  </a:moveTo>
                  <a:lnTo>
                    <a:pt x="0" y="0"/>
                  </a:lnTo>
                  <a:lnTo>
                    <a:pt x="1164051" y="2727770"/>
                  </a:lnTo>
                  <a:lnTo>
                    <a:pt x="1164051"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7" name="Google Shape;157;p11"/>
            <p:cNvSpPr/>
            <p:nvPr/>
          </p:nvSpPr>
          <p:spPr>
            <a:xfrm rot="10800000" flipH="1">
              <a:off x="-30525" y="217"/>
              <a:ext cx="1397173" cy="3827705"/>
            </a:xfrm>
            <a:custGeom>
              <a:avLst/>
              <a:gdLst/>
              <a:ahLst/>
              <a:cxnLst/>
              <a:rect l="l" t="t" r="r" b="b"/>
              <a:pathLst>
                <a:path w="1016126" h="2381154" extrusionOk="0">
                  <a:moveTo>
                    <a:pt x="0" y="2381155"/>
                  </a:moveTo>
                  <a:lnTo>
                    <a:pt x="1016127" y="2381155"/>
                  </a:lnTo>
                  <a:lnTo>
                    <a:pt x="0" y="0"/>
                  </a:lnTo>
                  <a:lnTo>
                    <a:pt x="0" y="23811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8" name="Google Shape;158;p11"/>
            <p:cNvSpPr/>
            <p:nvPr/>
          </p:nvSpPr>
          <p:spPr>
            <a:xfrm rot="10800000" flipH="1">
              <a:off x="775092" y="4604688"/>
              <a:ext cx="3089581" cy="707559"/>
            </a:xfrm>
            <a:custGeom>
              <a:avLst/>
              <a:gdLst/>
              <a:ahLst/>
              <a:cxnLst/>
              <a:rect l="l" t="t" r="r" b="b"/>
              <a:pathLst>
                <a:path w="1958530" h="448532" extrusionOk="0">
                  <a:moveTo>
                    <a:pt x="0" y="0"/>
                  </a:moveTo>
                  <a:cubicBezTo>
                    <a:pt x="164211" y="259080"/>
                    <a:pt x="476345" y="448532"/>
                    <a:pt x="774287" y="448532"/>
                  </a:cubicBezTo>
                  <a:lnTo>
                    <a:pt x="1329118" y="448532"/>
                  </a:lnTo>
                  <a:cubicBezTo>
                    <a:pt x="1619345" y="448532"/>
                    <a:pt x="1867662" y="260318"/>
                    <a:pt x="1958531" y="0"/>
                  </a:cubicBezTo>
                  <a:lnTo>
                    <a:pt x="95"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59" name="Google Shape;159;p11"/>
          <p:cNvGrpSpPr/>
          <p:nvPr/>
        </p:nvGrpSpPr>
        <p:grpSpPr>
          <a:xfrm>
            <a:off x="-496448" y="-1065871"/>
            <a:ext cx="13389743" cy="8548339"/>
            <a:chOff x="-372336" y="-799403"/>
            <a:chExt cx="10042307" cy="6411254"/>
          </a:xfrm>
        </p:grpSpPr>
        <p:grpSp>
          <p:nvGrpSpPr>
            <p:cNvPr id="160" name="Google Shape;160;p11"/>
            <p:cNvGrpSpPr/>
            <p:nvPr/>
          </p:nvGrpSpPr>
          <p:grpSpPr>
            <a:xfrm rot="10800000">
              <a:off x="7317950" y="-799403"/>
              <a:ext cx="2352021" cy="4815751"/>
              <a:chOff x="871674" y="1713173"/>
              <a:chExt cx="2352021" cy="4815751"/>
            </a:xfrm>
          </p:grpSpPr>
          <p:sp>
            <p:nvSpPr>
              <p:cNvPr id="161" name="Google Shape;161;p11"/>
              <p:cNvSpPr/>
              <p:nvPr/>
            </p:nvSpPr>
            <p:spPr>
              <a:xfrm rot="-2274005">
                <a:off x="2042917" y="2862840"/>
                <a:ext cx="9535" cy="3816619"/>
              </a:xfrm>
              <a:custGeom>
                <a:avLst/>
                <a:gdLst/>
                <a:ahLst/>
                <a:cxnLst/>
                <a:rect l="l" t="t" r="r" b="b"/>
                <a:pathLst>
                  <a:path w="9524" h="3812190" extrusionOk="0">
                    <a:moveTo>
                      <a:pt x="0" y="0"/>
                    </a:moveTo>
                    <a:lnTo>
                      <a:pt x="9525" y="0"/>
                    </a:lnTo>
                    <a:lnTo>
                      <a:pt x="9525" y="3812190"/>
                    </a:lnTo>
                    <a:lnTo>
                      <a:pt x="0" y="381219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2" name="Google Shape;162;p11"/>
              <p:cNvSpPr/>
              <p:nvPr/>
            </p:nvSpPr>
            <p:spPr>
              <a:xfrm rot="-1046363">
                <a:off x="1795480" y="1599138"/>
                <a:ext cx="12585" cy="5043821"/>
              </a:xfrm>
              <a:custGeom>
                <a:avLst/>
                <a:gdLst/>
                <a:ahLst/>
                <a:cxnLst/>
                <a:rect l="l" t="t" r="r" b="b"/>
                <a:pathLst>
                  <a:path w="12572" h="5038722" extrusionOk="0">
                    <a:moveTo>
                      <a:pt x="0" y="0"/>
                    </a:moveTo>
                    <a:lnTo>
                      <a:pt x="12573" y="0"/>
                    </a:lnTo>
                    <a:lnTo>
                      <a:pt x="12573" y="5038723"/>
                    </a:lnTo>
                    <a:lnTo>
                      <a:pt x="0" y="503872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63" name="Google Shape;163;p11"/>
            <p:cNvSpPr/>
            <p:nvPr/>
          </p:nvSpPr>
          <p:spPr>
            <a:xfrm rot="10800000" flipH="1">
              <a:off x="-2" y="4805724"/>
              <a:ext cx="3501886" cy="806128"/>
            </a:xfrm>
            <a:custGeom>
              <a:avLst/>
              <a:gdLst/>
              <a:ahLst/>
              <a:cxnLst/>
              <a:rect l="l" t="t" r="r" b="b"/>
              <a:pathLst>
                <a:path w="2219896" h="511016" extrusionOk="0">
                  <a:moveTo>
                    <a:pt x="1505617" y="511016"/>
                  </a:moveTo>
                  <a:lnTo>
                    <a:pt x="877919" y="511016"/>
                  </a:lnTo>
                  <a:cubicBezTo>
                    <a:pt x="714089" y="511016"/>
                    <a:pt x="542544" y="461201"/>
                    <a:pt x="382048" y="366903"/>
                  </a:cubicBezTo>
                  <a:cubicBezTo>
                    <a:pt x="226886" y="275749"/>
                    <a:pt x="91154" y="146399"/>
                    <a:pt x="0" y="2572"/>
                  </a:cubicBezTo>
                  <a:lnTo>
                    <a:pt x="4000" y="0"/>
                  </a:lnTo>
                  <a:cubicBezTo>
                    <a:pt x="94774" y="143256"/>
                    <a:pt x="229838" y="272034"/>
                    <a:pt x="384429" y="362807"/>
                  </a:cubicBezTo>
                  <a:cubicBezTo>
                    <a:pt x="544259" y="456629"/>
                    <a:pt x="714851" y="506254"/>
                    <a:pt x="877919" y="506254"/>
                  </a:cubicBezTo>
                  <a:lnTo>
                    <a:pt x="1505617" y="506254"/>
                  </a:lnTo>
                  <a:cubicBezTo>
                    <a:pt x="1824609" y="506254"/>
                    <a:pt x="2109883" y="302990"/>
                    <a:pt x="2215420" y="476"/>
                  </a:cubicBezTo>
                  <a:lnTo>
                    <a:pt x="2219897" y="2000"/>
                  </a:lnTo>
                  <a:cubicBezTo>
                    <a:pt x="2113693" y="306419"/>
                    <a:pt x="1826705" y="511016"/>
                    <a:pt x="1505617" y="51101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4" name="Google Shape;164;p11"/>
            <p:cNvSpPr/>
            <p:nvPr/>
          </p:nvSpPr>
          <p:spPr>
            <a:xfrm rot="-6108899">
              <a:off x="2002396" y="-2018683"/>
              <a:ext cx="9537" cy="4860013"/>
            </a:xfrm>
            <a:custGeom>
              <a:avLst/>
              <a:gdLst/>
              <a:ahLst/>
              <a:cxnLst/>
              <a:rect l="l" t="t" r="r" b="b"/>
              <a:pathLst>
                <a:path w="9525" h="4854131" extrusionOk="0">
                  <a:moveTo>
                    <a:pt x="0" y="0"/>
                  </a:moveTo>
                  <a:lnTo>
                    <a:pt x="9525" y="0"/>
                  </a:lnTo>
                  <a:lnTo>
                    <a:pt x="9525" y="4854131"/>
                  </a:lnTo>
                  <a:lnTo>
                    <a:pt x="0" y="485413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65" name="Google Shape;165;p11"/>
          <p:cNvGrpSpPr/>
          <p:nvPr/>
        </p:nvGrpSpPr>
        <p:grpSpPr>
          <a:xfrm rot="10800000" flipH="1">
            <a:off x="540619" y="-314029"/>
            <a:ext cx="9720091" cy="7701532"/>
            <a:chOff x="2739089" y="1632394"/>
            <a:chExt cx="7290068" cy="5776149"/>
          </a:xfrm>
        </p:grpSpPr>
        <p:sp>
          <p:nvSpPr>
            <p:cNvPr id="166" name="Google Shape;166;p11"/>
            <p:cNvSpPr/>
            <p:nvPr/>
          </p:nvSpPr>
          <p:spPr>
            <a:xfrm>
              <a:off x="2944261" y="2753625"/>
              <a:ext cx="205168" cy="205168"/>
            </a:xfrm>
            <a:custGeom>
              <a:avLst/>
              <a:gdLst/>
              <a:ahLst/>
              <a:cxnLst/>
              <a:rect l="l" t="t" r="r" b="b"/>
              <a:pathLst>
                <a:path w="205168" h="205168" extrusionOk="0">
                  <a:moveTo>
                    <a:pt x="102584" y="205169"/>
                  </a:moveTo>
                  <a:cubicBezTo>
                    <a:pt x="46006" y="205169"/>
                    <a:pt x="0" y="159163"/>
                    <a:pt x="0" y="102584"/>
                  </a:cubicBezTo>
                  <a:cubicBezTo>
                    <a:pt x="0" y="46006"/>
                    <a:pt x="46006" y="0"/>
                    <a:pt x="102584" y="0"/>
                  </a:cubicBezTo>
                  <a:cubicBezTo>
                    <a:pt x="159163" y="0"/>
                    <a:pt x="205168" y="46006"/>
                    <a:pt x="205168" y="102584"/>
                  </a:cubicBezTo>
                  <a:cubicBezTo>
                    <a:pt x="205168" y="159163"/>
                    <a:pt x="159163" y="205169"/>
                    <a:pt x="102584" y="205169"/>
                  </a:cubicBezTo>
                  <a:close/>
                  <a:moveTo>
                    <a:pt x="102584" y="4667"/>
                  </a:moveTo>
                  <a:cubicBezTo>
                    <a:pt x="48578" y="4667"/>
                    <a:pt x="4763" y="48577"/>
                    <a:pt x="4763" y="102489"/>
                  </a:cubicBezTo>
                  <a:cubicBezTo>
                    <a:pt x="4763" y="156400"/>
                    <a:pt x="48673" y="200311"/>
                    <a:pt x="102584" y="200311"/>
                  </a:cubicBezTo>
                  <a:cubicBezTo>
                    <a:pt x="156496" y="200311"/>
                    <a:pt x="200406" y="156400"/>
                    <a:pt x="200406" y="102489"/>
                  </a:cubicBezTo>
                  <a:cubicBezTo>
                    <a:pt x="200406" y="48577"/>
                    <a:pt x="156496" y="4667"/>
                    <a:pt x="102584" y="466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7" name="Google Shape;167;p11"/>
            <p:cNvSpPr/>
            <p:nvPr/>
          </p:nvSpPr>
          <p:spPr>
            <a:xfrm>
              <a:off x="9350406" y="1632394"/>
              <a:ext cx="678751" cy="678751"/>
            </a:xfrm>
            <a:custGeom>
              <a:avLst/>
              <a:gdLst/>
              <a:ahLst/>
              <a:cxnLst/>
              <a:rect l="l" t="t" r="r" b="b"/>
              <a:pathLst>
                <a:path w="678751" h="678751" extrusionOk="0">
                  <a:moveTo>
                    <a:pt x="339376" y="678752"/>
                  </a:moveTo>
                  <a:cubicBezTo>
                    <a:pt x="152305" y="678752"/>
                    <a:pt x="0" y="526542"/>
                    <a:pt x="0" y="339376"/>
                  </a:cubicBezTo>
                  <a:cubicBezTo>
                    <a:pt x="0" y="152210"/>
                    <a:pt x="152210" y="0"/>
                    <a:pt x="339376" y="0"/>
                  </a:cubicBezTo>
                  <a:cubicBezTo>
                    <a:pt x="526542" y="0"/>
                    <a:pt x="678752" y="152210"/>
                    <a:pt x="678752" y="339376"/>
                  </a:cubicBezTo>
                  <a:cubicBezTo>
                    <a:pt x="678752" y="526542"/>
                    <a:pt x="526542" y="678752"/>
                    <a:pt x="339376" y="678752"/>
                  </a:cubicBezTo>
                  <a:close/>
                  <a:moveTo>
                    <a:pt x="339376" y="4858"/>
                  </a:moveTo>
                  <a:cubicBezTo>
                    <a:pt x="154877" y="4858"/>
                    <a:pt x="4763" y="154972"/>
                    <a:pt x="4763" y="339471"/>
                  </a:cubicBezTo>
                  <a:cubicBezTo>
                    <a:pt x="4763" y="523970"/>
                    <a:pt x="154877" y="674084"/>
                    <a:pt x="339376" y="674084"/>
                  </a:cubicBezTo>
                  <a:cubicBezTo>
                    <a:pt x="523875" y="674084"/>
                    <a:pt x="673989" y="523970"/>
                    <a:pt x="673989" y="339471"/>
                  </a:cubicBezTo>
                  <a:cubicBezTo>
                    <a:pt x="673989" y="154972"/>
                    <a:pt x="523875" y="4858"/>
                    <a:pt x="339376" y="485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8" name="Google Shape;168;p11"/>
            <p:cNvSpPr/>
            <p:nvPr/>
          </p:nvSpPr>
          <p:spPr>
            <a:xfrm>
              <a:off x="2739089" y="5692044"/>
              <a:ext cx="205168" cy="205263"/>
            </a:xfrm>
            <a:custGeom>
              <a:avLst/>
              <a:gdLst/>
              <a:ahLst/>
              <a:cxnLst/>
              <a:rect l="l" t="t" r="r" b="b"/>
              <a:pathLst>
                <a:path w="205168" h="205263" extrusionOk="0">
                  <a:moveTo>
                    <a:pt x="102584" y="205264"/>
                  </a:moveTo>
                  <a:cubicBezTo>
                    <a:pt x="46006" y="205264"/>
                    <a:pt x="0" y="159258"/>
                    <a:pt x="0" y="102679"/>
                  </a:cubicBezTo>
                  <a:cubicBezTo>
                    <a:pt x="0" y="46101"/>
                    <a:pt x="46006" y="0"/>
                    <a:pt x="102584" y="0"/>
                  </a:cubicBezTo>
                  <a:cubicBezTo>
                    <a:pt x="159163" y="0"/>
                    <a:pt x="205168" y="46006"/>
                    <a:pt x="205168" y="102679"/>
                  </a:cubicBezTo>
                  <a:cubicBezTo>
                    <a:pt x="205168" y="159353"/>
                    <a:pt x="159163" y="205264"/>
                    <a:pt x="102584" y="205264"/>
                  </a:cubicBezTo>
                  <a:close/>
                  <a:moveTo>
                    <a:pt x="102584" y="4763"/>
                  </a:moveTo>
                  <a:cubicBezTo>
                    <a:pt x="48577" y="4763"/>
                    <a:pt x="4763" y="48673"/>
                    <a:pt x="4763" y="102679"/>
                  </a:cubicBezTo>
                  <a:cubicBezTo>
                    <a:pt x="4763" y="156686"/>
                    <a:pt x="48673" y="200501"/>
                    <a:pt x="102584" y="200501"/>
                  </a:cubicBezTo>
                  <a:cubicBezTo>
                    <a:pt x="156496" y="200501"/>
                    <a:pt x="200406" y="156591"/>
                    <a:pt x="200406" y="102679"/>
                  </a:cubicBezTo>
                  <a:cubicBezTo>
                    <a:pt x="200406" y="48768"/>
                    <a:pt x="156496" y="4763"/>
                    <a:pt x="102584"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9" name="Google Shape;169;p11"/>
            <p:cNvSpPr/>
            <p:nvPr/>
          </p:nvSpPr>
          <p:spPr>
            <a:xfrm>
              <a:off x="7650661" y="6968870"/>
              <a:ext cx="439674" cy="439673"/>
            </a:xfrm>
            <a:custGeom>
              <a:avLst/>
              <a:gdLst/>
              <a:ahLst/>
              <a:cxnLst/>
              <a:rect l="l" t="t" r="r" b="b"/>
              <a:pathLst>
                <a:path w="439674" h="439673" extrusionOk="0">
                  <a:moveTo>
                    <a:pt x="219837" y="439674"/>
                  </a:moveTo>
                  <a:cubicBezTo>
                    <a:pt x="98584" y="439674"/>
                    <a:pt x="0" y="341090"/>
                    <a:pt x="0" y="219837"/>
                  </a:cubicBezTo>
                  <a:cubicBezTo>
                    <a:pt x="0" y="98584"/>
                    <a:pt x="98584" y="0"/>
                    <a:pt x="219837" y="0"/>
                  </a:cubicBezTo>
                  <a:cubicBezTo>
                    <a:pt x="341090" y="0"/>
                    <a:pt x="439674" y="98584"/>
                    <a:pt x="439674" y="219837"/>
                  </a:cubicBezTo>
                  <a:cubicBezTo>
                    <a:pt x="439674" y="341090"/>
                    <a:pt x="341090" y="439674"/>
                    <a:pt x="219837" y="439674"/>
                  </a:cubicBezTo>
                  <a:close/>
                  <a:moveTo>
                    <a:pt x="219837" y="4763"/>
                  </a:moveTo>
                  <a:cubicBezTo>
                    <a:pt x="101251" y="4763"/>
                    <a:pt x="4763" y="101251"/>
                    <a:pt x="4763" y="219837"/>
                  </a:cubicBezTo>
                  <a:cubicBezTo>
                    <a:pt x="4763" y="338423"/>
                    <a:pt x="101251" y="434911"/>
                    <a:pt x="219837" y="434911"/>
                  </a:cubicBezTo>
                  <a:cubicBezTo>
                    <a:pt x="338424" y="434911"/>
                    <a:pt x="434912" y="338423"/>
                    <a:pt x="434912" y="219837"/>
                  </a:cubicBezTo>
                  <a:cubicBezTo>
                    <a:pt x="434912" y="101251"/>
                    <a:pt x="338424" y="4763"/>
                    <a:pt x="219837" y="476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933822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Bricolage Grotesque"/>
              <a:buNone/>
              <a:defRPr sz="3000" b="1">
                <a:solidFill>
                  <a:schemeClr val="dk1"/>
                </a:solidFill>
                <a:latin typeface="Bricolage Grotesque"/>
                <a:ea typeface="Bricolage Grotesque"/>
                <a:cs typeface="Bricolage Grotesque"/>
                <a:sym typeface="Bricolage Grotesque"/>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951200" y="1536633"/>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extLst>
      <p:ext uri="{BB962C8B-B14F-4D97-AF65-F5344CB8AC3E}">
        <p14:creationId xmlns:p14="http://schemas.microsoft.com/office/powerpoint/2010/main" val="2303710863"/>
      </p:ext>
    </p:extLst>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67"/>
        <p:cNvGrpSpPr/>
        <p:nvPr/>
      </p:nvGrpSpPr>
      <p:grpSpPr>
        <a:xfrm>
          <a:off x="0" y="0"/>
          <a:ext cx="0" cy="0"/>
          <a:chOff x="0" y="0"/>
          <a:chExt cx="0" cy="0"/>
        </a:xfrm>
      </p:grpSpPr>
      <p:sp>
        <p:nvSpPr>
          <p:cNvPr id="368" name="Google Shape;368;p2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369" name="Google Shape;369;p2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699953034"/>
      </p:ext>
    </p:extLst>
  </p:cSld>
  <p:clrMap bg1="lt1" tx1="dk1" bg2="dk2" tx2="lt2" accent1="accent1" accent2="accent2" accent3="accent3" accent4="accent4" accent5="accent5" accent6="accent6" hlink="hlink" folHlink="folHlink"/>
  <p:sldLayoutIdLst>
    <p:sldLayoutId id="2147483700" r:id="rId1"/>
    <p:sldLayoutId id="2147483701"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3.xml"/><Relationship Id="rId5" Type="http://schemas.openxmlformats.org/officeDocument/2006/relationships/image" Target="../media/image21.sv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567E4-A0F4-A4FA-9921-1BFD5F769D70}"/>
              </a:ext>
            </a:extLst>
          </p:cNvPr>
          <p:cNvSpPr>
            <a:spLocks noGrp="1"/>
          </p:cNvSpPr>
          <p:nvPr>
            <p:ph type="title"/>
          </p:nvPr>
        </p:nvSpPr>
        <p:spPr>
          <a:xfrm>
            <a:off x="1732643" y="2259081"/>
            <a:ext cx="8313057" cy="2339838"/>
          </a:xfrm>
        </p:spPr>
        <p:txBody>
          <a:bodyPr/>
          <a:lstStyle/>
          <a:p>
            <a:r>
              <a:rPr lang="en-US" dirty="0"/>
              <a:t>DDoS</a:t>
            </a:r>
            <a:br>
              <a:rPr lang="en-US" dirty="0"/>
            </a:br>
            <a:r>
              <a:rPr lang="en-US" sz="4000" dirty="0"/>
              <a:t>Distributed denial of services attack</a:t>
            </a:r>
            <a:endParaRPr lang="en-ID" dirty="0"/>
          </a:p>
        </p:txBody>
      </p:sp>
    </p:spTree>
    <p:extLst>
      <p:ext uri="{BB962C8B-B14F-4D97-AF65-F5344CB8AC3E}">
        <p14:creationId xmlns:p14="http://schemas.microsoft.com/office/powerpoint/2010/main" val="4103686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oo many phone calls">
            <a:extLst>
              <a:ext uri="{FF2B5EF4-FFF2-40B4-BE49-F238E27FC236}">
                <a16:creationId xmlns:a16="http://schemas.microsoft.com/office/drawing/2014/main" id="{B6860CFA-1E7F-40BA-9FC8-7388CCA592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3976" y="389192"/>
            <a:ext cx="8624048" cy="6079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937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D24D-818D-45F4-85D8-C134835CFAE4}"/>
              </a:ext>
            </a:extLst>
          </p:cNvPr>
          <p:cNvSpPr>
            <a:spLocks noGrp="1"/>
          </p:cNvSpPr>
          <p:nvPr>
            <p:ph type="title"/>
          </p:nvPr>
        </p:nvSpPr>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l"/>
            <a:r>
              <a:rPr lang="en-US" sz="4000" b="1" dirty="0">
                <a:solidFill>
                  <a:schemeClr val="accent1">
                    <a:lumMod val="75000"/>
                  </a:schemeClr>
                </a:solidFill>
                <a:latin typeface="Bricolage Grotesque" panose="020B0604020202020204" charset="0"/>
              </a:rPr>
              <a:t>DNS Reflection Floods</a:t>
            </a:r>
            <a:endParaRPr lang="vi-VN" sz="4000" b="1" dirty="0">
              <a:solidFill>
                <a:schemeClr val="accent1">
                  <a:lumMod val="75000"/>
                </a:schemeClr>
              </a:solidFill>
            </a:endParaRPr>
          </a:p>
        </p:txBody>
      </p:sp>
      <p:sp>
        <p:nvSpPr>
          <p:cNvPr id="3" name="Text Placeholder 2">
            <a:extLst>
              <a:ext uri="{FF2B5EF4-FFF2-40B4-BE49-F238E27FC236}">
                <a16:creationId xmlns:a16="http://schemas.microsoft.com/office/drawing/2014/main" id="{ABB56DD3-D9FC-4E6F-863B-BF1177CB45F3}"/>
              </a:ext>
            </a:extLst>
          </p:cNvPr>
          <p:cNvSpPr>
            <a:spLocks noGrp="1"/>
          </p:cNvSpPr>
          <p:nvPr>
            <p:ph type="body" idx="1"/>
          </p:nvPr>
        </p:nvSpPr>
        <p:spPr>
          <a:xfrm>
            <a:off x="605000" y="1621000"/>
            <a:ext cx="6499000" cy="4310800"/>
          </a:xfr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37061" indent="0">
              <a:buNone/>
            </a:pPr>
            <a:r>
              <a:rPr lang="en-US" sz="2000" dirty="0">
                <a:latin typeface="Bricolage Grotesque" panose="020B0604020202020204" charset="0"/>
              </a:rPr>
              <a:t>DNS servers are the “phonebooks” of the Internet.</a:t>
            </a:r>
          </a:p>
          <a:p>
            <a:pPr marL="237061" indent="0">
              <a:buNone/>
            </a:pPr>
            <a:endParaRPr lang="en-US" sz="2000" dirty="0">
              <a:latin typeface="Bricolage Grotesque" panose="020B0604020202020204" charset="0"/>
            </a:endParaRPr>
          </a:p>
          <a:p>
            <a:pPr marL="237061" indent="0">
              <a:buNone/>
            </a:pPr>
            <a:r>
              <a:rPr lang="en-US" sz="2000" dirty="0">
                <a:latin typeface="Bricolage Grotesque" panose="020B0604020202020204" charset="0"/>
              </a:rPr>
              <a:t>Attacker floods a particular domain’s DNS servers to disrupt services.</a:t>
            </a:r>
          </a:p>
          <a:p>
            <a:pPr marL="237061" indent="0">
              <a:buNone/>
            </a:pPr>
            <a:endParaRPr lang="en-US" sz="2000" dirty="0">
              <a:latin typeface="Bricolage Grotesque" panose="020B0604020202020204" charset="0"/>
            </a:endParaRPr>
          </a:p>
          <a:p>
            <a:r>
              <a:rPr lang="en-US" sz="2000" dirty="0">
                <a:latin typeface="Bricolage Grotesque" panose="020B0604020202020204" charset="0"/>
              </a:rPr>
              <a:t>Attacker sends many request to targeted DNS servers</a:t>
            </a:r>
          </a:p>
          <a:p>
            <a:endParaRPr lang="en-US" sz="2000" dirty="0">
              <a:latin typeface="Bricolage Grotesque" panose="020B0604020202020204" charset="0"/>
            </a:endParaRPr>
          </a:p>
          <a:p>
            <a:r>
              <a:rPr lang="en-US" sz="2000" dirty="0">
                <a:latin typeface="Bricolage Grotesque" panose="020B0604020202020204" charset="0"/>
              </a:rPr>
              <a:t>The servers’ capacity are overwhelmed</a:t>
            </a:r>
          </a:p>
          <a:p>
            <a:endParaRPr lang="en-US" sz="2000" dirty="0">
              <a:latin typeface="Bricolage Grotesque" panose="020B0604020202020204" charset="0"/>
            </a:endParaRPr>
          </a:p>
          <a:p>
            <a:r>
              <a:rPr lang="en-US" sz="2000" dirty="0">
                <a:latin typeface="Bricolage Grotesque" panose="020B0604020202020204" charset="0"/>
              </a:rPr>
              <a:t>Legitimate users can’t resolve website URL</a:t>
            </a:r>
          </a:p>
          <a:p>
            <a:endParaRPr lang="en-US" sz="2000" dirty="0">
              <a:latin typeface="Bricolage Grotesque" panose="020B0604020202020204" charset="0"/>
            </a:endParaRPr>
          </a:p>
          <a:p>
            <a:r>
              <a:rPr lang="en-US" sz="2000" dirty="0">
                <a:latin typeface="Bricolage Grotesque" panose="020B0604020202020204" charset="0"/>
              </a:rPr>
              <a:t>Users can’t access website or service</a:t>
            </a:r>
          </a:p>
          <a:p>
            <a:endParaRPr lang="en-US" sz="2000" dirty="0">
              <a:latin typeface="Bricolage Grotesque" panose="020B0604020202020204" charset="0"/>
            </a:endParaRPr>
          </a:p>
          <a:p>
            <a:endParaRPr lang="vi-VN" sz="2000" dirty="0"/>
          </a:p>
        </p:txBody>
      </p:sp>
      <p:graphicFrame>
        <p:nvGraphicFramePr>
          <p:cNvPr id="4" name="Diagram 3">
            <a:extLst>
              <a:ext uri="{FF2B5EF4-FFF2-40B4-BE49-F238E27FC236}">
                <a16:creationId xmlns:a16="http://schemas.microsoft.com/office/drawing/2014/main" id="{26501226-5921-43FF-BC52-559AF3732875}"/>
              </a:ext>
            </a:extLst>
          </p:cNvPr>
          <p:cNvGraphicFramePr/>
          <p:nvPr/>
        </p:nvGraphicFramePr>
        <p:xfrm>
          <a:off x="7555200" y="1171201"/>
          <a:ext cx="3609600" cy="4847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250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DA05BE-BBC9-4954-A3A1-361FA9308514}"/>
              </a:ext>
            </a:extLst>
          </p:cNvPr>
          <p:cNvPicPr/>
          <p:nvPr/>
        </p:nvPicPr>
        <p:blipFill>
          <a:blip r:embed="rId2"/>
          <a:stretch>
            <a:fillRect/>
          </a:stretch>
        </p:blipFill>
        <p:spPr>
          <a:xfrm>
            <a:off x="1562192" y="470400"/>
            <a:ext cx="9067616" cy="5917200"/>
          </a:xfrm>
          <a:prstGeom prst="rect">
            <a:avLst/>
          </a:prstGeom>
        </p:spPr>
      </p:pic>
    </p:spTree>
    <p:extLst>
      <p:ext uri="{BB962C8B-B14F-4D97-AF65-F5344CB8AC3E}">
        <p14:creationId xmlns:p14="http://schemas.microsoft.com/office/powerpoint/2010/main" val="2402672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D24D-818D-45F4-85D8-C134835CFAE4}"/>
              </a:ext>
            </a:extLst>
          </p:cNvPr>
          <p:cNvSpPr>
            <a:spLocks noGrp="1"/>
          </p:cNvSpPr>
          <p:nvPr>
            <p:ph type="title"/>
          </p:nvPr>
        </p:nvSpPr>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l"/>
            <a:r>
              <a:rPr lang="en-US" sz="4000" b="1" dirty="0">
                <a:solidFill>
                  <a:schemeClr val="accent1">
                    <a:lumMod val="75000"/>
                  </a:schemeClr>
                </a:solidFill>
                <a:latin typeface="Bricolage Grotesque" panose="020B0604020202020204" charset="0"/>
              </a:rPr>
              <a:t>UDP floods</a:t>
            </a:r>
            <a:endParaRPr lang="vi-VN" sz="4000" b="1" dirty="0">
              <a:solidFill>
                <a:schemeClr val="accent1">
                  <a:lumMod val="75000"/>
                </a:schemeClr>
              </a:solidFill>
            </a:endParaRPr>
          </a:p>
        </p:txBody>
      </p:sp>
      <p:sp>
        <p:nvSpPr>
          <p:cNvPr id="3" name="Text Placeholder 2">
            <a:extLst>
              <a:ext uri="{FF2B5EF4-FFF2-40B4-BE49-F238E27FC236}">
                <a16:creationId xmlns:a16="http://schemas.microsoft.com/office/drawing/2014/main" id="{ABB56DD3-D9FC-4E6F-863B-BF1177CB45F3}"/>
              </a:ext>
            </a:extLst>
          </p:cNvPr>
          <p:cNvSpPr>
            <a:spLocks noGrp="1"/>
          </p:cNvSpPr>
          <p:nvPr>
            <p:ph type="body" idx="1"/>
          </p:nvPr>
        </p:nvSpPr>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37061" indent="0">
              <a:buNone/>
            </a:pPr>
            <a:r>
              <a:rPr lang="en-US" sz="2000" dirty="0">
                <a:latin typeface="Bricolage Grotesque" panose="020B0604020202020204" charset="0"/>
              </a:rPr>
              <a:t>Attacker directs large amounts of UDP traffic to targeted system.</a:t>
            </a:r>
          </a:p>
          <a:p>
            <a:pPr marL="237061" indent="0">
              <a:buNone/>
            </a:pPr>
            <a:endParaRPr lang="en-US" sz="2000" dirty="0">
              <a:latin typeface="Bricolage Grotesque" panose="020B0604020202020204" charset="0"/>
            </a:endParaRPr>
          </a:p>
          <a:p>
            <a:pPr marL="237061" indent="0">
              <a:buNone/>
            </a:pPr>
            <a:r>
              <a:rPr lang="en-US" sz="2000" dirty="0">
                <a:latin typeface="Bricolage Grotesque" panose="020B0604020202020204" charset="0"/>
              </a:rPr>
              <a:t>When a server receives a UDP packet at a port, it goes through two steps:</a:t>
            </a:r>
          </a:p>
          <a:p>
            <a:r>
              <a:rPr lang="en-US" sz="2000" dirty="0">
                <a:latin typeface="Bricolage Grotesque" panose="020B0604020202020204" charset="0"/>
              </a:rPr>
              <a:t>The server checks if any programs running are listening for requests at the port</a:t>
            </a:r>
          </a:p>
          <a:p>
            <a:r>
              <a:rPr lang="en-US" sz="2000" dirty="0">
                <a:latin typeface="Bricolage Grotesque" panose="020B0604020202020204" charset="0"/>
              </a:rPr>
              <a:t>If no programs are listening, the server responds with a ICMP packet to inform the sender that the destination was unreachable</a:t>
            </a:r>
          </a:p>
          <a:p>
            <a:endParaRPr lang="en-US" sz="2000" dirty="0">
              <a:latin typeface="Bricolage Grotesque" panose="020B0604020202020204" charset="0"/>
            </a:endParaRPr>
          </a:p>
          <a:p>
            <a:pPr marL="237061" indent="0">
              <a:buNone/>
            </a:pPr>
            <a:r>
              <a:rPr lang="en-US" sz="2000" dirty="0">
                <a:latin typeface="Bricolage Grotesque" panose="020B0604020202020204" charset="0"/>
              </a:rPr>
              <a:t>This consumes server resources that should serve legitimate users.</a:t>
            </a:r>
            <a:endParaRPr lang="vi-VN" sz="2000" dirty="0"/>
          </a:p>
        </p:txBody>
      </p:sp>
    </p:spTree>
    <p:extLst>
      <p:ext uri="{BB962C8B-B14F-4D97-AF65-F5344CB8AC3E}">
        <p14:creationId xmlns:p14="http://schemas.microsoft.com/office/powerpoint/2010/main" val="735547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DP Flooding attack.">
            <a:extLst>
              <a:ext uri="{FF2B5EF4-FFF2-40B4-BE49-F238E27FC236}">
                <a16:creationId xmlns:a16="http://schemas.microsoft.com/office/drawing/2014/main" id="{E6720027-969E-448E-AF64-1205C547DAB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76800" y="406703"/>
            <a:ext cx="9638400" cy="6044595"/>
          </a:xfrm>
          <a:prstGeom prst="rect">
            <a:avLst/>
          </a:prstGeom>
          <a:noFill/>
          <a:ln>
            <a:noFill/>
          </a:ln>
        </p:spPr>
      </p:pic>
    </p:spTree>
    <p:extLst>
      <p:ext uri="{BB962C8B-B14F-4D97-AF65-F5344CB8AC3E}">
        <p14:creationId xmlns:p14="http://schemas.microsoft.com/office/powerpoint/2010/main" val="1100561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D24D-818D-45F4-85D8-C134835CFAE4}"/>
              </a:ext>
            </a:extLst>
          </p:cNvPr>
          <p:cNvSpPr>
            <a:spLocks noGrp="1"/>
          </p:cNvSpPr>
          <p:nvPr>
            <p:ph type="title"/>
          </p:nvPr>
        </p:nvSpPr>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l"/>
            <a:r>
              <a:rPr lang="en-US" sz="4000" b="1" dirty="0">
                <a:solidFill>
                  <a:schemeClr val="accent1">
                    <a:lumMod val="75000"/>
                  </a:schemeClr>
                </a:solidFill>
                <a:latin typeface="Bricolage Grotesque" panose="020B0604020202020204" charset="0"/>
              </a:rPr>
              <a:t>TCP Reset Attack</a:t>
            </a:r>
            <a:endParaRPr lang="vi-VN" sz="4000" b="1" dirty="0">
              <a:solidFill>
                <a:schemeClr val="accent1">
                  <a:lumMod val="75000"/>
                </a:schemeClr>
              </a:solidFill>
            </a:endParaRPr>
          </a:p>
        </p:txBody>
      </p:sp>
      <p:sp>
        <p:nvSpPr>
          <p:cNvPr id="3" name="Text Placeholder 2">
            <a:extLst>
              <a:ext uri="{FF2B5EF4-FFF2-40B4-BE49-F238E27FC236}">
                <a16:creationId xmlns:a16="http://schemas.microsoft.com/office/drawing/2014/main" id="{ABB56DD3-D9FC-4E6F-863B-BF1177CB45F3}"/>
              </a:ext>
            </a:extLst>
          </p:cNvPr>
          <p:cNvSpPr>
            <a:spLocks noGrp="1"/>
          </p:cNvSpPr>
          <p:nvPr>
            <p:ph type="body" idx="1"/>
          </p:nvPr>
        </p:nvSpPr>
        <p:spPr>
          <a:xfrm>
            <a:off x="1736800" y="1435942"/>
            <a:ext cx="3950322" cy="3938945"/>
          </a:xfr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37061" indent="0">
              <a:buNone/>
            </a:pPr>
            <a:r>
              <a:rPr lang="en-US" dirty="0"/>
              <a:t>When a device needs to close a TCP connection unexpectedly, it sends a reset packet (RST) instructing the other computer to discard any additional packets it receives from the current connection.</a:t>
            </a:r>
          </a:p>
          <a:p>
            <a:pPr marL="237061" indent="0">
              <a:buNone/>
            </a:pPr>
            <a:r>
              <a:rPr lang="en-US" dirty="0"/>
              <a:t>Using spoofing methods, attackers make these reset packets appear to come from another machine, causing the target to terminate ongoing connections.</a:t>
            </a:r>
          </a:p>
        </p:txBody>
      </p:sp>
      <p:pic>
        <p:nvPicPr>
          <p:cNvPr id="4" name="Picture 3">
            <a:extLst>
              <a:ext uri="{FF2B5EF4-FFF2-40B4-BE49-F238E27FC236}">
                <a16:creationId xmlns:a16="http://schemas.microsoft.com/office/drawing/2014/main" id="{83B2F7D6-7C7F-4CDB-1D5D-B15989B227AF}"/>
              </a:ext>
            </a:extLst>
          </p:cNvPr>
          <p:cNvPicPr>
            <a:picLocks noChangeAspect="1"/>
          </p:cNvPicPr>
          <p:nvPr/>
        </p:nvPicPr>
        <p:blipFill>
          <a:blip r:embed="rId2"/>
          <a:stretch>
            <a:fillRect/>
          </a:stretch>
        </p:blipFill>
        <p:spPr>
          <a:xfrm>
            <a:off x="6758211" y="1356967"/>
            <a:ext cx="4595589" cy="4627502"/>
          </a:xfrm>
          <a:prstGeom prst="rect">
            <a:avLst/>
          </a:prstGeom>
        </p:spPr>
      </p:pic>
    </p:spTree>
    <p:extLst>
      <p:ext uri="{BB962C8B-B14F-4D97-AF65-F5344CB8AC3E}">
        <p14:creationId xmlns:p14="http://schemas.microsoft.com/office/powerpoint/2010/main" val="1397034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D24D-818D-45F4-85D8-C134835CFAE4}"/>
              </a:ext>
            </a:extLst>
          </p:cNvPr>
          <p:cNvSpPr>
            <a:spLocks noGrp="1"/>
          </p:cNvSpPr>
          <p:nvPr>
            <p:ph type="title"/>
          </p:nvPr>
        </p:nvSpPr>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l"/>
            <a:r>
              <a:rPr lang="en-US" sz="4000" b="1" dirty="0">
                <a:solidFill>
                  <a:schemeClr val="accent1">
                    <a:lumMod val="75000"/>
                  </a:schemeClr>
                </a:solidFill>
                <a:latin typeface="Bricolage Grotesque" panose="020B0604020202020204" charset="0"/>
              </a:rPr>
              <a:t>Reflection Amplification Attack</a:t>
            </a:r>
            <a:endParaRPr lang="vi-VN" sz="4000" b="1" dirty="0">
              <a:solidFill>
                <a:schemeClr val="accent1">
                  <a:lumMod val="75000"/>
                </a:schemeClr>
              </a:solidFill>
            </a:endParaRPr>
          </a:p>
        </p:txBody>
      </p:sp>
      <p:sp>
        <p:nvSpPr>
          <p:cNvPr id="3" name="Text Placeholder 2">
            <a:extLst>
              <a:ext uri="{FF2B5EF4-FFF2-40B4-BE49-F238E27FC236}">
                <a16:creationId xmlns:a16="http://schemas.microsoft.com/office/drawing/2014/main" id="{ABB56DD3-D9FC-4E6F-863B-BF1177CB45F3}"/>
              </a:ext>
            </a:extLst>
          </p:cNvPr>
          <p:cNvSpPr>
            <a:spLocks noGrp="1"/>
          </p:cNvSpPr>
          <p:nvPr>
            <p:ph type="body" idx="1"/>
          </p:nvPr>
        </p:nvSpPr>
        <p:spPr>
          <a:xfrm>
            <a:off x="960000" y="1356967"/>
            <a:ext cx="10938086" cy="1886976"/>
          </a:xfr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37061" indent="0">
              <a:buNone/>
            </a:pPr>
            <a:r>
              <a:rPr lang="en-US" dirty="0"/>
              <a:t>Attacker use a spoofed IP address to send queries to servers that send response that contain far more data than the request.</a:t>
            </a:r>
          </a:p>
          <a:p>
            <a:pPr marL="237061" indent="0">
              <a:buNone/>
            </a:pPr>
            <a:r>
              <a:rPr lang="en-US" dirty="0"/>
              <a:t>Because the attacker used the IP address of the target, the queried service responds to the target rather than the attacker’s machines.</a:t>
            </a:r>
          </a:p>
          <a:p>
            <a:pPr marL="237061" indent="0">
              <a:buNone/>
            </a:pPr>
            <a:r>
              <a:rPr lang="en-US" dirty="0"/>
              <a:t>In this way, attacker can use a small amount of effort and resources to mount a large volumetric attack.</a:t>
            </a:r>
            <a:endParaRPr lang="vi-VN" dirty="0"/>
          </a:p>
        </p:txBody>
      </p:sp>
      <p:pic>
        <p:nvPicPr>
          <p:cNvPr id="4" name="Picture 3">
            <a:extLst>
              <a:ext uri="{FF2B5EF4-FFF2-40B4-BE49-F238E27FC236}">
                <a16:creationId xmlns:a16="http://schemas.microsoft.com/office/drawing/2014/main" id="{9B24FCBE-80F1-5FFF-FFAA-C123BE186C4F}"/>
              </a:ext>
            </a:extLst>
          </p:cNvPr>
          <p:cNvPicPr>
            <a:picLocks noChangeAspect="1"/>
          </p:cNvPicPr>
          <p:nvPr/>
        </p:nvPicPr>
        <p:blipFill>
          <a:blip r:embed="rId2"/>
          <a:stretch>
            <a:fillRect/>
          </a:stretch>
        </p:blipFill>
        <p:spPr>
          <a:xfrm>
            <a:off x="2986651" y="3243943"/>
            <a:ext cx="5957440" cy="3297736"/>
          </a:xfrm>
          <a:prstGeom prst="rect">
            <a:avLst/>
          </a:prstGeom>
        </p:spPr>
      </p:pic>
    </p:spTree>
    <p:extLst>
      <p:ext uri="{BB962C8B-B14F-4D97-AF65-F5344CB8AC3E}">
        <p14:creationId xmlns:p14="http://schemas.microsoft.com/office/powerpoint/2010/main" val="1133980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2"/>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US" dirty="0"/>
              <a:t>Protocol Attack</a:t>
            </a:r>
          </a:p>
        </p:txBody>
      </p:sp>
    </p:spTree>
    <p:extLst>
      <p:ext uri="{BB962C8B-B14F-4D97-AF65-F5344CB8AC3E}">
        <p14:creationId xmlns:p14="http://schemas.microsoft.com/office/powerpoint/2010/main" val="2229835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7">
          <a:extLst>
            <a:ext uri="{FF2B5EF4-FFF2-40B4-BE49-F238E27FC236}">
              <a16:creationId xmlns:a16="http://schemas.microsoft.com/office/drawing/2014/main" id="{1A2754B8-4D02-B7C3-E852-77C028BE3749}"/>
            </a:ext>
          </a:extLst>
        </p:cNvPr>
        <p:cNvGrpSpPr/>
        <p:nvPr/>
      </p:nvGrpSpPr>
      <p:grpSpPr>
        <a:xfrm>
          <a:off x="0" y="0"/>
          <a:ext cx="0" cy="0"/>
          <a:chOff x="0" y="0"/>
          <a:chExt cx="0" cy="0"/>
        </a:xfrm>
      </p:grpSpPr>
      <p:sp>
        <p:nvSpPr>
          <p:cNvPr id="501" name="Google Shape;501;p36">
            <a:extLst>
              <a:ext uri="{FF2B5EF4-FFF2-40B4-BE49-F238E27FC236}">
                <a16:creationId xmlns:a16="http://schemas.microsoft.com/office/drawing/2014/main" id="{6336D6CF-545D-8D40-BAF8-0039B1BF9910}"/>
              </a:ext>
            </a:extLst>
          </p:cNvPr>
          <p:cNvSpPr txBox="1">
            <a:spLocks noGrp="1"/>
          </p:cNvSpPr>
          <p:nvPr>
            <p:ph type="title"/>
          </p:nvPr>
        </p:nvSpPr>
        <p:spPr>
          <a:xfrm>
            <a:off x="960001" y="409579"/>
            <a:ext cx="10272000" cy="763600"/>
          </a:xfrm>
          <a:prstGeom prst="rect">
            <a:avLst/>
          </a:prstGeom>
        </p:spPr>
        <p:txBody>
          <a:bodyPr spcFirstLastPara="1" vert="horz" wrap="square" lIns="121900" tIns="121900" rIns="121900" bIns="121900" rtlCol="0" anchor="t" anchorCtr="0">
            <a:noAutofit/>
          </a:bodyPr>
          <a:lstStyle/>
          <a:p>
            <a:pPr algn="ctr"/>
            <a:r>
              <a:rPr lang="en" sz="3000" b="1" dirty="0">
                <a:latin typeface="Bricolage Grotesque" panose="020B0604020202020204" charset="0"/>
                <a:cs typeface="Times New Roman" panose="02020603050405020304" pitchFamily="18" charset="0"/>
              </a:rPr>
              <a:t>An introduction to Protocol Attack</a:t>
            </a:r>
            <a:endParaRPr sz="3000" b="1" dirty="0">
              <a:latin typeface="Bricolage Grotesque" panose="020B0604020202020204" charset="0"/>
              <a:cs typeface="Times New Roman" panose="02020603050405020304" pitchFamily="18" charset="0"/>
            </a:endParaRPr>
          </a:p>
        </p:txBody>
      </p:sp>
      <p:sp>
        <p:nvSpPr>
          <p:cNvPr id="505" name="Google Shape;505;p36">
            <a:extLst>
              <a:ext uri="{FF2B5EF4-FFF2-40B4-BE49-F238E27FC236}">
                <a16:creationId xmlns:a16="http://schemas.microsoft.com/office/drawing/2014/main" id="{E741370F-7A49-5DC1-9F2E-74EBF3B621DA}"/>
              </a:ext>
            </a:extLst>
          </p:cNvPr>
          <p:cNvSpPr txBox="1">
            <a:spLocks noGrp="1"/>
          </p:cNvSpPr>
          <p:nvPr>
            <p:ph type="subTitle" idx="1"/>
          </p:nvPr>
        </p:nvSpPr>
        <p:spPr>
          <a:xfrm>
            <a:off x="960001" y="1173179"/>
            <a:ext cx="10272000" cy="1470839"/>
          </a:xfrm>
          <a:prstGeom prst="rect">
            <a:avLst/>
          </a:prstGeom>
        </p:spPr>
        <p:txBody>
          <a:bodyPr spcFirstLastPara="1" vert="horz" wrap="square" lIns="121900" tIns="121900" rIns="121900" bIns="121900" rtlCol="0" anchor="b" anchorCtr="0">
            <a:noAutofit/>
          </a:bodyPr>
          <a:lstStyle/>
          <a:p>
            <a:pPr marL="0" indent="0"/>
            <a:r>
              <a:rPr lang="en-US" sz="2000" b="0" dirty="0">
                <a:solidFill>
                  <a:schemeClr val="tx1"/>
                </a:solidFill>
                <a:latin typeface="Times New Roman" panose="02020603050405020304" pitchFamily="18" charset="0"/>
                <a:ea typeface="Aptos" panose="020B0004020202020204" pitchFamily="34" charset="0"/>
                <a:cs typeface="Times New Roman" panose="02020603050405020304" pitchFamily="18" charset="0"/>
              </a:rPr>
              <a:t>Protocol attack take advantage of vulnerabilities in Layer 3 or Layer 4 of the OSI model, meaning they will use up memory, processor cores, or overload device resources or networks between systems. The system being targeted and the user at the other end.</a:t>
            </a:r>
            <a:endParaRPr lang="en-US" sz="2000" b="0" kern="100" dirty="0">
              <a:solidFill>
                <a:schemeClr val="tx1"/>
              </a:solidFill>
              <a:latin typeface="Times New Roman" panose="02020603050405020304" pitchFamily="18" charset="0"/>
              <a:ea typeface="Aptos" panose="020B0004020202020204" pitchFamily="34" charset="0"/>
              <a:cs typeface="Times New Roman" panose="02020603050405020304" pitchFamily="18" charset="0"/>
            </a:endParaRPr>
          </a:p>
          <a:p>
            <a:pPr marL="0" indent="0"/>
            <a:endParaRPr sz="2000" b="0" dirty="0">
              <a:solidFill>
                <a:schemeClr val="tx1"/>
              </a:solidFill>
              <a:latin typeface="Times New Roman" panose="02020603050405020304" pitchFamily="18" charset="0"/>
              <a:cs typeface="Times New Roman" panose="02020603050405020304" pitchFamily="18" charset="0"/>
            </a:endParaRPr>
          </a:p>
        </p:txBody>
      </p:sp>
      <p:pic>
        <p:nvPicPr>
          <p:cNvPr id="6146" name="Picture 2" descr="The Most Common Types of Cyberattacks #7 - DoS Attacks">
            <a:extLst>
              <a:ext uri="{FF2B5EF4-FFF2-40B4-BE49-F238E27FC236}">
                <a16:creationId xmlns:a16="http://schemas.microsoft.com/office/drawing/2014/main" id="{60A9EBF1-0D04-BED2-E08C-1A50841872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8930" y="2343612"/>
            <a:ext cx="7491127" cy="4104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97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7">
          <a:extLst>
            <a:ext uri="{FF2B5EF4-FFF2-40B4-BE49-F238E27FC236}">
              <a16:creationId xmlns:a16="http://schemas.microsoft.com/office/drawing/2014/main" id="{5101455A-6ED6-1371-E991-52F4D3A6AF70}"/>
            </a:ext>
          </a:extLst>
        </p:cNvPr>
        <p:cNvGrpSpPr/>
        <p:nvPr/>
      </p:nvGrpSpPr>
      <p:grpSpPr>
        <a:xfrm>
          <a:off x="0" y="0"/>
          <a:ext cx="0" cy="0"/>
          <a:chOff x="0" y="0"/>
          <a:chExt cx="0" cy="0"/>
        </a:xfrm>
      </p:grpSpPr>
      <p:sp>
        <p:nvSpPr>
          <p:cNvPr id="501" name="Google Shape;501;p36">
            <a:extLst>
              <a:ext uri="{FF2B5EF4-FFF2-40B4-BE49-F238E27FC236}">
                <a16:creationId xmlns:a16="http://schemas.microsoft.com/office/drawing/2014/main" id="{9A37F321-268E-073B-C82E-887E0F831019}"/>
              </a:ext>
            </a:extLst>
          </p:cNvPr>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lgn="ctr"/>
            <a:r>
              <a:rPr lang="en" sz="4000" b="1" dirty="0">
                <a:latin typeface="Bricolage Grotesque" panose="020B0604020202020204" charset="0"/>
                <a:cs typeface="Times New Roman" panose="02020603050405020304" pitchFamily="18" charset="0"/>
              </a:rPr>
              <a:t>Inner working of a Protocol Attack</a:t>
            </a:r>
            <a:endParaRPr sz="4000" b="1" dirty="0">
              <a:latin typeface="Bricolage Grotesque" panose="020B0604020202020204" charset="0"/>
              <a:cs typeface="Times New Roman" panose="02020603050405020304" pitchFamily="18" charset="0"/>
            </a:endParaRPr>
          </a:p>
        </p:txBody>
      </p:sp>
      <p:sp>
        <p:nvSpPr>
          <p:cNvPr id="2" name="Google Shape;505;p36">
            <a:extLst>
              <a:ext uri="{FF2B5EF4-FFF2-40B4-BE49-F238E27FC236}">
                <a16:creationId xmlns:a16="http://schemas.microsoft.com/office/drawing/2014/main" id="{7A64F26D-C4B1-716C-7E00-73F72E5A699F}"/>
              </a:ext>
            </a:extLst>
          </p:cNvPr>
          <p:cNvSpPr txBox="1">
            <a:spLocks/>
          </p:cNvSpPr>
          <p:nvPr/>
        </p:nvSpPr>
        <p:spPr>
          <a:xfrm>
            <a:off x="854323" y="2090057"/>
            <a:ext cx="9911648" cy="3115836"/>
          </a:xfrm>
          <a:prstGeom prst="rect">
            <a:avLst/>
          </a:prstGeom>
        </p:spPr>
        <p:txBody>
          <a:bodyPr spcFirstLastPara="1" vert="horz" wrap="square" lIns="121900" tIns="121900" rIns="121900" bIns="121900" rtlCol="0" anchor="b" anchorCtr="0">
            <a:noAutofit/>
          </a:bodyPr>
          <a:lstStyle>
            <a:lvl1pPr marL="228600" lvl="0" indent="-228600" algn="l" defTabSz="914400" rtl="0" eaLnBrk="1" latinLnBrk="0" hangingPunct="1">
              <a:lnSpc>
                <a:spcPct val="115000"/>
              </a:lnSpc>
              <a:spcBef>
                <a:spcPts val="0"/>
              </a:spcBef>
              <a:spcAft>
                <a:spcPts val="0"/>
              </a:spcAft>
              <a:buSzPts val="2600"/>
              <a:buFont typeface="DM Sans"/>
              <a:buNone/>
              <a:defRPr sz="2667" b="1" kern="1200">
                <a:solidFill>
                  <a:schemeClr val="accent3"/>
                </a:solidFill>
                <a:latin typeface="Bricolage Grotesque"/>
                <a:ea typeface="Bricolage Grotesque"/>
                <a:cs typeface="Bricolage Grotesque"/>
                <a:sym typeface="Bricolage Grotesque"/>
              </a:defRPr>
            </a:lvl1pPr>
            <a:lvl2pPr marL="685800" lvl="1" indent="-228600" algn="l" defTabSz="914400" rtl="0" eaLnBrk="1" latinLnBrk="0" hangingPunct="1">
              <a:lnSpc>
                <a:spcPct val="115000"/>
              </a:lnSpc>
              <a:spcBef>
                <a:spcPts val="0"/>
              </a:spcBef>
              <a:spcAft>
                <a:spcPts val="0"/>
              </a:spcAft>
              <a:buSzPts val="2600"/>
              <a:buFont typeface="DM Sans"/>
              <a:buNone/>
              <a:defRPr sz="3467" b="1" kern="1200">
                <a:solidFill>
                  <a:schemeClr val="tx1"/>
                </a:solidFill>
                <a:latin typeface="DM Sans"/>
                <a:ea typeface="DM Sans"/>
                <a:cs typeface="DM Sans"/>
                <a:sym typeface="DM Sans"/>
              </a:defRPr>
            </a:lvl2pPr>
            <a:lvl3pPr marL="1143000" lvl="2" indent="-228600" algn="l" defTabSz="914400" rtl="0" eaLnBrk="1" latinLnBrk="0" hangingPunct="1">
              <a:lnSpc>
                <a:spcPct val="115000"/>
              </a:lnSpc>
              <a:spcBef>
                <a:spcPts val="0"/>
              </a:spcBef>
              <a:spcAft>
                <a:spcPts val="0"/>
              </a:spcAft>
              <a:buSzPts val="2600"/>
              <a:buFont typeface="DM Sans"/>
              <a:buNone/>
              <a:defRPr sz="3467" b="1" kern="1200">
                <a:solidFill>
                  <a:schemeClr val="tx1"/>
                </a:solidFill>
                <a:latin typeface="DM Sans"/>
                <a:ea typeface="DM Sans"/>
                <a:cs typeface="DM Sans"/>
                <a:sym typeface="DM Sans"/>
              </a:defRPr>
            </a:lvl3pPr>
            <a:lvl4pPr marL="1600200" lvl="3" indent="-228600" algn="l" defTabSz="914400" rtl="0" eaLnBrk="1" latinLnBrk="0" hangingPunct="1">
              <a:lnSpc>
                <a:spcPct val="115000"/>
              </a:lnSpc>
              <a:spcBef>
                <a:spcPts val="0"/>
              </a:spcBef>
              <a:spcAft>
                <a:spcPts val="0"/>
              </a:spcAft>
              <a:buSzPts val="2600"/>
              <a:buFont typeface="DM Sans"/>
              <a:buNone/>
              <a:defRPr sz="3467" b="1" kern="1200">
                <a:solidFill>
                  <a:schemeClr val="tx1"/>
                </a:solidFill>
                <a:latin typeface="DM Sans"/>
                <a:ea typeface="DM Sans"/>
                <a:cs typeface="DM Sans"/>
                <a:sym typeface="DM Sans"/>
              </a:defRPr>
            </a:lvl4pPr>
            <a:lvl5pPr marL="2057400" lvl="4" indent="-228600" algn="l" defTabSz="914400" rtl="0" eaLnBrk="1" latinLnBrk="0" hangingPunct="1">
              <a:lnSpc>
                <a:spcPct val="115000"/>
              </a:lnSpc>
              <a:spcBef>
                <a:spcPts val="0"/>
              </a:spcBef>
              <a:spcAft>
                <a:spcPts val="0"/>
              </a:spcAft>
              <a:buSzPts val="2600"/>
              <a:buFont typeface="DM Sans"/>
              <a:buNone/>
              <a:defRPr sz="3467" b="1" kern="1200">
                <a:solidFill>
                  <a:schemeClr val="tx1"/>
                </a:solidFill>
                <a:latin typeface="DM Sans"/>
                <a:ea typeface="DM Sans"/>
                <a:cs typeface="DM Sans"/>
                <a:sym typeface="DM Sans"/>
              </a:defRPr>
            </a:lvl5pPr>
            <a:lvl6pPr marL="2514600" lvl="5" indent="-228600" algn="l" defTabSz="914400" rtl="0" eaLnBrk="1" latinLnBrk="0" hangingPunct="1">
              <a:lnSpc>
                <a:spcPct val="115000"/>
              </a:lnSpc>
              <a:spcBef>
                <a:spcPts val="0"/>
              </a:spcBef>
              <a:spcAft>
                <a:spcPts val="0"/>
              </a:spcAft>
              <a:buSzPts val="2600"/>
              <a:buFont typeface="DM Sans"/>
              <a:buNone/>
              <a:defRPr sz="3467" b="1" kern="1200">
                <a:solidFill>
                  <a:schemeClr val="tx1"/>
                </a:solidFill>
                <a:latin typeface="DM Sans"/>
                <a:ea typeface="DM Sans"/>
                <a:cs typeface="DM Sans"/>
                <a:sym typeface="DM Sans"/>
              </a:defRPr>
            </a:lvl6pPr>
            <a:lvl7pPr marL="2971800" lvl="6" indent="-228600" algn="l" defTabSz="914400" rtl="0" eaLnBrk="1" latinLnBrk="0" hangingPunct="1">
              <a:lnSpc>
                <a:spcPct val="115000"/>
              </a:lnSpc>
              <a:spcBef>
                <a:spcPts val="0"/>
              </a:spcBef>
              <a:spcAft>
                <a:spcPts val="0"/>
              </a:spcAft>
              <a:buSzPts val="2600"/>
              <a:buFont typeface="DM Sans"/>
              <a:buNone/>
              <a:defRPr sz="3467" b="1" kern="1200">
                <a:solidFill>
                  <a:schemeClr val="tx1"/>
                </a:solidFill>
                <a:latin typeface="DM Sans"/>
                <a:ea typeface="DM Sans"/>
                <a:cs typeface="DM Sans"/>
                <a:sym typeface="DM Sans"/>
              </a:defRPr>
            </a:lvl7pPr>
            <a:lvl8pPr marL="3429000" lvl="7" indent="-228600" algn="l" defTabSz="914400" rtl="0" eaLnBrk="1" latinLnBrk="0" hangingPunct="1">
              <a:lnSpc>
                <a:spcPct val="115000"/>
              </a:lnSpc>
              <a:spcBef>
                <a:spcPts val="0"/>
              </a:spcBef>
              <a:spcAft>
                <a:spcPts val="0"/>
              </a:spcAft>
              <a:buSzPts val="2600"/>
              <a:buFont typeface="DM Sans"/>
              <a:buNone/>
              <a:defRPr sz="3467" b="1" kern="1200">
                <a:solidFill>
                  <a:schemeClr val="tx1"/>
                </a:solidFill>
                <a:latin typeface="DM Sans"/>
                <a:ea typeface="DM Sans"/>
                <a:cs typeface="DM Sans"/>
                <a:sym typeface="DM Sans"/>
              </a:defRPr>
            </a:lvl8pPr>
            <a:lvl9pPr marL="3886200" lvl="8" indent="-228600" algn="l" defTabSz="914400" rtl="0" eaLnBrk="1" latinLnBrk="0" hangingPunct="1">
              <a:lnSpc>
                <a:spcPct val="115000"/>
              </a:lnSpc>
              <a:spcBef>
                <a:spcPts val="0"/>
              </a:spcBef>
              <a:spcAft>
                <a:spcPts val="0"/>
              </a:spcAft>
              <a:buSzPts val="2600"/>
              <a:buFont typeface="DM Sans"/>
              <a:buNone/>
              <a:defRPr sz="3467" b="1" kern="1200">
                <a:solidFill>
                  <a:schemeClr val="tx1"/>
                </a:solidFill>
                <a:latin typeface="DM Sans"/>
                <a:ea typeface="DM Sans"/>
                <a:cs typeface="DM Sans"/>
                <a:sym typeface="DM Sans"/>
              </a:defRPr>
            </a:lvl9pPr>
          </a:lstStyle>
          <a:p>
            <a:pPr marL="342900" marR="0" lvl="0" indent="-342900" algn="l" defTabSz="914400" rtl="0" eaLnBrk="1" fontAlgn="auto" latinLnBrk="0" hangingPunct="1">
              <a:lnSpc>
                <a:spcPct val="115000"/>
              </a:lnSpc>
              <a:spcBef>
                <a:spcPts val="0"/>
              </a:spcBef>
              <a:spcAft>
                <a:spcPts val="0"/>
              </a:spcAft>
              <a:buClrTx/>
              <a:buSzPts val="2600"/>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Aptos" panose="020B0004020202020204" pitchFamily="34" charset="0"/>
                <a:cs typeface="Times New Roman" panose="02020603050405020304" pitchFamily="18" charset="0"/>
                <a:sym typeface="Bricolage Grotesque"/>
              </a:rPr>
              <a:t>The attacker sends a large number of packets or network requests to the target server via protocols such as HTTP, DNS, SIP, or TCP.</a:t>
            </a:r>
          </a:p>
          <a:p>
            <a:pPr marL="342900" marR="0" lvl="0" indent="-342900" algn="l" defTabSz="914400" rtl="0" eaLnBrk="1" fontAlgn="auto" latinLnBrk="0" hangingPunct="1">
              <a:lnSpc>
                <a:spcPct val="115000"/>
              </a:lnSpc>
              <a:spcBef>
                <a:spcPts val="0"/>
              </a:spcBef>
              <a:spcAft>
                <a:spcPts val="0"/>
              </a:spcAft>
              <a:buClrTx/>
              <a:buSzPts val="2600"/>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Aptos" panose="020B0004020202020204" pitchFamily="34" charset="0"/>
                <a:cs typeface="Times New Roman" panose="02020603050405020304" pitchFamily="18" charset="0"/>
                <a:sym typeface="Bricolage Grotesque"/>
              </a:rPr>
              <a:t>These requests may be forged or invalid, but the target server will have to process them as legitimate requests.</a:t>
            </a:r>
          </a:p>
          <a:p>
            <a:pPr marL="342900" marR="0" lvl="0" indent="-342900" algn="l" defTabSz="914400" rtl="0" eaLnBrk="1" fontAlgn="auto" latinLnBrk="0" hangingPunct="1">
              <a:lnSpc>
                <a:spcPct val="115000"/>
              </a:lnSpc>
              <a:spcBef>
                <a:spcPts val="0"/>
              </a:spcBef>
              <a:spcAft>
                <a:spcPts val="0"/>
              </a:spcAft>
              <a:buClrTx/>
              <a:buSzPts val="2600"/>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Aptos" panose="020B0004020202020204" pitchFamily="34" charset="0"/>
                <a:cs typeface="Times New Roman" panose="02020603050405020304" pitchFamily="18" charset="0"/>
                <a:sym typeface="Bricolage Grotesque"/>
              </a:rPr>
              <a:t>This processing consumes server resources, causing overload and making it unable to serve legitimate requests.</a:t>
            </a:r>
          </a:p>
          <a:p>
            <a:pPr marL="342900" marR="0" lvl="0" indent="-342900" algn="l" defTabSz="914400" rtl="0" eaLnBrk="1" fontAlgn="auto" latinLnBrk="0" hangingPunct="1">
              <a:lnSpc>
                <a:spcPct val="115000"/>
              </a:lnSpc>
              <a:spcBef>
                <a:spcPts val="0"/>
              </a:spcBef>
              <a:spcAft>
                <a:spcPts val="0"/>
              </a:spcAft>
              <a:buClrTx/>
              <a:buSzPts val="2600"/>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Aptos" panose="020B0004020202020204" pitchFamily="34" charset="0"/>
                <a:cs typeface="Times New Roman" panose="02020603050405020304" pitchFamily="18" charset="0"/>
                <a:sym typeface="Bricolage Grotesque"/>
              </a:rPr>
              <a:t>Finally, the target server is paralyzed, unable to provide services to users, leading to service interruption (Denial of Service - DoS).</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Bricolage Grotesque"/>
            </a:endParaRPr>
          </a:p>
        </p:txBody>
      </p:sp>
    </p:spTree>
    <p:extLst>
      <p:ext uri="{BB962C8B-B14F-4D97-AF65-F5344CB8AC3E}">
        <p14:creationId xmlns:p14="http://schemas.microsoft.com/office/powerpoint/2010/main" val="3210267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D2375-5EE3-7090-7E13-A7C60D06C35A}"/>
              </a:ext>
            </a:extLst>
          </p:cNvPr>
          <p:cNvSpPr>
            <a:spLocks noGrp="1"/>
          </p:cNvSpPr>
          <p:nvPr>
            <p:ph type="title"/>
          </p:nvPr>
        </p:nvSpPr>
        <p:spPr/>
        <p:txBody>
          <a:bodyPr/>
          <a:lstStyle/>
          <a:p>
            <a:r>
              <a:rPr lang="en-US" dirty="0"/>
              <a:t>GROUP INTRODUCTION</a:t>
            </a:r>
            <a:endParaRPr lang="en-ID" dirty="0"/>
          </a:p>
        </p:txBody>
      </p:sp>
      <p:sp>
        <p:nvSpPr>
          <p:cNvPr id="3" name="Subtitle 2">
            <a:extLst>
              <a:ext uri="{FF2B5EF4-FFF2-40B4-BE49-F238E27FC236}">
                <a16:creationId xmlns:a16="http://schemas.microsoft.com/office/drawing/2014/main" id="{98569FF1-2BB9-90DB-43C0-42CAF0F080B4}"/>
              </a:ext>
            </a:extLst>
          </p:cNvPr>
          <p:cNvSpPr>
            <a:spLocks noGrp="1"/>
          </p:cNvSpPr>
          <p:nvPr>
            <p:ph type="subTitle" idx="1"/>
          </p:nvPr>
        </p:nvSpPr>
        <p:spPr>
          <a:xfrm>
            <a:off x="960000" y="1796143"/>
            <a:ext cx="4940057" cy="4231390"/>
          </a:xfrm>
        </p:spPr>
        <p:txBody>
          <a:bodyPr/>
          <a:lstStyle/>
          <a:p>
            <a:pPr>
              <a:lnSpc>
                <a:spcPct val="100000"/>
              </a:lnSpc>
            </a:pPr>
            <a:r>
              <a:rPr lang="vi-VN" sz="2800" dirty="0">
                <a:latin typeface="Bricolage Grotesque"/>
              </a:rPr>
              <a:t>Vũ Lê Duy </a:t>
            </a:r>
          </a:p>
          <a:p>
            <a:pPr>
              <a:lnSpc>
                <a:spcPct val="100000"/>
              </a:lnSpc>
            </a:pPr>
            <a:r>
              <a:rPr lang="vi-VN" sz="2800" dirty="0">
                <a:latin typeface="Bricolage Grotesque"/>
              </a:rPr>
              <a:t>Nguyễn Bửu Thạch</a:t>
            </a:r>
          </a:p>
          <a:p>
            <a:pPr>
              <a:lnSpc>
                <a:spcPct val="100000"/>
              </a:lnSpc>
            </a:pPr>
            <a:r>
              <a:rPr lang="vi-VN" sz="2800" dirty="0">
                <a:latin typeface="Bricolage Grotesque"/>
              </a:rPr>
              <a:t>Nguyễn Phúc Huy</a:t>
            </a:r>
            <a:endParaRPr lang="en-ID" sz="2800" dirty="0">
              <a:latin typeface="Bricolage Grotesque"/>
            </a:endParaRPr>
          </a:p>
        </p:txBody>
      </p:sp>
      <p:sp>
        <p:nvSpPr>
          <p:cNvPr id="5" name="TextBox 4">
            <a:extLst>
              <a:ext uri="{FF2B5EF4-FFF2-40B4-BE49-F238E27FC236}">
                <a16:creationId xmlns:a16="http://schemas.microsoft.com/office/drawing/2014/main" id="{303E3B8C-6873-5D70-CEFA-8FBE24117834}"/>
              </a:ext>
            </a:extLst>
          </p:cNvPr>
          <p:cNvSpPr txBox="1"/>
          <p:nvPr/>
        </p:nvSpPr>
        <p:spPr>
          <a:xfrm>
            <a:off x="6291945" y="1796143"/>
            <a:ext cx="3603169" cy="1384995"/>
          </a:xfrm>
          <a:prstGeom prst="rect">
            <a:avLst/>
          </a:prstGeom>
          <a:noFill/>
        </p:spPr>
        <p:txBody>
          <a:bodyPr wrap="square" rtlCol="0">
            <a:spAutoFit/>
          </a:bodyPr>
          <a:lstStyle/>
          <a:p>
            <a:r>
              <a:rPr lang="vi-VN" sz="2800" dirty="0">
                <a:latin typeface="Bricolage Grotesque"/>
              </a:rPr>
              <a:t>MSSV: 20120278</a:t>
            </a:r>
          </a:p>
          <a:p>
            <a:r>
              <a:rPr lang="vi-VN" sz="2800" dirty="0">
                <a:latin typeface="Bricolage Grotesque"/>
              </a:rPr>
              <a:t>MSSV: 20120576</a:t>
            </a:r>
          </a:p>
          <a:p>
            <a:r>
              <a:rPr lang="vi-VN" sz="2800" dirty="0">
                <a:latin typeface="Bricolage Grotesque"/>
              </a:rPr>
              <a:t>MSSV: 21120469</a:t>
            </a:r>
          </a:p>
        </p:txBody>
      </p:sp>
    </p:spTree>
    <p:extLst>
      <p:ext uri="{BB962C8B-B14F-4D97-AF65-F5344CB8AC3E}">
        <p14:creationId xmlns:p14="http://schemas.microsoft.com/office/powerpoint/2010/main" val="681830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9" name="Google Shape;519;p38"/>
          <p:cNvSpPr txBox="1"/>
          <p:nvPr/>
        </p:nvSpPr>
        <p:spPr>
          <a:xfrm>
            <a:off x="3771200" y="1234240"/>
            <a:ext cx="4649600" cy="563600"/>
          </a:xfrm>
          <a:prstGeom prst="rect">
            <a:avLst/>
          </a:prstGeom>
          <a:noFill/>
          <a:ln>
            <a:noFill/>
          </a:ln>
        </p:spPr>
        <p:txBody>
          <a:bodyPr spcFirstLastPara="1" wrap="square" lIns="121900" tIns="121900" rIns="121900" bIns="121900" anchor="b" anchorCtr="0">
            <a:noAutofit/>
          </a:bodyPr>
          <a:lstStyle/>
          <a:p>
            <a:pPr algn="ctr" defTabSz="1219170">
              <a:lnSpc>
                <a:spcPct val="115000"/>
              </a:lnSpc>
              <a:buClr>
                <a:srgbClr val="000000"/>
              </a:buClr>
            </a:pPr>
            <a:r>
              <a:rPr lang="en-US" sz="3200" b="1" kern="0" dirty="0">
                <a:solidFill>
                  <a:srgbClr val="775C47"/>
                </a:solidFill>
                <a:latin typeface="Bricolage Grotesque"/>
                <a:ea typeface="Bricolage Grotesque"/>
                <a:cs typeface="Bricolage Grotesque"/>
                <a:sym typeface="Bricolage Grotesque"/>
              </a:rPr>
              <a:t>Types of Protocol Attack</a:t>
            </a:r>
          </a:p>
        </p:txBody>
      </p:sp>
      <p:sp>
        <p:nvSpPr>
          <p:cNvPr id="520" name="Google Shape;520;p38"/>
          <p:cNvSpPr txBox="1"/>
          <p:nvPr/>
        </p:nvSpPr>
        <p:spPr>
          <a:xfrm>
            <a:off x="1157678" y="2363138"/>
            <a:ext cx="2999690" cy="563600"/>
          </a:xfrm>
          <a:prstGeom prst="rect">
            <a:avLst/>
          </a:prstGeom>
          <a:noFill/>
          <a:ln>
            <a:noFill/>
          </a:ln>
        </p:spPr>
        <p:txBody>
          <a:bodyPr spcFirstLastPara="1" wrap="square" lIns="121900" tIns="121900" rIns="121900" bIns="121900" anchor="b" anchorCtr="0">
            <a:noAutofit/>
          </a:bodyPr>
          <a:lstStyle/>
          <a:p>
            <a:pPr algn="ctr" defTabSz="1219170">
              <a:lnSpc>
                <a:spcPct val="115000"/>
              </a:lnSpc>
              <a:buClr>
                <a:srgbClr val="000000"/>
              </a:buClr>
            </a:pPr>
            <a:r>
              <a:rPr lang="en-US" sz="2800" b="1" kern="0" dirty="0">
                <a:solidFill>
                  <a:srgbClr val="775C47"/>
                </a:solidFill>
                <a:latin typeface="Bricolage Grotesque"/>
                <a:ea typeface="Bricolage Grotesque"/>
                <a:cs typeface="Bricolage Grotesque"/>
                <a:sym typeface="Bricolage Grotesque"/>
              </a:rPr>
              <a:t>SYN </a:t>
            </a:r>
            <a:r>
              <a:rPr lang="en-US" sz="2800" b="1" dirty="0">
                <a:solidFill>
                  <a:srgbClr val="775C47"/>
                </a:solidFill>
                <a:latin typeface="Bricolage Grotesque"/>
                <a:ea typeface="Bricolage Grotesque"/>
                <a:cs typeface="Bricolage Grotesque"/>
                <a:sym typeface="Bricolage Grotesque"/>
              </a:rPr>
              <a:t>F</a:t>
            </a:r>
            <a:r>
              <a:rPr lang="en-US" sz="2800" b="1" kern="0" dirty="0">
                <a:solidFill>
                  <a:srgbClr val="775C47"/>
                </a:solidFill>
                <a:latin typeface="Bricolage Grotesque"/>
                <a:ea typeface="Bricolage Grotesque"/>
                <a:cs typeface="Bricolage Grotesque"/>
                <a:sym typeface="Bricolage Grotesque"/>
              </a:rPr>
              <a:t>lood</a:t>
            </a:r>
          </a:p>
        </p:txBody>
      </p:sp>
      <p:sp>
        <p:nvSpPr>
          <p:cNvPr id="521" name="Google Shape;521;p38"/>
          <p:cNvSpPr txBox="1"/>
          <p:nvPr/>
        </p:nvSpPr>
        <p:spPr>
          <a:xfrm>
            <a:off x="4245802" y="2365623"/>
            <a:ext cx="3700400" cy="563600"/>
          </a:xfrm>
          <a:prstGeom prst="rect">
            <a:avLst/>
          </a:prstGeom>
          <a:noFill/>
          <a:ln>
            <a:noFill/>
          </a:ln>
        </p:spPr>
        <p:txBody>
          <a:bodyPr spcFirstLastPara="1" wrap="square" lIns="121900" tIns="121900" rIns="121900" bIns="121900" anchor="b" anchorCtr="0">
            <a:noAutofit/>
          </a:bodyPr>
          <a:lstStyle/>
          <a:p>
            <a:pPr algn="ctr" defTabSz="1219170">
              <a:lnSpc>
                <a:spcPct val="115000"/>
              </a:lnSpc>
              <a:buClr>
                <a:srgbClr val="000000"/>
              </a:buClr>
            </a:pPr>
            <a:r>
              <a:rPr lang="en-US" sz="2800" b="1" kern="0" dirty="0">
                <a:solidFill>
                  <a:srgbClr val="775C47"/>
                </a:solidFill>
                <a:latin typeface="Bricolage Grotesque"/>
                <a:ea typeface="Bricolage Grotesque"/>
                <a:cs typeface="Bricolage Grotesque"/>
                <a:sym typeface="Bricolage Grotesque"/>
              </a:rPr>
              <a:t>Smurf DDoS</a:t>
            </a:r>
          </a:p>
        </p:txBody>
      </p:sp>
      <p:cxnSp>
        <p:nvCxnSpPr>
          <p:cNvPr id="523" name="Google Shape;523;p38"/>
          <p:cNvCxnSpPr>
            <a:cxnSpLocks/>
            <a:stCxn id="519" idx="2"/>
            <a:endCxn id="520" idx="0"/>
          </p:cNvCxnSpPr>
          <p:nvPr/>
        </p:nvCxnSpPr>
        <p:spPr>
          <a:xfrm rot="5400000">
            <a:off x="4094113" y="361251"/>
            <a:ext cx="565298" cy="3438477"/>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4" name="Google Shape;524;p38"/>
          <p:cNvCxnSpPr>
            <a:cxnSpLocks/>
            <a:endCxn id="6" idx="0"/>
          </p:cNvCxnSpPr>
          <p:nvPr/>
        </p:nvCxnSpPr>
        <p:spPr>
          <a:xfrm>
            <a:off x="6095998" y="2076053"/>
            <a:ext cx="3788834" cy="285387"/>
          </a:xfrm>
          <a:prstGeom prst="bentConnector2">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 name="Google Shape;521;p38">
            <a:extLst>
              <a:ext uri="{FF2B5EF4-FFF2-40B4-BE49-F238E27FC236}">
                <a16:creationId xmlns:a16="http://schemas.microsoft.com/office/drawing/2014/main" id="{35D3CE97-761C-48E7-5C94-DAA3CD29E72A}"/>
              </a:ext>
            </a:extLst>
          </p:cNvPr>
          <p:cNvSpPr txBox="1"/>
          <p:nvPr/>
        </p:nvSpPr>
        <p:spPr>
          <a:xfrm>
            <a:off x="8034632" y="2361440"/>
            <a:ext cx="3700400" cy="563600"/>
          </a:xfrm>
          <a:prstGeom prst="rect">
            <a:avLst/>
          </a:prstGeom>
          <a:noFill/>
          <a:ln>
            <a:noFill/>
          </a:ln>
        </p:spPr>
        <p:txBody>
          <a:bodyPr spcFirstLastPara="1" wrap="square" lIns="121900" tIns="121900" rIns="121900" bIns="121900" anchor="b" anchorCtr="0">
            <a:noAutofit/>
          </a:bodyPr>
          <a:lstStyle/>
          <a:p>
            <a:pPr algn="ctr" defTabSz="1219170">
              <a:lnSpc>
                <a:spcPct val="115000"/>
              </a:lnSpc>
              <a:buClr>
                <a:srgbClr val="000000"/>
              </a:buClr>
            </a:pPr>
            <a:r>
              <a:rPr lang="en-US" sz="2800" b="1" kern="0" dirty="0">
                <a:solidFill>
                  <a:srgbClr val="775C47"/>
                </a:solidFill>
                <a:latin typeface="Bricolage Grotesque"/>
                <a:ea typeface="Bricolage Grotesque"/>
                <a:cs typeface="Bricolage Grotesque"/>
                <a:sym typeface="Bricolage Grotesque"/>
              </a:rPr>
              <a:t>ICMP Flood</a:t>
            </a:r>
          </a:p>
        </p:txBody>
      </p:sp>
      <p:sp>
        <p:nvSpPr>
          <p:cNvPr id="9" name="Google Shape;522;p38">
            <a:extLst>
              <a:ext uri="{FF2B5EF4-FFF2-40B4-BE49-F238E27FC236}">
                <a16:creationId xmlns:a16="http://schemas.microsoft.com/office/drawing/2014/main" id="{7AE30C59-661E-FC00-CF73-A1E6A442899E}"/>
              </a:ext>
            </a:extLst>
          </p:cNvPr>
          <p:cNvSpPr txBox="1"/>
          <p:nvPr/>
        </p:nvSpPr>
        <p:spPr>
          <a:xfrm>
            <a:off x="1273875" y="2929222"/>
            <a:ext cx="2971927" cy="1923899"/>
          </a:xfrm>
          <a:prstGeom prst="rect">
            <a:avLst/>
          </a:prstGeom>
          <a:noFill/>
          <a:ln>
            <a:noFill/>
          </a:ln>
        </p:spPr>
        <p:txBody>
          <a:bodyPr spcFirstLastPara="1" wrap="square" lIns="91425" tIns="91425" rIns="91425" bIns="91425" anchor="t" anchorCtr="0">
            <a:noAutofit/>
          </a:bodyPr>
          <a:lstStyle/>
          <a:p>
            <a:pPr marL="285750" lvl="0" indent="-317500" algn="l" rtl="0">
              <a:lnSpc>
                <a:spcPct val="115000"/>
              </a:lnSpc>
              <a:spcBef>
                <a:spcPts val="0"/>
              </a:spcBef>
              <a:spcAft>
                <a:spcPts val="0"/>
              </a:spcAft>
              <a:buClr>
                <a:schemeClr val="dk1"/>
              </a:buClr>
              <a:buSzPts val="1400"/>
              <a:buFont typeface="Barlow"/>
              <a:buChar char="●"/>
            </a:pPr>
            <a:r>
              <a:rPr lang="en-US" sz="2000" dirty="0">
                <a:solidFill>
                  <a:schemeClr val="dk1"/>
                </a:solidFill>
                <a:latin typeface="Times New Roman" panose="02020603050405020304" pitchFamily="18" charset="0"/>
                <a:ea typeface="Barlow"/>
                <a:cs typeface="Times New Roman" panose="02020603050405020304" pitchFamily="18" charset="0"/>
                <a:sym typeface="Barlow"/>
              </a:rPr>
              <a:t>Attack that overloads the system by sending many SYN requests without completing the TCP connection.</a:t>
            </a:r>
            <a:endParaRPr sz="2000" dirty="0">
              <a:solidFill>
                <a:schemeClr val="dk1"/>
              </a:solidFill>
              <a:latin typeface="Times New Roman" panose="02020603050405020304" pitchFamily="18" charset="0"/>
              <a:ea typeface="Barlow"/>
              <a:cs typeface="Times New Roman" panose="02020603050405020304" pitchFamily="18" charset="0"/>
              <a:sym typeface="Barlow"/>
            </a:endParaRPr>
          </a:p>
        </p:txBody>
      </p:sp>
      <p:sp>
        <p:nvSpPr>
          <p:cNvPr id="12" name="Google Shape;522;p38">
            <a:extLst>
              <a:ext uri="{FF2B5EF4-FFF2-40B4-BE49-F238E27FC236}">
                <a16:creationId xmlns:a16="http://schemas.microsoft.com/office/drawing/2014/main" id="{C18B868A-B021-F88F-989B-AE6BBADA688D}"/>
              </a:ext>
            </a:extLst>
          </p:cNvPr>
          <p:cNvSpPr txBox="1"/>
          <p:nvPr/>
        </p:nvSpPr>
        <p:spPr>
          <a:xfrm>
            <a:off x="4671182" y="2884074"/>
            <a:ext cx="2999690" cy="1923899"/>
          </a:xfrm>
          <a:prstGeom prst="rect">
            <a:avLst/>
          </a:prstGeom>
          <a:noFill/>
          <a:ln>
            <a:noFill/>
          </a:ln>
        </p:spPr>
        <p:txBody>
          <a:bodyPr spcFirstLastPara="1" wrap="square" lIns="91425" tIns="91425" rIns="91425" bIns="91425" anchor="t" anchorCtr="0">
            <a:noAutofit/>
          </a:bodyPr>
          <a:lstStyle/>
          <a:p>
            <a:pPr marL="285750" lvl="0" indent="-317500" algn="l" rtl="0">
              <a:lnSpc>
                <a:spcPct val="115000"/>
              </a:lnSpc>
              <a:spcBef>
                <a:spcPts val="0"/>
              </a:spcBef>
              <a:spcAft>
                <a:spcPts val="0"/>
              </a:spcAft>
              <a:buClr>
                <a:schemeClr val="dk1"/>
              </a:buClr>
              <a:buSzPts val="1400"/>
              <a:buFont typeface="Barlow"/>
              <a:buChar char="●"/>
            </a:pPr>
            <a:r>
              <a:rPr lang="en-US" sz="2000" dirty="0">
                <a:solidFill>
                  <a:schemeClr val="dk1"/>
                </a:solidFill>
                <a:latin typeface="Times New Roman" panose="02020603050405020304" pitchFamily="18" charset="0"/>
                <a:ea typeface="Barlow"/>
                <a:cs typeface="Times New Roman" panose="02020603050405020304" pitchFamily="18" charset="0"/>
                <a:sym typeface="Barlow"/>
              </a:rPr>
              <a:t>Sends an ICMP Echo Request packet with a spoofed source address to the broadcast address, flooding the target system with responses.</a:t>
            </a:r>
            <a:endParaRPr sz="2000" dirty="0">
              <a:solidFill>
                <a:schemeClr val="dk1"/>
              </a:solidFill>
              <a:latin typeface="Times New Roman" panose="02020603050405020304" pitchFamily="18" charset="0"/>
              <a:ea typeface="Barlow"/>
              <a:cs typeface="Times New Roman" panose="02020603050405020304" pitchFamily="18" charset="0"/>
              <a:sym typeface="Barlow"/>
            </a:endParaRPr>
          </a:p>
        </p:txBody>
      </p:sp>
      <p:sp>
        <p:nvSpPr>
          <p:cNvPr id="13" name="Google Shape;522;p38">
            <a:extLst>
              <a:ext uri="{FF2B5EF4-FFF2-40B4-BE49-F238E27FC236}">
                <a16:creationId xmlns:a16="http://schemas.microsoft.com/office/drawing/2014/main" id="{E9221C40-B490-6FC5-2277-DDA1BC97E198}"/>
              </a:ext>
            </a:extLst>
          </p:cNvPr>
          <p:cNvSpPr txBox="1"/>
          <p:nvPr/>
        </p:nvSpPr>
        <p:spPr>
          <a:xfrm>
            <a:off x="8371582" y="2884074"/>
            <a:ext cx="2971927" cy="1923899"/>
          </a:xfrm>
          <a:prstGeom prst="rect">
            <a:avLst/>
          </a:prstGeom>
          <a:noFill/>
          <a:ln>
            <a:noFill/>
          </a:ln>
        </p:spPr>
        <p:txBody>
          <a:bodyPr spcFirstLastPara="1" wrap="square" lIns="91425" tIns="91425" rIns="91425" bIns="91425" anchor="t" anchorCtr="0">
            <a:noAutofit/>
          </a:bodyPr>
          <a:lstStyle/>
          <a:p>
            <a:pPr marL="285750" lvl="0" indent="-317500" algn="l" rtl="0">
              <a:lnSpc>
                <a:spcPct val="115000"/>
              </a:lnSpc>
              <a:spcBef>
                <a:spcPts val="0"/>
              </a:spcBef>
              <a:spcAft>
                <a:spcPts val="0"/>
              </a:spcAft>
              <a:buClr>
                <a:schemeClr val="dk1"/>
              </a:buClr>
              <a:buSzPts val="1400"/>
              <a:buFont typeface="Barlow"/>
              <a:buChar char="●"/>
            </a:pPr>
            <a:r>
              <a:rPr lang="en-US" sz="2000" dirty="0">
                <a:solidFill>
                  <a:schemeClr val="dk1"/>
                </a:solidFill>
                <a:latin typeface="Times New Roman" panose="02020603050405020304" pitchFamily="18" charset="0"/>
                <a:ea typeface="Barlow"/>
                <a:cs typeface="Times New Roman" panose="02020603050405020304" pitchFamily="18" charset="0"/>
                <a:sym typeface="Barlow"/>
              </a:rPr>
              <a:t>Attack by sending a large number of ICMP ping requests, causing the target system to overload bandwidth and resources.</a:t>
            </a:r>
            <a:endParaRPr sz="2000" dirty="0">
              <a:solidFill>
                <a:schemeClr val="dk1"/>
              </a:solidFill>
              <a:latin typeface="Times New Roman" panose="02020603050405020304" pitchFamily="18" charset="0"/>
              <a:ea typeface="Barlow"/>
              <a:cs typeface="Times New Roman" panose="02020603050405020304" pitchFamily="18" charset="0"/>
              <a:sym typeface="Barlow"/>
            </a:endParaRPr>
          </a:p>
        </p:txBody>
      </p:sp>
      <p:cxnSp>
        <p:nvCxnSpPr>
          <p:cNvPr id="4" name="Straight Connector 3">
            <a:extLst>
              <a:ext uri="{FF2B5EF4-FFF2-40B4-BE49-F238E27FC236}">
                <a16:creationId xmlns:a16="http://schemas.microsoft.com/office/drawing/2014/main" id="{45A82954-6CE0-A102-17EF-31684DA5C6F2}"/>
              </a:ext>
            </a:extLst>
          </p:cNvPr>
          <p:cNvCxnSpPr>
            <a:endCxn id="521" idx="0"/>
          </p:cNvCxnSpPr>
          <p:nvPr/>
        </p:nvCxnSpPr>
        <p:spPr>
          <a:xfrm>
            <a:off x="6096000" y="2081731"/>
            <a:ext cx="2" cy="32400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400951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1">
          <a:extLst>
            <a:ext uri="{FF2B5EF4-FFF2-40B4-BE49-F238E27FC236}">
              <a16:creationId xmlns:a16="http://schemas.microsoft.com/office/drawing/2014/main" id="{7F41BB37-6679-F4B3-52C0-D921148BED46}"/>
            </a:ext>
          </a:extLst>
        </p:cNvPr>
        <p:cNvGrpSpPr/>
        <p:nvPr/>
      </p:nvGrpSpPr>
      <p:grpSpPr>
        <a:xfrm>
          <a:off x="0" y="0"/>
          <a:ext cx="0" cy="0"/>
          <a:chOff x="0" y="0"/>
          <a:chExt cx="0" cy="0"/>
        </a:xfrm>
      </p:grpSpPr>
      <p:sp>
        <p:nvSpPr>
          <p:cNvPr id="605" name="Google Shape;605;p42">
            <a:extLst>
              <a:ext uri="{FF2B5EF4-FFF2-40B4-BE49-F238E27FC236}">
                <a16:creationId xmlns:a16="http://schemas.microsoft.com/office/drawing/2014/main" id="{B2FD7587-80CD-AFA8-BE73-14066472E1D4}"/>
              </a:ext>
            </a:extLst>
          </p:cNvPr>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US" dirty="0"/>
              <a:t>SYN Flood</a:t>
            </a:r>
          </a:p>
        </p:txBody>
      </p:sp>
      <p:sp>
        <p:nvSpPr>
          <p:cNvPr id="606" name="Google Shape;606;p42">
            <a:extLst>
              <a:ext uri="{FF2B5EF4-FFF2-40B4-BE49-F238E27FC236}">
                <a16:creationId xmlns:a16="http://schemas.microsoft.com/office/drawing/2014/main" id="{142FDA4B-7424-2224-D487-BDEF92B8A02C}"/>
              </a:ext>
            </a:extLst>
          </p:cNvPr>
          <p:cNvSpPr txBox="1"/>
          <p:nvPr/>
        </p:nvSpPr>
        <p:spPr>
          <a:xfrm>
            <a:off x="950967" y="5752533"/>
            <a:ext cx="10338000" cy="392400"/>
          </a:xfrm>
          <a:prstGeom prst="rect">
            <a:avLst/>
          </a:prstGeom>
          <a:noFill/>
          <a:ln>
            <a:noFill/>
          </a:ln>
        </p:spPr>
        <p:txBody>
          <a:bodyPr spcFirstLastPara="1" wrap="square" lIns="121900" tIns="121900" rIns="121900" bIns="121900" anchor="t" anchorCtr="0">
            <a:noAutofit/>
          </a:bodyPr>
          <a:lstStyle/>
          <a:p>
            <a:pPr marL="0" marR="0" lvl="0" indent="0" algn="ctr" defTabSz="1219170" rtl="0" eaLnBrk="1" fontAlgn="auto" latinLnBrk="0" hangingPunct="1">
              <a:lnSpc>
                <a:spcPct val="115000"/>
              </a:lnSpc>
              <a:spcBef>
                <a:spcPts val="0"/>
              </a:spcBef>
              <a:spcAft>
                <a:spcPts val="0"/>
              </a:spcAft>
              <a:buClr>
                <a:srgbClr val="000000"/>
              </a:buClr>
              <a:buSzTx/>
              <a:buFontTx/>
              <a:buNone/>
              <a:tabLst/>
              <a:defRPr/>
            </a:pPr>
            <a:endParaRPr kumimoji="0" sz="1333" b="1" i="0" u="sng" strike="noStrike" kern="0" cap="none" spc="0" normalizeH="0" baseline="0" noProof="0" dirty="0">
              <a:ln>
                <a:noFill/>
              </a:ln>
              <a:solidFill>
                <a:srgbClr val="333333"/>
              </a:solidFill>
              <a:effectLst/>
              <a:uLnTx/>
              <a:uFillTx/>
              <a:latin typeface="Barlow"/>
              <a:ea typeface="Barlow"/>
              <a:cs typeface="Barlow"/>
              <a:sym typeface="Barlow"/>
            </a:endParaRPr>
          </a:p>
        </p:txBody>
      </p:sp>
      <p:sp>
        <p:nvSpPr>
          <p:cNvPr id="611" name="Google Shape;611;p42">
            <a:extLst>
              <a:ext uri="{FF2B5EF4-FFF2-40B4-BE49-F238E27FC236}">
                <a16:creationId xmlns:a16="http://schemas.microsoft.com/office/drawing/2014/main" id="{33B4BDDE-D8CE-D1E4-0EC5-E9CFE1DC7399}"/>
              </a:ext>
            </a:extLst>
          </p:cNvPr>
          <p:cNvSpPr txBox="1"/>
          <p:nvPr/>
        </p:nvSpPr>
        <p:spPr>
          <a:xfrm>
            <a:off x="1193392" y="2318130"/>
            <a:ext cx="10095575" cy="2221739"/>
          </a:xfrm>
          <a:prstGeom prst="rect">
            <a:avLst/>
          </a:prstGeom>
          <a:noFill/>
          <a:ln>
            <a:noFill/>
          </a:ln>
        </p:spPr>
        <p:txBody>
          <a:bodyPr spcFirstLastPara="1" wrap="square" lIns="121900" tIns="121900" rIns="121900" bIns="121900" anchor="t" anchorCtr="0">
            <a:noAutofit/>
          </a:bodyPr>
          <a:lstStyle/>
          <a:p>
            <a:pPr marL="342900" marR="0" lvl="0" indent="-342900" algn="l" defTabSz="1219170" rtl="0" eaLnBrk="1" fontAlgn="auto" latinLnBrk="0" hangingPunct="1">
              <a:lnSpc>
                <a:spcPct val="115000"/>
              </a:lnSpc>
              <a:spcBef>
                <a:spcPts val="0"/>
              </a:spcBef>
              <a:spcAft>
                <a:spcPts val="0"/>
              </a:spcAft>
              <a:buClr>
                <a:srgbClr val="000000"/>
              </a:buClr>
              <a:buSzTx/>
              <a:buFont typeface="Arial" panose="020B0604020202020204" pitchFamily="34" charset="0"/>
              <a:buChar char="•"/>
              <a:tabLst/>
              <a:defRPr/>
            </a:pPr>
            <a:r>
              <a:rPr lang="en-US" sz="2400" b="0" i="0" dirty="0">
                <a:effectLst/>
                <a:latin typeface="Times New Roman" panose="02020603050405020304" pitchFamily="18" charset="0"/>
                <a:cs typeface="Times New Roman" panose="02020603050405020304" pitchFamily="18" charset="0"/>
              </a:rPr>
              <a:t>A SYN flood (half-open attack) is a type of </a:t>
            </a:r>
            <a:r>
              <a:rPr lang="en-US" sz="2400" b="0" i="0" strike="noStrike" dirty="0">
                <a:effectLst/>
                <a:latin typeface="Times New Roman" panose="02020603050405020304" pitchFamily="18" charset="0"/>
                <a:cs typeface="Times New Roman" panose="02020603050405020304" pitchFamily="18" charset="0"/>
              </a:rPr>
              <a:t>denial-of-service (DDoS) attack</a:t>
            </a:r>
            <a:r>
              <a:rPr lang="en-US" sz="2400" b="0" i="0" dirty="0">
                <a:effectLst/>
                <a:latin typeface="Times New Roman" panose="02020603050405020304" pitchFamily="18" charset="0"/>
                <a:cs typeface="Times New Roman" panose="02020603050405020304" pitchFamily="18" charset="0"/>
              </a:rPr>
              <a:t> which aims to make a server unavailable to legitimate traffic by consuming all available server resources.</a:t>
            </a:r>
          </a:p>
          <a:p>
            <a:pPr marL="342900" marR="0" lvl="0" indent="-342900" algn="l" defTabSz="1219170" rtl="0" eaLnBrk="1" fontAlgn="auto" latinLnBrk="0" hangingPunct="1">
              <a:lnSpc>
                <a:spcPct val="115000"/>
              </a:lnSpc>
              <a:spcBef>
                <a:spcPts val="0"/>
              </a:spcBef>
              <a:spcAft>
                <a:spcPts val="0"/>
              </a:spcAft>
              <a:buClr>
                <a:srgbClr val="000000"/>
              </a:buClr>
              <a:buSzTx/>
              <a:buFont typeface="Arial" panose="020B0604020202020204" pitchFamily="34" charset="0"/>
              <a:buChar char="•"/>
              <a:tabLst/>
              <a:defRPr/>
            </a:pPr>
            <a:r>
              <a:rPr lang="en-US" sz="2400" b="0" i="0" dirty="0">
                <a:effectLst/>
                <a:latin typeface="Times New Roman" panose="02020603050405020304" pitchFamily="18" charset="0"/>
                <a:cs typeface="Times New Roman" panose="02020603050405020304" pitchFamily="18" charset="0"/>
              </a:rPr>
              <a:t>By repeatedly sending initial connection request (SYN) packets, the attacker is able to overwhelm all available ports on a targeted server machine, causing the targeted device to respond to legitimate traffic sluggishly or not at all.</a:t>
            </a:r>
            <a:endParaRPr kumimoji="0" lang="en-US" sz="2400" b="0" i="0" u="none" strike="noStrike" kern="0" cap="none" spc="0" normalizeH="0" baseline="0" noProof="0" dirty="0">
              <a:ln>
                <a:noFill/>
              </a:ln>
              <a:effectLst/>
              <a:uLnTx/>
              <a:uFillTx/>
              <a:latin typeface="Times New Roman" panose="02020603050405020304" pitchFamily="18" charset="0"/>
              <a:ea typeface="Barlow"/>
              <a:cs typeface="Times New Roman" panose="02020603050405020304" pitchFamily="18" charset="0"/>
              <a:sym typeface="Barlow"/>
            </a:endParaRPr>
          </a:p>
        </p:txBody>
      </p:sp>
      <p:sp>
        <p:nvSpPr>
          <p:cNvPr id="3" name="Google Shape;519;p38">
            <a:extLst>
              <a:ext uri="{FF2B5EF4-FFF2-40B4-BE49-F238E27FC236}">
                <a16:creationId xmlns:a16="http://schemas.microsoft.com/office/drawing/2014/main" id="{3D2248CB-0189-C138-D411-0CAD19413D6F}"/>
              </a:ext>
            </a:extLst>
          </p:cNvPr>
          <p:cNvSpPr txBox="1"/>
          <p:nvPr/>
        </p:nvSpPr>
        <p:spPr>
          <a:xfrm>
            <a:off x="3771200" y="1584649"/>
            <a:ext cx="4649600" cy="563600"/>
          </a:xfrm>
          <a:prstGeom prst="rect">
            <a:avLst/>
          </a:prstGeom>
          <a:noFill/>
          <a:ln>
            <a:noFill/>
          </a:ln>
        </p:spPr>
        <p:txBody>
          <a:bodyPr spcFirstLastPara="1" wrap="square" lIns="121900" tIns="121900" rIns="121900" bIns="121900" anchor="b" anchorCtr="0">
            <a:noAutofit/>
          </a:bodyPr>
          <a:lstStyle/>
          <a:p>
            <a:pPr marL="0" marR="0" lvl="0" indent="0" algn="ctr" defTabSz="1219170" rtl="0" eaLnBrk="1" fontAlgn="auto" latinLnBrk="0" hangingPunct="1">
              <a:lnSpc>
                <a:spcPct val="115000"/>
              </a:lnSpc>
              <a:spcBef>
                <a:spcPts val="0"/>
              </a:spcBef>
              <a:spcAft>
                <a:spcPts val="0"/>
              </a:spcAft>
              <a:buClr>
                <a:srgbClr val="000000"/>
              </a:buClr>
              <a:buSzTx/>
              <a:buFontTx/>
              <a:buNone/>
              <a:tabLst/>
              <a:defRPr/>
            </a:pPr>
            <a:r>
              <a:rPr kumimoji="0" lang="en-US" sz="3200" b="1" i="0" u="none" strike="noStrike" kern="0" cap="none" spc="0" normalizeH="0" baseline="0" noProof="0" dirty="0">
                <a:ln>
                  <a:noFill/>
                </a:ln>
                <a:solidFill>
                  <a:srgbClr val="775C47"/>
                </a:solidFill>
                <a:effectLst/>
                <a:uLnTx/>
                <a:uFillTx/>
                <a:latin typeface="Bricolage Grotesque"/>
                <a:ea typeface="Bricolage Grotesque"/>
                <a:cs typeface="Bricolage Grotesque"/>
                <a:sym typeface="Bricolage Grotesque"/>
              </a:rPr>
              <a:t>Definition</a:t>
            </a:r>
          </a:p>
        </p:txBody>
      </p:sp>
    </p:spTree>
    <p:extLst>
      <p:ext uri="{BB962C8B-B14F-4D97-AF65-F5344CB8AC3E}">
        <p14:creationId xmlns:p14="http://schemas.microsoft.com/office/powerpoint/2010/main" val="252159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7">
          <a:extLst>
            <a:ext uri="{FF2B5EF4-FFF2-40B4-BE49-F238E27FC236}">
              <a16:creationId xmlns:a16="http://schemas.microsoft.com/office/drawing/2014/main" id="{DADA308D-EC70-8108-3BB3-A8B8361F3D07}"/>
            </a:ext>
          </a:extLst>
        </p:cNvPr>
        <p:cNvGrpSpPr/>
        <p:nvPr/>
      </p:nvGrpSpPr>
      <p:grpSpPr>
        <a:xfrm>
          <a:off x="0" y="0"/>
          <a:ext cx="0" cy="0"/>
          <a:chOff x="0" y="0"/>
          <a:chExt cx="0" cy="0"/>
        </a:xfrm>
      </p:grpSpPr>
      <p:sp>
        <p:nvSpPr>
          <p:cNvPr id="519" name="Google Shape;519;p38">
            <a:extLst>
              <a:ext uri="{FF2B5EF4-FFF2-40B4-BE49-F238E27FC236}">
                <a16:creationId xmlns:a16="http://schemas.microsoft.com/office/drawing/2014/main" id="{297688AC-A3E4-D44C-CDC2-927610765949}"/>
              </a:ext>
            </a:extLst>
          </p:cNvPr>
          <p:cNvSpPr txBox="1"/>
          <p:nvPr/>
        </p:nvSpPr>
        <p:spPr>
          <a:xfrm>
            <a:off x="3741176" y="1300800"/>
            <a:ext cx="4649600" cy="563600"/>
          </a:xfrm>
          <a:prstGeom prst="rect">
            <a:avLst/>
          </a:prstGeom>
          <a:noFill/>
          <a:ln>
            <a:noFill/>
          </a:ln>
        </p:spPr>
        <p:txBody>
          <a:bodyPr spcFirstLastPara="1" wrap="square" lIns="121900" tIns="121900" rIns="121900" bIns="121900" anchor="b" anchorCtr="0">
            <a:noAutofit/>
          </a:bodyPr>
          <a:lstStyle/>
          <a:p>
            <a:pPr marL="0" marR="0" lvl="0" indent="0" algn="ctr" defTabSz="1219170" rtl="0" eaLnBrk="1" fontAlgn="auto" latinLnBrk="0" hangingPunct="1">
              <a:lnSpc>
                <a:spcPct val="115000"/>
              </a:lnSpc>
              <a:spcBef>
                <a:spcPts val="0"/>
              </a:spcBef>
              <a:spcAft>
                <a:spcPts val="0"/>
              </a:spcAft>
              <a:buClr>
                <a:srgbClr val="000000"/>
              </a:buClr>
              <a:buSzTx/>
              <a:buFontTx/>
              <a:buNone/>
              <a:tabLst/>
              <a:defRPr/>
            </a:pPr>
            <a:r>
              <a:rPr kumimoji="0" lang="en-US" sz="2667" b="1" i="0" u="none" strike="noStrike" kern="0" cap="none" spc="0" normalizeH="0" baseline="0" noProof="0" dirty="0">
                <a:ln>
                  <a:noFill/>
                </a:ln>
                <a:solidFill>
                  <a:srgbClr val="775C47"/>
                </a:solidFill>
                <a:effectLst/>
                <a:uLnTx/>
                <a:uFillTx/>
                <a:latin typeface="Bricolage Grotesque"/>
                <a:ea typeface="Bricolage Grotesque"/>
                <a:cs typeface="Bricolage Grotesque"/>
                <a:sym typeface="Bricolage Grotesque"/>
              </a:rPr>
              <a:t>Types of SYN Flood</a:t>
            </a:r>
          </a:p>
        </p:txBody>
      </p:sp>
      <p:sp>
        <p:nvSpPr>
          <p:cNvPr id="520" name="Google Shape;520;p38">
            <a:extLst>
              <a:ext uri="{FF2B5EF4-FFF2-40B4-BE49-F238E27FC236}">
                <a16:creationId xmlns:a16="http://schemas.microsoft.com/office/drawing/2014/main" id="{166F9373-BCE7-5364-3745-B59560484ED3}"/>
              </a:ext>
            </a:extLst>
          </p:cNvPr>
          <p:cNvSpPr txBox="1"/>
          <p:nvPr/>
        </p:nvSpPr>
        <p:spPr>
          <a:xfrm>
            <a:off x="413392" y="2531865"/>
            <a:ext cx="3421627" cy="563600"/>
          </a:xfrm>
          <a:prstGeom prst="rect">
            <a:avLst/>
          </a:prstGeom>
          <a:noFill/>
          <a:ln>
            <a:noFill/>
          </a:ln>
        </p:spPr>
        <p:txBody>
          <a:bodyPr spcFirstLastPara="1" wrap="square" lIns="121900" tIns="121900" rIns="121900" bIns="121900" anchor="b" anchorCtr="0">
            <a:noAutofit/>
          </a:bodyPr>
          <a:lstStyle/>
          <a:p>
            <a:pPr marL="0" marR="0" lvl="0" indent="0" algn="ctr" defTabSz="1219170" rtl="0" eaLnBrk="1" fontAlgn="auto" latinLnBrk="0" hangingPunct="1">
              <a:lnSpc>
                <a:spcPct val="115000"/>
              </a:lnSpc>
              <a:spcBef>
                <a:spcPts val="0"/>
              </a:spcBef>
              <a:spcAft>
                <a:spcPts val="0"/>
              </a:spcAft>
              <a:buClr>
                <a:srgbClr val="000000"/>
              </a:buClr>
              <a:buSzTx/>
              <a:buFontTx/>
              <a:buNone/>
              <a:tabLst/>
              <a:defRPr/>
            </a:pPr>
            <a:r>
              <a:rPr kumimoji="0" lang="en-US" sz="2667" b="1" i="0" u="none" strike="noStrike" kern="0" cap="none" spc="0" normalizeH="0" baseline="0" noProof="0" dirty="0">
                <a:ln>
                  <a:noFill/>
                </a:ln>
                <a:solidFill>
                  <a:srgbClr val="775C47"/>
                </a:solidFill>
                <a:effectLst/>
                <a:uLnTx/>
                <a:uFillTx/>
                <a:latin typeface="Bricolage Grotesque"/>
                <a:ea typeface="Bricolage Grotesque"/>
                <a:cs typeface="Bricolage Grotesque"/>
                <a:sym typeface="Bricolage Grotesque"/>
              </a:rPr>
              <a:t>Direct attack</a:t>
            </a:r>
          </a:p>
        </p:txBody>
      </p:sp>
      <p:cxnSp>
        <p:nvCxnSpPr>
          <p:cNvPr id="523" name="Google Shape;523;p38">
            <a:extLst>
              <a:ext uri="{FF2B5EF4-FFF2-40B4-BE49-F238E27FC236}">
                <a16:creationId xmlns:a16="http://schemas.microsoft.com/office/drawing/2014/main" id="{B9FB71D9-D0A5-36A0-98C3-067722F1BCF5}"/>
              </a:ext>
            </a:extLst>
          </p:cNvPr>
          <p:cNvCxnSpPr>
            <a:cxnSpLocks/>
            <a:stCxn id="519" idx="2"/>
            <a:endCxn id="520" idx="0"/>
          </p:cNvCxnSpPr>
          <p:nvPr/>
        </p:nvCxnSpPr>
        <p:spPr>
          <a:xfrm rot="5400000">
            <a:off x="3761359" y="227247"/>
            <a:ext cx="667465" cy="3941770"/>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524" name="Google Shape;524;p38">
            <a:extLst>
              <a:ext uri="{FF2B5EF4-FFF2-40B4-BE49-F238E27FC236}">
                <a16:creationId xmlns:a16="http://schemas.microsoft.com/office/drawing/2014/main" id="{55BC7529-365B-C6DE-2752-D5C8315FB4A2}"/>
              </a:ext>
            </a:extLst>
          </p:cNvPr>
          <p:cNvCxnSpPr>
            <a:cxnSpLocks/>
          </p:cNvCxnSpPr>
          <p:nvPr/>
        </p:nvCxnSpPr>
        <p:spPr>
          <a:xfrm>
            <a:off x="6048816" y="2198132"/>
            <a:ext cx="3886200" cy="263974"/>
          </a:xfrm>
          <a:prstGeom prst="bentConnector2">
            <a:avLst/>
          </a:prstGeom>
          <a:noFill/>
          <a:ln w="19050" cap="flat" cmpd="sng">
            <a:solidFill>
              <a:schemeClr val="dk1"/>
            </a:solidFill>
            <a:prstDash val="solid"/>
            <a:round/>
            <a:headEnd type="none" w="med" len="med"/>
            <a:tailEnd type="none" w="med" len="med"/>
          </a:ln>
        </p:spPr>
      </p:cxnSp>
      <p:sp>
        <p:nvSpPr>
          <p:cNvPr id="6" name="Google Shape;521;p38">
            <a:extLst>
              <a:ext uri="{FF2B5EF4-FFF2-40B4-BE49-F238E27FC236}">
                <a16:creationId xmlns:a16="http://schemas.microsoft.com/office/drawing/2014/main" id="{0C497D7E-AF9C-0AA6-F039-5FF4318B3739}"/>
              </a:ext>
            </a:extLst>
          </p:cNvPr>
          <p:cNvSpPr txBox="1"/>
          <p:nvPr/>
        </p:nvSpPr>
        <p:spPr>
          <a:xfrm>
            <a:off x="7878912" y="2462106"/>
            <a:ext cx="4127044" cy="563600"/>
          </a:xfrm>
          <a:prstGeom prst="rect">
            <a:avLst/>
          </a:prstGeom>
          <a:noFill/>
          <a:ln>
            <a:noFill/>
          </a:ln>
        </p:spPr>
        <p:txBody>
          <a:bodyPr spcFirstLastPara="1" wrap="square" lIns="121900" tIns="121900" rIns="121900" bIns="121900" anchor="b" anchorCtr="0">
            <a:noAutofit/>
          </a:bodyPr>
          <a:lstStyle/>
          <a:p>
            <a:pPr marL="0" marR="0" lvl="0" indent="0" algn="ctr" defTabSz="1219170" rtl="0" eaLnBrk="1" fontAlgn="auto" latinLnBrk="0" hangingPunct="1">
              <a:lnSpc>
                <a:spcPct val="115000"/>
              </a:lnSpc>
              <a:spcBef>
                <a:spcPts val="0"/>
              </a:spcBef>
              <a:spcAft>
                <a:spcPts val="0"/>
              </a:spcAft>
              <a:buClr>
                <a:srgbClr val="000000"/>
              </a:buClr>
              <a:buSzTx/>
              <a:buFontTx/>
              <a:buNone/>
              <a:tabLst/>
              <a:defRPr/>
            </a:pPr>
            <a:r>
              <a:rPr kumimoji="0" lang="en-US" sz="2667" b="1" i="0" u="none" strike="noStrike" kern="0" cap="none" spc="0" normalizeH="0" baseline="0" noProof="0" dirty="0">
                <a:ln>
                  <a:noFill/>
                </a:ln>
                <a:solidFill>
                  <a:srgbClr val="775C47"/>
                </a:solidFill>
                <a:effectLst/>
                <a:uLnTx/>
                <a:uFillTx/>
                <a:latin typeface="Bricolage Grotesque"/>
                <a:ea typeface="Bricolage Grotesque"/>
                <a:cs typeface="Bricolage Grotesque"/>
                <a:sym typeface="Bricolage Grotesque"/>
              </a:rPr>
              <a:t>Distributed attack </a:t>
            </a:r>
          </a:p>
        </p:txBody>
      </p:sp>
      <p:sp>
        <p:nvSpPr>
          <p:cNvPr id="10" name="Google Shape;522;p38">
            <a:extLst>
              <a:ext uri="{FF2B5EF4-FFF2-40B4-BE49-F238E27FC236}">
                <a16:creationId xmlns:a16="http://schemas.microsoft.com/office/drawing/2014/main" id="{77A07D91-C3C5-9863-5C0A-F227657FF80B}"/>
              </a:ext>
            </a:extLst>
          </p:cNvPr>
          <p:cNvSpPr txBox="1"/>
          <p:nvPr/>
        </p:nvSpPr>
        <p:spPr>
          <a:xfrm>
            <a:off x="526192" y="3102835"/>
            <a:ext cx="3549884" cy="2230412"/>
          </a:xfrm>
          <a:prstGeom prst="rect">
            <a:avLst/>
          </a:prstGeom>
          <a:noFill/>
          <a:ln>
            <a:noFill/>
          </a:ln>
        </p:spPr>
        <p:txBody>
          <a:bodyPr spcFirstLastPara="1" wrap="square" lIns="91425" tIns="91425" rIns="91425" bIns="91425" anchor="t" anchorCtr="0">
            <a:noAutofit/>
          </a:bodyPr>
          <a:lstStyle/>
          <a:p>
            <a:pPr marL="285750" marR="0" lvl="0" indent="-317500" algn="l" defTabSz="914400" rtl="0" eaLnBrk="1" fontAlgn="auto" latinLnBrk="0" hangingPunct="1">
              <a:lnSpc>
                <a:spcPct val="115000"/>
              </a:lnSpc>
              <a:spcBef>
                <a:spcPts val="0"/>
              </a:spcBef>
              <a:spcAft>
                <a:spcPts val="0"/>
              </a:spcAft>
              <a:buClr>
                <a:srgbClr val="333333"/>
              </a:buClr>
              <a:buSzPts val="1400"/>
              <a:buFont typeface="Barlow"/>
              <a:buChar char="●"/>
              <a:tabLst/>
              <a:defRPr/>
            </a:pPr>
            <a:r>
              <a:rPr kumimoji="0" lang="en-US" sz="1800" b="0" i="0" u="none" strike="noStrike" kern="1200" cap="none" spc="0" normalizeH="0" baseline="0" noProof="0" dirty="0">
                <a:ln>
                  <a:noFill/>
                </a:ln>
                <a:solidFill>
                  <a:srgbClr val="333333"/>
                </a:solidFill>
                <a:effectLst/>
                <a:uLnTx/>
                <a:uFillTx/>
                <a:latin typeface="Times New Roman" panose="02020603050405020304" pitchFamily="18" charset="0"/>
                <a:ea typeface="Barlow"/>
                <a:cs typeface="Times New Roman" panose="02020603050405020304" pitchFamily="18" charset="0"/>
                <a:sym typeface="Barlow"/>
              </a:rPr>
              <a:t>In a SYN flood with no IP spoofing, the attacker uses their real IP. The attacker prevents responding to SYN-ACK packets, leaving connections half-open.</a:t>
            </a:r>
            <a:endParaRPr kumimoji="0" sz="1800" b="0" i="0" u="none" strike="noStrike" kern="1200" cap="none" spc="0" normalizeH="0" baseline="0" noProof="0" dirty="0">
              <a:ln>
                <a:noFill/>
              </a:ln>
              <a:solidFill>
                <a:srgbClr val="333333"/>
              </a:solidFill>
              <a:effectLst/>
              <a:uLnTx/>
              <a:uFillTx/>
              <a:latin typeface="Times New Roman" panose="02020603050405020304" pitchFamily="18" charset="0"/>
              <a:ea typeface="Barlow"/>
              <a:cs typeface="Times New Roman" panose="02020603050405020304" pitchFamily="18" charset="0"/>
              <a:sym typeface="Barlow"/>
            </a:endParaRPr>
          </a:p>
        </p:txBody>
      </p:sp>
      <p:sp>
        <p:nvSpPr>
          <p:cNvPr id="11" name="Google Shape;522;p38">
            <a:extLst>
              <a:ext uri="{FF2B5EF4-FFF2-40B4-BE49-F238E27FC236}">
                <a16:creationId xmlns:a16="http://schemas.microsoft.com/office/drawing/2014/main" id="{2DDE9463-D6A7-DB34-AB4C-7C6BB25E706F}"/>
              </a:ext>
            </a:extLst>
          </p:cNvPr>
          <p:cNvSpPr txBox="1"/>
          <p:nvPr/>
        </p:nvSpPr>
        <p:spPr>
          <a:xfrm>
            <a:off x="4343484" y="3102835"/>
            <a:ext cx="3554362" cy="1451848"/>
          </a:xfrm>
          <a:prstGeom prst="rect">
            <a:avLst/>
          </a:prstGeom>
          <a:noFill/>
          <a:ln>
            <a:noFill/>
          </a:ln>
        </p:spPr>
        <p:txBody>
          <a:bodyPr spcFirstLastPara="1" wrap="square" lIns="91425" tIns="91425" rIns="91425" bIns="91425" anchor="t" anchorCtr="0">
            <a:noAutofit/>
          </a:bodyPr>
          <a:lstStyle/>
          <a:p>
            <a:pPr marL="285750" marR="0" lvl="0" indent="-317500" algn="l" defTabSz="914400" rtl="0" eaLnBrk="1" fontAlgn="auto" latinLnBrk="0" hangingPunct="1">
              <a:lnSpc>
                <a:spcPct val="115000"/>
              </a:lnSpc>
              <a:spcBef>
                <a:spcPts val="0"/>
              </a:spcBef>
              <a:spcAft>
                <a:spcPts val="0"/>
              </a:spcAft>
              <a:buClr>
                <a:srgbClr val="333333"/>
              </a:buClr>
              <a:buSzPts val="1400"/>
              <a:buFont typeface="Barlow"/>
              <a:buChar char="●"/>
              <a:tabLst/>
              <a:defRPr/>
            </a:pPr>
            <a:r>
              <a:rPr kumimoji="0" lang="en-US" sz="1800" b="0" i="0" u="none" strike="noStrike" kern="1200" cap="none" spc="0" normalizeH="0" baseline="0" noProof="0" dirty="0">
                <a:ln>
                  <a:noFill/>
                </a:ln>
                <a:solidFill>
                  <a:srgbClr val="333333"/>
                </a:solidFill>
                <a:effectLst/>
                <a:uLnTx/>
                <a:uFillTx/>
                <a:latin typeface="Times New Roman" panose="02020603050405020304" pitchFamily="18" charset="0"/>
                <a:ea typeface="Barlow"/>
                <a:cs typeface="Times New Roman" panose="02020603050405020304" pitchFamily="18" charset="0"/>
                <a:sym typeface="Barlow"/>
              </a:rPr>
              <a:t>The attacker spoofs IP addresses on SYN packets to hide their identity. </a:t>
            </a:r>
          </a:p>
        </p:txBody>
      </p:sp>
      <p:cxnSp>
        <p:nvCxnSpPr>
          <p:cNvPr id="4" name="Straight Connector 3">
            <a:extLst>
              <a:ext uri="{FF2B5EF4-FFF2-40B4-BE49-F238E27FC236}">
                <a16:creationId xmlns:a16="http://schemas.microsoft.com/office/drawing/2014/main" id="{CBB898A5-D10F-1E5D-038A-CB039D02CF58}"/>
              </a:ext>
            </a:extLst>
          </p:cNvPr>
          <p:cNvCxnSpPr>
            <a:cxnSpLocks/>
          </p:cNvCxnSpPr>
          <p:nvPr/>
        </p:nvCxnSpPr>
        <p:spPr>
          <a:xfrm>
            <a:off x="6064770" y="2187786"/>
            <a:ext cx="0" cy="274320"/>
          </a:xfrm>
          <a:prstGeom prst="line">
            <a:avLst/>
          </a:prstGeom>
          <a:ln w="19050"/>
        </p:spPr>
        <p:style>
          <a:lnRef idx="1">
            <a:schemeClr val="dk1"/>
          </a:lnRef>
          <a:fillRef idx="0">
            <a:schemeClr val="dk1"/>
          </a:fillRef>
          <a:effectRef idx="0">
            <a:schemeClr val="dk1"/>
          </a:effectRef>
          <a:fontRef idx="minor">
            <a:schemeClr val="tx1"/>
          </a:fontRef>
        </p:style>
      </p:cxnSp>
      <p:sp>
        <p:nvSpPr>
          <p:cNvPr id="5" name="Google Shape;520;p38">
            <a:extLst>
              <a:ext uri="{FF2B5EF4-FFF2-40B4-BE49-F238E27FC236}">
                <a16:creationId xmlns:a16="http://schemas.microsoft.com/office/drawing/2014/main" id="{DCBFDFE5-3443-68F2-9F80-062C51574931}"/>
              </a:ext>
            </a:extLst>
          </p:cNvPr>
          <p:cNvSpPr txBox="1"/>
          <p:nvPr/>
        </p:nvSpPr>
        <p:spPr>
          <a:xfrm>
            <a:off x="4146152" y="2515816"/>
            <a:ext cx="3421627" cy="563600"/>
          </a:xfrm>
          <a:prstGeom prst="rect">
            <a:avLst/>
          </a:prstGeom>
          <a:noFill/>
          <a:ln>
            <a:noFill/>
          </a:ln>
        </p:spPr>
        <p:txBody>
          <a:bodyPr spcFirstLastPara="1" wrap="square" lIns="121900" tIns="121900" rIns="121900" bIns="121900" anchor="b" anchorCtr="0">
            <a:noAutofit/>
          </a:bodyPr>
          <a:lstStyle/>
          <a:p>
            <a:pPr marL="0" marR="0" lvl="0" indent="0" algn="ctr" defTabSz="1219170" rtl="0" eaLnBrk="1" fontAlgn="auto" latinLnBrk="0" hangingPunct="1">
              <a:lnSpc>
                <a:spcPct val="115000"/>
              </a:lnSpc>
              <a:spcBef>
                <a:spcPts val="0"/>
              </a:spcBef>
              <a:spcAft>
                <a:spcPts val="0"/>
              </a:spcAft>
              <a:buClr>
                <a:srgbClr val="000000"/>
              </a:buClr>
              <a:buSzTx/>
              <a:buFontTx/>
              <a:buNone/>
              <a:tabLst/>
              <a:defRPr/>
            </a:pPr>
            <a:r>
              <a:rPr kumimoji="0" lang="en-US" sz="2667" b="1" i="0" u="none" strike="noStrike" kern="0" cap="none" spc="0" normalizeH="0" baseline="0" noProof="0" dirty="0">
                <a:ln>
                  <a:noFill/>
                </a:ln>
                <a:solidFill>
                  <a:srgbClr val="775C47"/>
                </a:solidFill>
                <a:effectLst/>
                <a:uLnTx/>
                <a:uFillTx/>
                <a:latin typeface="Bricolage Grotesque"/>
                <a:ea typeface="Bricolage Grotesque"/>
                <a:cs typeface="Bricolage Grotesque"/>
                <a:sym typeface="Bricolage Grotesque"/>
              </a:rPr>
              <a:t>Spoofed Attack</a:t>
            </a:r>
          </a:p>
        </p:txBody>
      </p:sp>
      <p:sp>
        <p:nvSpPr>
          <p:cNvPr id="8" name="Google Shape;522;p38">
            <a:extLst>
              <a:ext uri="{FF2B5EF4-FFF2-40B4-BE49-F238E27FC236}">
                <a16:creationId xmlns:a16="http://schemas.microsoft.com/office/drawing/2014/main" id="{FEE530AC-0CFE-05DB-7BC8-4E3AD91D20B5}"/>
              </a:ext>
            </a:extLst>
          </p:cNvPr>
          <p:cNvSpPr txBox="1"/>
          <p:nvPr/>
        </p:nvSpPr>
        <p:spPr>
          <a:xfrm>
            <a:off x="8165254" y="3102835"/>
            <a:ext cx="3554362" cy="1762319"/>
          </a:xfrm>
          <a:prstGeom prst="rect">
            <a:avLst/>
          </a:prstGeom>
          <a:noFill/>
          <a:ln>
            <a:noFill/>
          </a:ln>
        </p:spPr>
        <p:txBody>
          <a:bodyPr spcFirstLastPara="1" wrap="square" lIns="91425" tIns="91425" rIns="91425" bIns="91425" anchor="t" anchorCtr="0">
            <a:noAutofit/>
          </a:bodyPr>
          <a:lstStyle/>
          <a:p>
            <a:pPr marL="285750" marR="0" lvl="0" indent="-317500" algn="l" defTabSz="914400" rtl="0" eaLnBrk="1" fontAlgn="auto" latinLnBrk="0" hangingPunct="1">
              <a:lnSpc>
                <a:spcPct val="115000"/>
              </a:lnSpc>
              <a:spcBef>
                <a:spcPts val="0"/>
              </a:spcBef>
              <a:spcAft>
                <a:spcPts val="0"/>
              </a:spcAft>
              <a:buClr>
                <a:srgbClr val="333333"/>
              </a:buClr>
              <a:buSzPts val="1400"/>
              <a:buFont typeface="Barlow"/>
              <a:buChar char="●"/>
              <a:tabLst/>
              <a:defRPr/>
            </a:pPr>
            <a:r>
              <a:rPr kumimoji="0" lang="en-US" sz="1800" b="0" i="0" u="none" strike="noStrike" kern="1200" cap="none" spc="0" normalizeH="0" baseline="0" noProof="0" dirty="0">
                <a:ln>
                  <a:noFill/>
                </a:ln>
                <a:solidFill>
                  <a:srgbClr val="333333"/>
                </a:solidFill>
                <a:effectLst/>
                <a:uLnTx/>
                <a:uFillTx/>
                <a:latin typeface="Times New Roman" panose="02020603050405020304" pitchFamily="18" charset="0"/>
                <a:ea typeface="Barlow"/>
                <a:cs typeface="Times New Roman" panose="02020603050405020304" pitchFamily="18" charset="0"/>
                <a:sym typeface="Barlow"/>
              </a:rPr>
              <a:t>Using a botnet. Each bot can also spoof IP addresses for further obfuscation.</a:t>
            </a:r>
          </a:p>
        </p:txBody>
      </p:sp>
    </p:spTree>
    <p:extLst>
      <p:ext uri="{BB962C8B-B14F-4D97-AF65-F5344CB8AC3E}">
        <p14:creationId xmlns:p14="http://schemas.microsoft.com/office/powerpoint/2010/main" val="1242769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5" name="Google Shape;605;p42"/>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US" dirty="0"/>
              <a:t>Smurf  DDoS</a:t>
            </a:r>
          </a:p>
        </p:txBody>
      </p:sp>
      <p:sp>
        <p:nvSpPr>
          <p:cNvPr id="606" name="Google Shape;606;p42"/>
          <p:cNvSpPr txBox="1"/>
          <p:nvPr/>
        </p:nvSpPr>
        <p:spPr>
          <a:xfrm>
            <a:off x="950967" y="5752533"/>
            <a:ext cx="10338000" cy="392400"/>
          </a:xfrm>
          <a:prstGeom prst="rect">
            <a:avLst/>
          </a:prstGeom>
          <a:noFill/>
          <a:ln>
            <a:noFill/>
          </a:ln>
        </p:spPr>
        <p:txBody>
          <a:bodyPr spcFirstLastPara="1" wrap="square" lIns="121900" tIns="121900" rIns="121900" bIns="121900" anchor="t" anchorCtr="0">
            <a:noAutofit/>
          </a:bodyPr>
          <a:lstStyle/>
          <a:p>
            <a:pPr algn="ctr" defTabSz="1219170">
              <a:lnSpc>
                <a:spcPct val="115000"/>
              </a:lnSpc>
              <a:buClr>
                <a:srgbClr val="000000"/>
              </a:buClr>
            </a:pPr>
            <a:endParaRPr sz="1333" b="1" u="sng" kern="0" dirty="0">
              <a:solidFill>
                <a:srgbClr val="333333"/>
              </a:solidFill>
              <a:latin typeface="Barlow"/>
              <a:ea typeface="Barlow"/>
              <a:cs typeface="Barlow"/>
              <a:sym typeface="Barlow"/>
            </a:endParaRPr>
          </a:p>
        </p:txBody>
      </p:sp>
      <p:sp>
        <p:nvSpPr>
          <p:cNvPr id="611" name="Google Shape;611;p42"/>
          <p:cNvSpPr txBox="1"/>
          <p:nvPr/>
        </p:nvSpPr>
        <p:spPr>
          <a:xfrm>
            <a:off x="1193392" y="2318130"/>
            <a:ext cx="10095575" cy="2221739"/>
          </a:xfrm>
          <a:prstGeom prst="rect">
            <a:avLst/>
          </a:prstGeom>
          <a:noFill/>
          <a:ln>
            <a:noFill/>
          </a:ln>
        </p:spPr>
        <p:txBody>
          <a:bodyPr spcFirstLastPara="1" wrap="square" lIns="121900" tIns="121900" rIns="121900" bIns="121900" anchor="t" anchorCtr="0">
            <a:noAutofit/>
          </a:bodyPr>
          <a:lstStyle/>
          <a:p>
            <a:pPr marL="342900" indent="-342900" defTabSz="1219170">
              <a:lnSpc>
                <a:spcPct val="115000"/>
              </a:lnSpc>
              <a:buClr>
                <a:srgbClr val="000000"/>
              </a:buClr>
              <a:buFont typeface="Arial" panose="020B0604020202020204" pitchFamily="34" charset="0"/>
              <a:buChar char="•"/>
            </a:pPr>
            <a:r>
              <a:rPr lang="en-US" sz="2400" kern="0" dirty="0">
                <a:solidFill>
                  <a:srgbClr val="333333"/>
                </a:solidFill>
                <a:latin typeface="Times New Roman" panose="02020603050405020304" pitchFamily="18" charset="0"/>
                <a:ea typeface="Barlow"/>
                <a:cs typeface="Times New Roman" panose="02020603050405020304" pitchFamily="18" charset="0"/>
                <a:sym typeface="Barlow"/>
              </a:rPr>
              <a:t>A Smurf attack is a distributed denial-of-service (DDoS) attack that exploits Internet Protocol (IP) broadcast addresses and spoofed source addresses to overload the targeted device or network with bogus traffic. It allows the attacker to amplify the amount of traffic generated, with the goal of overwhelming the target's network or device.</a:t>
            </a:r>
          </a:p>
        </p:txBody>
      </p:sp>
      <p:sp>
        <p:nvSpPr>
          <p:cNvPr id="3" name="Google Shape;519;p38">
            <a:extLst>
              <a:ext uri="{FF2B5EF4-FFF2-40B4-BE49-F238E27FC236}">
                <a16:creationId xmlns:a16="http://schemas.microsoft.com/office/drawing/2014/main" id="{1077C70A-179B-C670-5F51-F26B46D63E5E}"/>
              </a:ext>
            </a:extLst>
          </p:cNvPr>
          <p:cNvSpPr txBox="1"/>
          <p:nvPr/>
        </p:nvSpPr>
        <p:spPr>
          <a:xfrm>
            <a:off x="3771200" y="1584649"/>
            <a:ext cx="4649600" cy="563600"/>
          </a:xfrm>
          <a:prstGeom prst="rect">
            <a:avLst/>
          </a:prstGeom>
          <a:noFill/>
          <a:ln>
            <a:noFill/>
          </a:ln>
        </p:spPr>
        <p:txBody>
          <a:bodyPr spcFirstLastPara="1" wrap="square" lIns="121900" tIns="121900" rIns="121900" bIns="121900" anchor="b" anchorCtr="0">
            <a:noAutofit/>
          </a:bodyPr>
          <a:lstStyle/>
          <a:p>
            <a:pPr algn="ctr" defTabSz="1219170">
              <a:lnSpc>
                <a:spcPct val="115000"/>
              </a:lnSpc>
              <a:buClr>
                <a:srgbClr val="000000"/>
              </a:buClr>
            </a:pPr>
            <a:r>
              <a:rPr lang="en-US" sz="3200" b="1" kern="0" dirty="0">
                <a:solidFill>
                  <a:srgbClr val="775C47"/>
                </a:solidFill>
                <a:latin typeface="Bricolage Grotesque"/>
                <a:ea typeface="Bricolage Grotesque"/>
                <a:cs typeface="Bricolage Grotesque"/>
                <a:sym typeface="Bricolage Grotesque"/>
              </a:rPr>
              <a:t>Definition</a:t>
            </a:r>
          </a:p>
        </p:txBody>
      </p:sp>
    </p:spTree>
    <p:extLst>
      <p:ext uri="{BB962C8B-B14F-4D97-AF65-F5344CB8AC3E}">
        <p14:creationId xmlns:p14="http://schemas.microsoft.com/office/powerpoint/2010/main" val="3716282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1">
          <a:extLst>
            <a:ext uri="{FF2B5EF4-FFF2-40B4-BE49-F238E27FC236}">
              <a16:creationId xmlns:a16="http://schemas.microsoft.com/office/drawing/2014/main" id="{94D47409-F9B4-1A02-8985-37CC270D3CF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085FFB0-13C2-E7AD-FD02-0F48D875D0EC}"/>
              </a:ext>
            </a:extLst>
          </p:cNvPr>
          <p:cNvPicPr>
            <a:picLocks noChangeAspect="1"/>
          </p:cNvPicPr>
          <p:nvPr/>
        </p:nvPicPr>
        <p:blipFill>
          <a:blip r:embed="rId3"/>
          <a:stretch>
            <a:fillRect/>
          </a:stretch>
        </p:blipFill>
        <p:spPr>
          <a:xfrm>
            <a:off x="675968" y="1356967"/>
            <a:ext cx="11107994" cy="5136740"/>
          </a:xfrm>
          <a:prstGeom prst="rect">
            <a:avLst/>
          </a:prstGeom>
        </p:spPr>
      </p:pic>
      <p:sp>
        <p:nvSpPr>
          <p:cNvPr id="605" name="Google Shape;605;p42">
            <a:extLst>
              <a:ext uri="{FF2B5EF4-FFF2-40B4-BE49-F238E27FC236}">
                <a16:creationId xmlns:a16="http://schemas.microsoft.com/office/drawing/2014/main" id="{2F8DA893-53DA-21D6-BD19-2EE1E8909541}"/>
              </a:ext>
            </a:extLst>
          </p:cNvPr>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US" dirty="0"/>
              <a:t>Smurf  DDoS</a:t>
            </a:r>
          </a:p>
        </p:txBody>
      </p:sp>
    </p:spTree>
    <p:extLst>
      <p:ext uri="{BB962C8B-B14F-4D97-AF65-F5344CB8AC3E}">
        <p14:creationId xmlns:p14="http://schemas.microsoft.com/office/powerpoint/2010/main" val="1535177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7">
          <a:extLst>
            <a:ext uri="{FF2B5EF4-FFF2-40B4-BE49-F238E27FC236}">
              <a16:creationId xmlns:a16="http://schemas.microsoft.com/office/drawing/2014/main" id="{E612080A-6795-A12C-DC82-6736738D4674}"/>
            </a:ext>
          </a:extLst>
        </p:cNvPr>
        <p:cNvGrpSpPr/>
        <p:nvPr/>
      </p:nvGrpSpPr>
      <p:grpSpPr>
        <a:xfrm>
          <a:off x="0" y="0"/>
          <a:ext cx="0" cy="0"/>
          <a:chOff x="0" y="0"/>
          <a:chExt cx="0" cy="0"/>
        </a:xfrm>
      </p:grpSpPr>
      <p:pic>
        <p:nvPicPr>
          <p:cNvPr id="6146" name="Picture 2" descr="An image comparing basic vs. advanced smurf attacks.">
            <a:extLst>
              <a:ext uri="{FF2B5EF4-FFF2-40B4-BE49-F238E27FC236}">
                <a16:creationId xmlns:a16="http://schemas.microsoft.com/office/drawing/2014/main" id="{28975D5D-B4FC-C89B-F25F-934536ADDE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051" y="513657"/>
            <a:ext cx="8563897" cy="5680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230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1">
          <a:extLst>
            <a:ext uri="{FF2B5EF4-FFF2-40B4-BE49-F238E27FC236}">
              <a16:creationId xmlns:a16="http://schemas.microsoft.com/office/drawing/2014/main" id="{4AE2AD59-F7B5-5584-FFD5-67FC392DAEFF}"/>
            </a:ext>
          </a:extLst>
        </p:cNvPr>
        <p:cNvGrpSpPr/>
        <p:nvPr/>
      </p:nvGrpSpPr>
      <p:grpSpPr>
        <a:xfrm>
          <a:off x="0" y="0"/>
          <a:ext cx="0" cy="0"/>
          <a:chOff x="0" y="0"/>
          <a:chExt cx="0" cy="0"/>
        </a:xfrm>
      </p:grpSpPr>
      <p:sp>
        <p:nvSpPr>
          <p:cNvPr id="605" name="Google Shape;605;p42">
            <a:extLst>
              <a:ext uri="{FF2B5EF4-FFF2-40B4-BE49-F238E27FC236}">
                <a16:creationId xmlns:a16="http://schemas.microsoft.com/office/drawing/2014/main" id="{DFBC7EB2-A302-576F-3B98-A5AC59B9E2D0}"/>
              </a:ext>
            </a:extLst>
          </p:cNvPr>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US" dirty="0"/>
              <a:t>ICMP Flood</a:t>
            </a:r>
          </a:p>
        </p:txBody>
      </p:sp>
      <p:sp>
        <p:nvSpPr>
          <p:cNvPr id="606" name="Google Shape;606;p42">
            <a:extLst>
              <a:ext uri="{FF2B5EF4-FFF2-40B4-BE49-F238E27FC236}">
                <a16:creationId xmlns:a16="http://schemas.microsoft.com/office/drawing/2014/main" id="{1E549993-99A5-2EC0-B29B-5CBDA5104B90}"/>
              </a:ext>
            </a:extLst>
          </p:cNvPr>
          <p:cNvSpPr txBox="1"/>
          <p:nvPr/>
        </p:nvSpPr>
        <p:spPr>
          <a:xfrm>
            <a:off x="950967" y="5752533"/>
            <a:ext cx="10338000" cy="392400"/>
          </a:xfrm>
          <a:prstGeom prst="rect">
            <a:avLst/>
          </a:prstGeom>
          <a:noFill/>
          <a:ln>
            <a:noFill/>
          </a:ln>
        </p:spPr>
        <p:txBody>
          <a:bodyPr spcFirstLastPara="1" wrap="square" lIns="121900" tIns="121900" rIns="121900" bIns="121900" anchor="t" anchorCtr="0">
            <a:noAutofit/>
          </a:bodyPr>
          <a:lstStyle/>
          <a:p>
            <a:pPr algn="ctr" defTabSz="1219170">
              <a:lnSpc>
                <a:spcPct val="115000"/>
              </a:lnSpc>
              <a:buClr>
                <a:srgbClr val="000000"/>
              </a:buClr>
            </a:pPr>
            <a:endParaRPr sz="1333" b="1" u="sng" kern="0" dirty="0">
              <a:solidFill>
                <a:srgbClr val="333333"/>
              </a:solidFill>
              <a:latin typeface="Barlow"/>
              <a:ea typeface="Barlow"/>
              <a:cs typeface="Barlow"/>
              <a:sym typeface="Barlow"/>
            </a:endParaRPr>
          </a:p>
        </p:txBody>
      </p:sp>
      <p:sp>
        <p:nvSpPr>
          <p:cNvPr id="611" name="Google Shape;611;p42">
            <a:extLst>
              <a:ext uri="{FF2B5EF4-FFF2-40B4-BE49-F238E27FC236}">
                <a16:creationId xmlns:a16="http://schemas.microsoft.com/office/drawing/2014/main" id="{5C04A625-105C-813E-D049-A23B771354BA}"/>
              </a:ext>
            </a:extLst>
          </p:cNvPr>
          <p:cNvSpPr txBox="1"/>
          <p:nvPr/>
        </p:nvSpPr>
        <p:spPr>
          <a:xfrm>
            <a:off x="1193392" y="2318130"/>
            <a:ext cx="10095575" cy="2221739"/>
          </a:xfrm>
          <a:prstGeom prst="rect">
            <a:avLst/>
          </a:prstGeom>
          <a:noFill/>
          <a:ln>
            <a:noFill/>
          </a:ln>
        </p:spPr>
        <p:txBody>
          <a:bodyPr spcFirstLastPara="1" wrap="square" lIns="121900" tIns="121900" rIns="121900" bIns="121900" anchor="t" anchorCtr="0">
            <a:noAutofit/>
          </a:bodyPr>
          <a:lstStyle/>
          <a:p>
            <a:pPr marL="342900" indent="-342900" defTabSz="1219170">
              <a:lnSpc>
                <a:spcPct val="115000"/>
              </a:lnSpc>
              <a:buClr>
                <a:srgbClr val="000000"/>
              </a:buClr>
              <a:buFont typeface="Arial" panose="020B0604020202020204" pitchFamily="34" charset="0"/>
              <a:buChar char="•"/>
            </a:pPr>
            <a:r>
              <a:rPr lang="en-US" sz="2400" kern="0" dirty="0">
                <a:solidFill>
                  <a:srgbClr val="333333"/>
                </a:solidFill>
                <a:latin typeface="Times New Roman" panose="02020603050405020304" pitchFamily="18" charset="0"/>
                <a:ea typeface="Barlow"/>
                <a:cs typeface="Times New Roman" panose="02020603050405020304" pitchFamily="18" charset="0"/>
                <a:sym typeface="Barlow"/>
              </a:rPr>
              <a:t>An ICMP flood is a denial-of-service attack in which an attacker attempts to overwhelm a targeted device with ICMP echo request packets, rendering the target inaccessible with normal traffic. When the attack traffic comes from multiple devices, the attack becomes a DDoS attack or a distributed denial-of-service attack.</a:t>
            </a:r>
          </a:p>
        </p:txBody>
      </p:sp>
      <p:sp>
        <p:nvSpPr>
          <p:cNvPr id="3" name="Google Shape;519;p38">
            <a:extLst>
              <a:ext uri="{FF2B5EF4-FFF2-40B4-BE49-F238E27FC236}">
                <a16:creationId xmlns:a16="http://schemas.microsoft.com/office/drawing/2014/main" id="{1E6E5666-DB40-0055-424A-93E29B2D8B76}"/>
              </a:ext>
            </a:extLst>
          </p:cNvPr>
          <p:cNvSpPr txBox="1"/>
          <p:nvPr/>
        </p:nvSpPr>
        <p:spPr>
          <a:xfrm>
            <a:off x="3771200" y="1584649"/>
            <a:ext cx="4649600" cy="563600"/>
          </a:xfrm>
          <a:prstGeom prst="rect">
            <a:avLst/>
          </a:prstGeom>
          <a:noFill/>
          <a:ln>
            <a:noFill/>
          </a:ln>
        </p:spPr>
        <p:txBody>
          <a:bodyPr spcFirstLastPara="1" wrap="square" lIns="121900" tIns="121900" rIns="121900" bIns="121900" anchor="b" anchorCtr="0">
            <a:noAutofit/>
          </a:bodyPr>
          <a:lstStyle/>
          <a:p>
            <a:pPr algn="ctr" defTabSz="1219170">
              <a:lnSpc>
                <a:spcPct val="115000"/>
              </a:lnSpc>
              <a:buClr>
                <a:srgbClr val="000000"/>
              </a:buClr>
            </a:pPr>
            <a:r>
              <a:rPr lang="en-US" sz="3200" b="1" kern="0" dirty="0">
                <a:solidFill>
                  <a:srgbClr val="775C47"/>
                </a:solidFill>
                <a:latin typeface="Bricolage Grotesque"/>
                <a:ea typeface="Bricolage Grotesque"/>
                <a:cs typeface="Bricolage Grotesque"/>
                <a:sym typeface="Bricolage Grotesque"/>
              </a:rPr>
              <a:t>Definition</a:t>
            </a:r>
          </a:p>
        </p:txBody>
      </p:sp>
    </p:spTree>
    <p:extLst>
      <p:ext uri="{BB962C8B-B14F-4D97-AF65-F5344CB8AC3E}">
        <p14:creationId xmlns:p14="http://schemas.microsoft.com/office/powerpoint/2010/main" val="3184377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01">
          <a:extLst>
            <a:ext uri="{FF2B5EF4-FFF2-40B4-BE49-F238E27FC236}">
              <a16:creationId xmlns:a16="http://schemas.microsoft.com/office/drawing/2014/main" id="{634205B9-07D9-B102-5A21-E0B5D186FFB9}"/>
            </a:ext>
          </a:extLst>
        </p:cNvPr>
        <p:cNvGrpSpPr/>
        <p:nvPr/>
      </p:nvGrpSpPr>
      <p:grpSpPr>
        <a:xfrm>
          <a:off x="0" y="0"/>
          <a:ext cx="0" cy="0"/>
          <a:chOff x="0" y="0"/>
          <a:chExt cx="0" cy="0"/>
        </a:xfrm>
      </p:grpSpPr>
      <p:sp>
        <p:nvSpPr>
          <p:cNvPr id="605" name="Google Shape;605;p42">
            <a:extLst>
              <a:ext uri="{FF2B5EF4-FFF2-40B4-BE49-F238E27FC236}">
                <a16:creationId xmlns:a16="http://schemas.microsoft.com/office/drawing/2014/main" id="{7B17E2AD-38DE-4CEE-282F-E260756E752D}"/>
              </a:ext>
            </a:extLst>
          </p:cNvPr>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US" dirty="0"/>
              <a:t>ICMP Flood</a:t>
            </a:r>
          </a:p>
        </p:txBody>
      </p:sp>
      <p:sp>
        <p:nvSpPr>
          <p:cNvPr id="606" name="Google Shape;606;p42">
            <a:extLst>
              <a:ext uri="{FF2B5EF4-FFF2-40B4-BE49-F238E27FC236}">
                <a16:creationId xmlns:a16="http://schemas.microsoft.com/office/drawing/2014/main" id="{B057450E-F1C4-9B8D-438F-E84A4ED5351C}"/>
              </a:ext>
            </a:extLst>
          </p:cNvPr>
          <p:cNvSpPr txBox="1"/>
          <p:nvPr/>
        </p:nvSpPr>
        <p:spPr>
          <a:xfrm>
            <a:off x="950967" y="5752533"/>
            <a:ext cx="10338000" cy="392400"/>
          </a:xfrm>
          <a:prstGeom prst="rect">
            <a:avLst/>
          </a:prstGeom>
          <a:noFill/>
          <a:ln>
            <a:noFill/>
          </a:ln>
        </p:spPr>
        <p:txBody>
          <a:bodyPr spcFirstLastPara="1" wrap="square" lIns="121900" tIns="121900" rIns="121900" bIns="121900" anchor="t" anchorCtr="0">
            <a:noAutofit/>
          </a:bodyPr>
          <a:lstStyle/>
          <a:p>
            <a:pPr marL="0" marR="0" lvl="0" indent="0" algn="ctr" defTabSz="1219170" rtl="0" eaLnBrk="1" fontAlgn="auto" latinLnBrk="0" hangingPunct="1">
              <a:lnSpc>
                <a:spcPct val="115000"/>
              </a:lnSpc>
              <a:spcBef>
                <a:spcPts val="0"/>
              </a:spcBef>
              <a:spcAft>
                <a:spcPts val="0"/>
              </a:spcAft>
              <a:buClr>
                <a:srgbClr val="000000"/>
              </a:buClr>
              <a:buSzTx/>
              <a:buFontTx/>
              <a:buNone/>
              <a:tabLst/>
              <a:defRPr/>
            </a:pPr>
            <a:endParaRPr kumimoji="0" sz="1333" b="1" i="0" u="sng" strike="noStrike" kern="0" cap="none" spc="0" normalizeH="0" baseline="0" noProof="0" dirty="0">
              <a:ln>
                <a:noFill/>
              </a:ln>
              <a:solidFill>
                <a:srgbClr val="333333"/>
              </a:solidFill>
              <a:effectLst/>
              <a:uLnTx/>
              <a:uFillTx/>
              <a:latin typeface="Barlow"/>
              <a:ea typeface="Barlow"/>
              <a:cs typeface="Barlow"/>
              <a:sym typeface="Barlow"/>
            </a:endParaRPr>
          </a:p>
        </p:txBody>
      </p:sp>
      <p:pic>
        <p:nvPicPr>
          <p:cNvPr id="2" name="Picture 2" descr="How do ICMP(Ping) Flood Attacks Work?">
            <a:extLst>
              <a:ext uri="{FF2B5EF4-FFF2-40B4-BE49-F238E27FC236}">
                <a16:creationId xmlns:a16="http://schemas.microsoft.com/office/drawing/2014/main" id="{167E749A-ECD5-5D1E-7129-8ADED49E81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179" y="1356967"/>
            <a:ext cx="10751575" cy="5265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676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7">
          <a:extLst>
            <a:ext uri="{FF2B5EF4-FFF2-40B4-BE49-F238E27FC236}">
              <a16:creationId xmlns:a16="http://schemas.microsoft.com/office/drawing/2014/main" id="{430C2BA7-D6C3-5595-7E39-45218CC6E33F}"/>
            </a:ext>
          </a:extLst>
        </p:cNvPr>
        <p:cNvGrpSpPr/>
        <p:nvPr/>
      </p:nvGrpSpPr>
      <p:grpSpPr>
        <a:xfrm>
          <a:off x="0" y="0"/>
          <a:ext cx="0" cy="0"/>
          <a:chOff x="0" y="0"/>
          <a:chExt cx="0" cy="0"/>
        </a:xfrm>
      </p:grpSpPr>
      <p:sp>
        <p:nvSpPr>
          <p:cNvPr id="519" name="Google Shape;519;p38">
            <a:extLst>
              <a:ext uri="{FF2B5EF4-FFF2-40B4-BE49-F238E27FC236}">
                <a16:creationId xmlns:a16="http://schemas.microsoft.com/office/drawing/2014/main" id="{45F907A1-2978-9E3D-D944-EFC53502279D}"/>
              </a:ext>
            </a:extLst>
          </p:cNvPr>
          <p:cNvSpPr txBox="1"/>
          <p:nvPr/>
        </p:nvSpPr>
        <p:spPr>
          <a:xfrm>
            <a:off x="3777550" y="1086547"/>
            <a:ext cx="4649600" cy="563600"/>
          </a:xfrm>
          <a:prstGeom prst="rect">
            <a:avLst/>
          </a:prstGeom>
          <a:noFill/>
          <a:ln>
            <a:noFill/>
          </a:ln>
        </p:spPr>
        <p:txBody>
          <a:bodyPr spcFirstLastPara="1" wrap="square" lIns="121900" tIns="121900" rIns="121900" bIns="121900" anchor="b" anchorCtr="0">
            <a:noAutofit/>
          </a:bodyPr>
          <a:lstStyle/>
          <a:p>
            <a:pPr marL="0" marR="0" lvl="0" indent="0" algn="ctr" defTabSz="1219170" rtl="0" eaLnBrk="1" fontAlgn="auto" latinLnBrk="0" hangingPunct="1">
              <a:lnSpc>
                <a:spcPct val="115000"/>
              </a:lnSpc>
              <a:spcBef>
                <a:spcPts val="0"/>
              </a:spcBef>
              <a:spcAft>
                <a:spcPts val="0"/>
              </a:spcAft>
              <a:buClr>
                <a:srgbClr val="000000"/>
              </a:buClr>
              <a:buSzTx/>
              <a:buFontTx/>
              <a:buNone/>
              <a:tabLst/>
              <a:defRPr/>
            </a:pPr>
            <a:r>
              <a:rPr kumimoji="0" lang="en-US" sz="2667" b="1" i="0" u="none" strike="noStrike" kern="0" cap="none" spc="0" normalizeH="0" baseline="0" noProof="0" dirty="0">
                <a:ln>
                  <a:noFill/>
                </a:ln>
                <a:solidFill>
                  <a:srgbClr val="775C47"/>
                </a:solidFill>
                <a:effectLst/>
                <a:uLnTx/>
                <a:uFillTx/>
                <a:latin typeface="Bricolage Grotesque"/>
                <a:ea typeface="Bricolage Grotesque"/>
                <a:cs typeface="Bricolage Grotesque"/>
                <a:sym typeface="Bricolage Grotesque"/>
              </a:rPr>
              <a:t>Types of ICMP Flood</a:t>
            </a:r>
          </a:p>
        </p:txBody>
      </p:sp>
      <p:sp>
        <p:nvSpPr>
          <p:cNvPr id="520" name="Google Shape;520;p38">
            <a:extLst>
              <a:ext uri="{FF2B5EF4-FFF2-40B4-BE49-F238E27FC236}">
                <a16:creationId xmlns:a16="http://schemas.microsoft.com/office/drawing/2014/main" id="{5A0C8720-663D-A360-5BD6-22160DF00D86}"/>
              </a:ext>
            </a:extLst>
          </p:cNvPr>
          <p:cNvSpPr txBox="1"/>
          <p:nvPr/>
        </p:nvSpPr>
        <p:spPr>
          <a:xfrm>
            <a:off x="264493" y="2675328"/>
            <a:ext cx="3725503" cy="628137"/>
          </a:xfrm>
          <a:prstGeom prst="rect">
            <a:avLst/>
          </a:prstGeom>
          <a:noFill/>
          <a:ln>
            <a:noFill/>
          </a:ln>
        </p:spPr>
        <p:txBody>
          <a:bodyPr spcFirstLastPara="1" wrap="square" lIns="121900" tIns="121900" rIns="121900" bIns="121900" anchor="b" anchorCtr="0">
            <a:noAutofit/>
          </a:bodyPr>
          <a:lstStyle/>
          <a:p>
            <a:pPr marL="0" marR="0" lvl="0" indent="0" algn="ctr" defTabSz="1219170" rtl="0" eaLnBrk="1" fontAlgn="auto" latinLnBrk="0" hangingPunct="1">
              <a:lnSpc>
                <a:spcPct val="115000"/>
              </a:lnSpc>
              <a:spcBef>
                <a:spcPts val="0"/>
              </a:spcBef>
              <a:spcAft>
                <a:spcPts val="0"/>
              </a:spcAft>
              <a:buClr>
                <a:srgbClr val="000000"/>
              </a:buClr>
              <a:buSzTx/>
              <a:buFontTx/>
              <a:buNone/>
              <a:tabLst/>
              <a:defRPr/>
            </a:pPr>
            <a:r>
              <a:rPr kumimoji="0" lang="en-US" sz="2667" b="1" i="0" u="none" strike="noStrike" kern="0" cap="none" spc="0" normalizeH="0" baseline="0" noProof="0" dirty="0">
                <a:ln>
                  <a:noFill/>
                </a:ln>
                <a:solidFill>
                  <a:srgbClr val="775C47"/>
                </a:solidFill>
                <a:effectLst/>
                <a:uLnTx/>
                <a:uFillTx/>
                <a:latin typeface="Bricolage Grotesque"/>
                <a:ea typeface="Bricolage Grotesque"/>
                <a:cs typeface="Bricolage Grotesque"/>
                <a:sym typeface="Bricolage Grotesque"/>
              </a:rPr>
              <a:t>Targeted local disclosed</a:t>
            </a:r>
          </a:p>
        </p:txBody>
      </p:sp>
      <p:cxnSp>
        <p:nvCxnSpPr>
          <p:cNvPr id="523" name="Google Shape;523;p38">
            <a:extLst>
              <a:ext uri="{FF2B5EF4-FFF2-40B4-BE49-F238E27FC236}">
                <a16:creationId xmlns:a16="http://schemas.microsoft.com/office/drawing/2014/main" id="{3690BCBE-05D0-354A-87E2-04C1944AD3BE}"/>
              </a:ext>
            </a:extLst>
          </p:cNvPr>
          <p:cNvCxnSpPr>
            <a:cxnSpLocks/>
            <a:stCxn id="519" idx="2"/>
            <a:endCxn id="520" idx="0"/>
          </p:cNvCxnSpPr>
          <p:nvPr/>
        </p:nvCxnSpPr>
        <p:spPr>
          <a:xfrm rot="5400000">
            <a:off x="3598162" y="179231"/>
            <a:ext cx="1033272" cy="3975105"/>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524" name="Google Shape;524;p38">
            <a:extLst>
              <a:ext uri="{FF2B5EF4-FFF2-40B4-BE49-F238E27FC236}">
                <a16:creationId xmlns:a16="http://schemas.microsoft.com/office/drawing/2014/main" id="{7433D8A5-44ED-129C-4661-E73EEF3D4D50}"/>
              </a:ext>
            </a:extLst>
          </p:cNvPr>
          <p:cNvCxnSpPr>
            <a:cxnSpLocks/>
          </p:cNvCxnSpPr>
          <p:nvPr/>
        </p:nvCxnSpPr>
        <p:spPr>
          <a:xfrm rot="5400000">
            <a:off x="5928017" y="2454838"/>
            <a:ext cx="348666" cy="0"/>
          </a:xfrm>
          <a:prstGeom prst="bentConnector3">
            <a:avLst>
              <a:gd name="adj1" fmla="val -43663"/>
            </a:avLst>
          </a:prstGeom>
          <a:noFill/>
          <a:ln w="19050" cap="flat" cmpd="sng">
            <a:solidFill>
              <a:schemeClr val="dk1"/>
            </a:solidFill>
            <a:prstDash val="solid"/>
            <a:round/>
            <a:headEnd type="none" w="med" len="med"/>
            <a:tailEnd type="none" w="med" len="med"/>
          </a:ln>
        </p:spPr>
      </p:cxnSp>
      <p:sp>
        <p:nvSpPr>
          <p:cNvPr id="6" name="Google Shape;521;p38">
            <a:extLst>
              <a:ext uri="{FF2B5EF4-FFF2-40B4-BE49-F238E27FC236}">
                <a16:creationId xmlns:a16="http://schemas.microsoft.com/office/drawing/2014/main" id="{9A068563-EE36-6132-33AB-FB7ACB401D4A}"/>
              </a:ext>
            </a:extLst>
          </p:cNvPr>
          <p:cNvSpPr txBox="1"/>
          <p:nvPr/>
        </p:nvSpPr>
        <p:spPr>
          <a:xfrm>
            <a:off x="4032478" y="2739865"/>
            <a:ext cx="4127044" cy="563600"/>
          </a:xfrm>
          <a:prstGeom prst="rect">
            <a:avLst/>
          </a:prstGeom>
          <a:noFill/>
          <a:ln>
            <a:noFill/>
          </a:ln>
        </p:spPr>
        <p:txBody>
          <a:bodyPr spcFirstLastPara="1" wrap="square" lIns="121900" tIns="121900" rIns="121900" bIns="121900" anchor="b" anchorCtr="0">
            <a:noAutofit/>
          </a:bodyPr>
          <a:lstStyle/>
          <a:p>
            <a:pPr marL="0" marR="0" lvl="0" indent="0" algn="ctr" defTabSz="1219170" rtl="0" eaLnBrk="1" fontAlgn="auto" latinLnBrk="0" hangingPunct="1">
              <a:lnSpc>
                <a:spcPct val="115000"/>
              </a:lnSpc>
              <a:spcBef>
                <a:spcPts val="0"/>
              </a:spcBef>
              <a:spcAft>
                <a:spcPts val="0"/>
              </a:spcAft>
              <a:buClr>
                <a:srgbClr val="000000"/>
              </a:buClr>
              <a:buSzTx/>
              <a:buFontTx/>
              <a:buNone/>
              <a:tabLst/>
              <a:defRPr/>
            </a:pPr>
            <a:r>
              <a:rPr kumimoji="0" lang="en-US" sz="2667" b="1" i="0" u="none" strike="noStrike" kern="0" cap="none" spc="0" normalizeH="0" baseline="0" noProof="0" dirty="0">
                <a:ln>
                  <a:noFill/>
                </a:ln>
                <a:solidFill>
                  <a:srgbClr val="775C47"/>
                </a:solidFill>
                <a:effectLst/>
                <a:uLnTx/>
                <a:uFillTx/>
                <a:latin typeface="Bricolage Grotesque"/>
                <a:ea typeface="Bricolage Grotesque"/>
                <a:cs typeface="Bricolage Grotesque"/>
                <a:sym typeface="Bricolage Grotesque"/>
              </a:rPr>
              <a:t>Router disclosed</a:t>
            </a:r>
          </a:p>
        </p:txBody>
      </p:sp>
      <p:sp>
        <p:nvSpPr>
          <p:cNvPr id="10" name="Google Shape;522;p38">
            <a:extLst>
              <a:ext uri="{FF2B5EF4-FFF2-40B4-BE49-F238E27FC236}">
                <a16:creationId xmlns:a16="http://schemas.microsoft.com/office/drawing/2014/main" id="{3221DF75-41D4-5939-4646-E5F53E04CBB6}"/>
              </a:ext>
            </a:extLst>
          </p:cNvPr>
          <p:cNvSpPr txBox="1"/>
          <p:nvPr/>
        </p:nvSpPr>
        <p:spPr>
          <a:xfrm>
            <a:off x="427914" y="3303465"/>
            <a:ext cx="3415277" cy="2191939"/>
          </a:xfrm>
          <a:prstGeom prst="rect">
            <a:avLst/>
          </a:prstGeom>
          <a:noFill/>
          <a:ln>
            <a:noFill/>
          </a:ln>
        </p:spPr>
        <p:txBody>
          <a:bodyPr spcFirstLastPara="1" wrap="square" lIns="91425" tIns="91425" rIns="91425" bIns="91425" anchor="t" anchorCtr="0">
            <a:noAutofit/>
          </a:bodyPr>
          <a:lstStyle/>
          <a:p>
            <a:pPr marL="285750" indent="-285750">
              <a:lnSpc>
                <a:spcPct val="115000"/>
              </a:lnSpc>
              <a:buClr>
                <a:srgbClr val="333333"/>
              </a:buClr>
              <a:buSzPts val="1400"/>
              <a:buFont typeface="Arial" panose="020B0604020202020204" pitchFamily="34" charset="0"/>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This ping flood attack targets a specific computer on a local network, using the specific IP address of the destination device.</a:t>
            </a:r>
            <a:r>
              <a:rPr kumimoji="0" lang="en-US" sz="1800" b="0" i="0" u="none" strike="noStrike" kern="1200" cap="none" spc="0" normalizeH="0" baseline="0" noProof="0" dirty="0">
                <a:ln>
                  <a:noFill/>
                </a:ln>
                <a:solidFill>
                  <a:srgbClr val="333333"/>
                </a:solidFill>
                <a:effectLst/>
                <a:uLnTx/>
                <a:uFillTx/>
                <a:latin typeface="Times New Roman" panose="02020603050405020304" pitchFamily="18" charset="0"/>
                <a:ea typeface="Barlow"/>
                <a:cs typeface="Times New Roman" panose="02020603050405020304" pitchFamily="18" charset="0"/>
                <a:sym typeface="Barlow"/>
              </a:rPr>
              <a:t>.</a:t>
            </a:r>
            <a:endParaRPr kumimoji="0" sz="1800" b="0" i="0" u="none" strike="noStrike" kern="1200" cap="none" spc="0" normalizeH="0" baseline="0" noProof="0" dirty="0">
              <a:ln>
                <a:noFill/>
              </a:ln>
              <a:solidFill>
                <a:srgbClr val="333333"/>
              </a:solidFill>
              <a:effectLst/>
              <a:uLnTx/>
              <a:uFillTx/>
              <a:latin typeface="Times New Roman" panose="02020603050405020304" pitchFamily="18" charset="0"/>
              <a:ea typeface="Barlow"/>
              <a:cs typeface="Times New Roman" panose="02020603050405020304" pitchFamily="18" charset="0"/>
              <a:sym typeface="Barlow"/>
            </a:endParaRPr>
          </a:p>
        </p:txBody>
      </p:sp>
      <p:cxnSp>
        <p:nvCxnSpPr>
          <p:cNvPr id="15" name="Google Shape;523;p38">
            <a:extLst>
              <a:ext uri="{FF2B5EF4-FFF2-40B4-BE49-F238E27FC236}">
                <a16:creationId xmlns:a16="http://schemas.microsoft.com/office/drawing/2014/main" id="{EADF739A-0B2F-05A9-E125-16D56436A165}"/>
              </a:ext>
            </a:extLst>
          </p:cNvPr>
          <p:cNvCxnSpPr>
            <a:cxnSpLocks/>
          </p:cNvCxnSpPr>
          <p:nvPr/>
        </p:nvCxnSpPr>
        <p:spPr>
          <a:xfrm>
            <a:off x="5650873" y="2162737"/>
            <a:ext cx="4317433" cy="418702"/>
          </a:xfrm>
          <a:prstGeom prst="bentConnector3">
            <a:avLst>
              <a:gd name="adj1" fmla="val 100215"/>
            </a:avLst>
          </a:prstGeom>
          <a:noFill/>
          <a:ln w="19050" cap="flat" cmpd="sng">
            <a:solidFill>
              <a:schemeClr val="dk1"/>
            </a:solidFill>
            <a:prstDash val="solid"/>
            <a:round/>
            <a:headEnd type="none" w="med" len="med"/>
            <a:tailEnd type="none" w="med" len="med"/>
          </a:ln>
        </p:spPr>
      </p:cxnSp>
      <p:sp>
        <p:nvSpPr>
          <p:cNvPr id="21" name="Google Shape;520;p38">
            <a:extLst>
              <a:ext uri="{FF2B5EF4-FFF2-40B4-BE49-F238E27FC236}">
                <a16:creationId xmlns:a16="http://schemas.microsoft.com/office/drawing/2014/main" id="{78B27A3C-9E8E-7F47-E983-E9701C975434}"/>
              </a:ext>
            </a:extLst>
          </p:cNvPr>
          <p:cNvSpPr txBox="1"/>
          <p:nvPr/>
        </p:nvSpPr>
        <p:spPr>
          <a:xfrm>
            <a:off x="8159522" y="2703470"/>
            <a:ext cx="3421627" cy="563600"/>
          </a:xfrm>
          <a:prstGeom prst="rect">
            <a:avLst/>
          </a:prstGeom>
          <a:noFill/>
          <a:ln>
            <a:noFill/>
          </a:ln>
        </p:spPr>
        <p:txBody>
          <a:bodyPr spcFirstLastPara="1" wrap="square" lIns="121900" tIns="121900" rIns="121900" bIns="121900" anchor="b" anchorCtr="0">
            <a:noAutofit/>
          </a:bodyPr>
          <a:lstStyle/>
          <a:p>
            <a:pPr marL="0" marR="0" lvl="0" indent="0" algn="ctr" defTabSz="1219170" rtl="0" eaLnBrk="1" fontAlgn="auto" latinLnBrk="0" hangingPunct="1">
              <a:lnSpc>
                <a:spcPct val="115000"/>
              </a:lnSpc>
              <a:spcBef>
                <a:spcPts val="0"/>
              </a:spcBef>
              <a:spcAft>
                <a:spcPts val="0"/>
              </a:spcAft>
              <a:buClr>
                <a:srgbClr val="000000"/>
              </a:buClr>
              <a:buSzTx/>
              <a:buFontTx/>
              <a:buNone/>
              <a:tabLst/>
              <a:defRPr/>
            </a:pPr>
            <a:r>
              <a:rPr kumimoji="0" lang="en-US" sz="2667" b="1" i="0" u="none" strike="noStrike" kern="0" cap="none" spc="0" normalizeH="0" baseline="0" noProof="0" dirty="0">
                <a:ln>
                  <a:noFill/>
                </a:ln>
                <a:solidFill>
                  <a:srgbClr val="775C47"/>
                </a:solidFill>
                <a:effectLst/>
                <a:uLnTx/>
                <a:uFillTx/>
                <a:latin typeface="Bricolage Grotesque"/>
                <a:ea typeface="Bricolage Grotesque"/>
                <a:cs typeface="Bricolage Grotesque"/>
                <a:sym typeface="Bricolage Grotesque"/>
              </a:rPr>
              <a:t>Blind ping</a:t>
            </a:r>
          </a:p>
        </p:txBody>
      </p:sp>
      <p:sp>
        <p:nvSpPr>
          <p:cNvPr id="27" name="Google Shape;522;p38">
            <a:extLst>
              <a:ext uri="{FF2B5EF4-FFF2-40B4-BE49-F238E27FC236}">
                <a16:creationId xmlns:a16="http://schemas.microsoft.com/office/drawing/2014/main" id="{FEFE8895-28A5-F525-29AC-22CFE87DA7E7}"/>
              </a:ext>
            </a:extLst>
          </p:cNvPr>
          <p:cNvSpPr txBox="1"/>
          <p:nvPr/>
        </p:nvSpPr>
        <p:spPr>
          <a:xfrm>
            <a:off x="4391538" y="3267070"/>
            <a:ext cx="3725502" cy="2191939"/>
          </a:xfrm>
          <a:prstGeom prst="rect">
            <a:avLst/>
          </a:prstGeom>
          <a:noFill/>
          <a:ln>
            <a:noFill/>
          </a:ln>
        </p:spPr>
        <p:txBody>
          <a:bodyPr spcFirstLastPara="1" wrap="square" lIns="91425" tIns="91425" rIns="91425" bIns="91425" anchor="t" anchorCtr="0">
            <a:noAutofit/>
          </a:bodyPr>
          <a:lstStyle/>
          <a:p>
            <a:pPr marL="285750" lvl="0" indent="-285750">
              <a:lnSpc>
                <a:spcPct val="107000"/>
              </a:lnSpc>
              <a:spcAft>
                <a:spcPts val="800"/>
              </a:spcAft>
              <a:buSzPts val="1000"/>
              <a:buFont typeface="Arial" panose="020B0604020202020204" pitchFamily="34" charset="0"/>
              <a:buChar char="•"/>
              <a:tabLst>
                <a:tab pos="457200" algn="l"/>
              </a:tabLs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This type of attack targets routers to disrupt communications between computers on a network. Attackers must have the internal IP address of the local router or switch.</a:t>
            </a:r>
          </a:p>
        </p:txBody>
      </p:sp>
      <p:sp>
        <p:nvSpPr>
          <p:cNvPr id="28" name="Google Shape;522;p38">
            <a:extLst>
              <a:ext uri="{FF2B5EF4-FFF2-40B4-BE49-F238E27FC236}">
                <a16:creationId xmlns:a16="http://schemas.microsoft.com/office/drawing/2014/main" id="{95477AF4-4C64-A565-5E2B-09ECCCC2D6EC}"/>
              </a:ext>
            </a:extLst>
          </p:cNvPr>
          <p:cNvSpPr txBox="1"/>
          <p:nvPr/>
        </p:nvSpPr>
        <p:spPr>
          <a:xfrm>
            <a:off x="8348811" y="3303465"/>
            <a:ext cx="3421627" cy="2270086"/>
          </a:xfrm>
          <a:prstGeom prst="rect">
            <a:avLst/>
          </a:prstGeom>
          <a:noFill/>
          <a:ln>
            <a:noFill/>
          </a:ln>
        </p:spPr>
        <p:txBody>
          <a:bodyPr spcFirstLastPara="1" wrap="square" lIns="91425" tIns="91425" rIns="91425" bIns="91425" anchor="t" anchorCtr="0">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This attack uses an external program to discover the IP address of a target computer router before launching the attack.</a:t>
            </a:r>
          </a:p>
        </p:txBody>
      </p:sp>
    </p:spTree>
    <p:extLst>
      <p:ext uri="{BB962C8B-B14F-4D97-AF65-F5344CB8AC3E}">
        <p14:creationId xmlns:p14="http://schemas.microsoft.com/office/powerpoint/2010/main" val="2378628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2"/>
          <p:cNvSpPr txBox="1">
            <a:spLocks noGrp="1"/>
          </p:cNvSpPr>
          <p:nvPr>
            <p:ph type="title"/>
          </p:nvPr>
        </p:nvSpPr>
        <p:spPr>
          <a:xfrm>
            <a:off x="1712000" y="1785257"/>
            <a:ext cx="8912457" cy="1948543"/>
          </a:xfrm>
          <a:prstGeom prst="rect">
            <a:avLst/>
          </a:prstGeom>
        </p:spPr>
        <p:txBody>
          <a:bodyPr spcFirstLastPara="1" vert="horz" wrap="square" lIns="121900" tIns="121900" rIns="121900" bIns="121900" rtlCol="0" anchor="b" anchorCtr="0">
            <a:noAutofit/>
          </a:bodyPr>
          <a:lstStyle/>
          <a:p>
            <a:r>
              <a:rPr lang="en-US" dirty="0"/>
              <a:t>LAYER 7 ATTACK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2471C-C6BB-F0EB-B490-B7006D04812E}"/>
              </a:ext>
            </a:extLst>
          </p:cNvPr>
          <p:cNvSpPr>
            <a:spLocks noGrp="1"/>
          </p:cNvSpPr>
          <p:nvPr>
            <p:ph type="title"/>
          </p:nvPr>
        </p:nvSpPr>
        <p:spPr/>
        <p:txBody>
          <a:bodyPr/>
          <a:lstStyle/>
          <a:p>
            <a:r>
              <a:rPr lang="en-US" dirty="0"/>
              <a:t>TABLE OF CONTENTS</a:t>
            </a:r>
            <a:endParaRPr lang="en-ID" dirty="0"/>
          </a:p>
        </p:txBody>
      </p:sp>
      <p:sp>
        <p:nvSpPr>
          <p:cNvPr id="15" name="Subtitle 14">
            <a:extLst>
              <a:ext uri="{FF2B5EF4-FFF2-40B4-BE49-F238E27FC236}">
                <a16:creationId xmlns:a16="http://schemas.microsoft.com/office/drawing/2014/main" id="{47CA12B1-7FA4-DC93-0186-00E3681CC5A2}"/>
              </a:ext>
            </a:extLst>
          </p:cNvPr>
          <p:cNvSpPr>
            <a:spLocks noGrp="1"/>
          </p:cNvSpPr>
          <p:nvPr>
            <p:ph type="subTitle" idx="16"/>
          </p:nvPr>
        </p:nvSpPr>
        <p:spPr>
          <a:xfrm>
            <a:off x="500744" y="2892458"/>
            <a:ext cx="4010594" cy="828342"/>
          </a:xfrm>
        </p:spPr>
        <p:txBody>
          <a:bodyPr/>
          <a:lstStyle/>
          <a:p>
            <a:r>
              <a:rPr lang="en-US" dirty="0"/>
              <a:t>INTRODUCTION OF DDOS</a:t>
            </a:r>
            <a:endParaRPr lang="en-ID" dirty="0"/>
          </a:p>
        </p:txBody>
      </p:sp>
      <p:sp>
        <p:nvSpPr>
          <p:cNvPr id="18" name="Subtitle 17">
            <a:extLst>
              <a:ext uri="{FF2B5EF4-FFF2-40B4-BE49-F238E27FC236}">
                <a16:creationId xmlns:a16="http://schemas.microsoft.com/office/drawing/2014/main" id="{246F602B-969E-5626-BE58-3650B7A1E5E3}"/>
              </a:ext>
            </a:extLst>
          </p:cNvPr>
          <p:cNvSpPr>
            <a:spLocks noGrp="1"/>
          </p:cNvSpPr>
          <p:nvPr>
            <p:ph type="subTitle" idx="19"/>
          </p:nvPr>
        </p:nvSpPr>
        <p:spPr>
          <a:xfrm>
            <a:off x="4559000" y="3137200"/>
            <a:ext cx="3074000" cy="583600"/>
          </a:xfrm>
        </p:spPr>
        <p:txBody>
          <a:bodyPr/>
          <a:lstStyle/>
          <a:p>
            <a:r>
              <a:rPr lang="en-US" dirty="0"/>
              <a:t>DDOS TYPES</a:t>
            </a:r>
            <a:endParaRPr lang="en-ID" dirty="0"/>
          </a:p>
        </p:txBody>
      </p:sp>
      <p:sp>
        <p:nvSpPr>
          <p:cNvPr id="20" name="Subtitle 19">
            <a:extLst>
              <a:ext uri="{FF2B5EF4-FFF2-40B4-BE49-F238E27FC236}">
                <a16:creationId xmlns:a16="http://schemas.microsoft.com/office/drawing/2014/main" id="{CC05CF38-5924-B5A4-8A9C-34FB91167548}"/>
              </a:ext>
            </a:extLst>
          </p:cNvPr>
          <p:cNvSpPr>
            <a:spLocks noGrp="1"/>
          </p:cNvSpPr>
          <p:nvPr>
            <p:ph type="subTitle" idx="21"/>
          </p:nvPr>
        </p:nvSpPr>
        <p:spPr>
          <a:xfrm>
            <a:off x="7767750" y="2659468"/>
            <a:ext cx="4010594" cy="1539064"/>
          </a:xfrm>
        </p:spPr>
        <p:txBody>
          <a:bodyPr/>
          <a:lstStyle/>
          <a:p>
            <a:r>
              <a:rPr lang="en-US" dirty="0"/>
              <a:t>PREVENTION, DETECTION AND RECOVERY PROCESSES</a:t>
            </a:r>
            <a:endParaRPr lang="en-ID" dirty="0"/>
          </a:p>
        </p:txBody>
      </p:sp>
    </p:spTree>
    <p:extLst>
      <p:ext uri="{BB962C8B-B14F-4D97-AF65-F5344CB8AC3E}">
        <p14:creationId xmlns:p14="http://schemas.microsoft.com/office/powerpoint/2010/main" val="4069605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1">
          <a:extLst>
            <a:ext uri="{FF2B5EF4-FFF2-40B4-BE49-F238E27FC236}">
              <a16:creationId xmlns:a16="http://schemas.microsoft.com/office/drawing/2014/main" id="{2AD8342E-7063-0181-2051-329D1A79ED4E}"/>
            </a:ext>
          </a:extLst>
        </p:cNvPr>
        <p:cNvGrpSpPr/>
        <p:nvPr/>
      </p:nvGrpSpPr>
      <p:grpSpPr>
        <a:xfrm>
          <a:off x="0" y="0"/>
          <a:ext cx="0" cy="0"/>
          <a:chOff x="0" y="0"/>
          <a:chExt cx="0" cy="0"/>
        </a:xfrm>
      </p:grpSpPr>
      <p:sp>
        <p:nvSpPr>
          <p:cNvPr id="422" name="Google Shape;422;p31">
            <a:extLst>
              <a:ext uri="{FF2B5EF4-FFF2-40B4-BE49-F238E27FC236}">
                <a16:creationId xmlns:a16="http://schemas.microsoft.com/office/drawing/2014/main" id="{F9F5025A-D6FD-919B-20B7-C3A75A5DCB6C}"/>
              </a:ext>
            </a:extLst>
          </p:cNvPr>
          <p:cNvSpPr txBox="1">
            <a:spLocks noGrp="1"/>
          </p:cNvSpPr>
          <p:nvPr>
            <p:ph type="title"/>
          </p:nvPr>
        </p:nvSpPr>
        <p:spPr>
          <a:xfrm>
            <a:off x="480000" y="954305"/>
            <a:ext cx="11232000" cy="922861"/>
          </a:xfrm>
          <a:prstGeom prst="rect">
            <a:avLst/>
          </a:prstGeom>
        </p:spPr>
        <p:txBody>
          <a:bodyPr spcFirstLastPara="1" vert="horz" wrap="square" lIns="121900" tIns="121900" rIns="121900" bIns="121900" rtlCol="0" anchor="t" anchorCtr="0">
            <a:noAutofit/>
          </a:bodyPr>
          <a:lstStyle/>
          <a:p>
            <a:pPr algn="ctr"/>
            <a:r>
              <a:rPr lang="en-US" sz="4000" dirty="0"/>
              <a:t>An introduction to layer 7 attack</a:t>
            </a:r>
          </a:p>
        </p:txBody>
      </p:sp>
      <p:sp>
        <p:nvSpPr>
          <p:cNvPr id="423" name="Google Shape;423;p31">
            <a:extLst>
              <a:ext uri="{FF2B5EF4-FFF2-40B4-BE49-F238E27FC236}">
                <a16:creationId xmlns:a16="http://schemas.microsoft.com/office/drawing/2014/main" id="{D41D406E-6DA8-5662-495E-FA344160F6B2}"/>
              </a:ext>
            </a:extLst>
          </p:cNvPr>
          <p:cNvSpPr txBox="1">
            <a:spLocks noGrp="1"/>
          </p:cNvSpPr>
          <p:nvPr>
            <p:ph type="subTitle" idx="1"/>
          </p:nvPr>
        </p:nvSpPr>
        <p:spPr>
          <a:xfrm>
            <a:off x="1431800" y="2573910"/>
            <a:ext cx="9328400" cy="1529030"/>
          </a:xfrm>
          <a:prstGeom prst="rect">
            <a:avLst/>
          </a:prstGeom>
        </p:spPr>
        <p:txBody>
          <a:bodyPr spcFirstLastPara="1" vert="horz" wrap="square" lIns="121900" tIns="121900" rIns="121900" bIns="121900" rtlCol="0" anchor="t" anchorCtr="0">
            <a:noAutofit/>
          </a:bodyPr>
          <a:lstStyle/>
          <a:p>
            <a:pPr lvl="0" indent="-457200" algn="l">
              <a:lnSpc>
                <a:spcPct val="107000"/>
              </a:lnSpc>
              <a:buFont typeface="Wingdings" panose="05000000000000000000" pitchFamily="2" charset="2"/>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Also known as application layer attack</a:t>
            </a:r>
          </a:p>
          <a:p>
            <a:pPr lvl="0" indent="-457200" algn="l">
              <a:lnSpc>
                <a:spcPct val="107000"/>
              </a:lnSpc>
              <a:buFont typeface="Wingdings" panose="05000000000000000000" pitchFamily="2" charset="2"/>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Target the top layer in the OSI model, including common</a:t>
            </a:r>
            <a:endParaRPr lang="en-US" sz="2800" kern="100" dirty="0">
              <a:latin typeface="Aptos" panose="020B0004020202020204" pitchFamily="34" charset="0"/>
              <a:ea typeface="Aptos" panose="020B0004020202020204" pitchFamily="34" charset="0"/>
              <a:cs typeface="Times New Roman" panose="02020603050405020304" pitchFamily="18" charset="0"/>
            </a:endParaRPr>
          </a:p>
          <a:p>
            <a:pPr marL="0" lvl="0" indent="0" algn="l">
              <a:lnSpc>
                <a:spcPct val="107000"/>
              </a:lnSpc>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internet request such as HTTP GET and HTTP POST</a:t>
            </a:r>
            <a:endParaRPr lang="en-ID" sz="28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07000"/>
              </a:lnSpc>
              <a:spcAft>
                <a:spcPts val="800"/>
              </a:spcAft>
            </a:pPr>
            <a:endParaRPr lang="en-ID"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endParaRPr dirty="0"/>
          </a:p>
        </p:txBody>
      </p:sp>
      <p:sp>
        <p:nvSpPr>
          <p:cNvPr id="426" name="Google Shape;426;p31">
            <a:extLst>
              <a:ext uri="{FF2B5EF4-FFF2-40B4-BE49-F238E27FC236}">
                <a16:creationId xmlns:a16="http://schemas.microsoft.com/office/drawing/2014/main" id="{AAAB928B-C270-004D-3870-068C24DBCB28}"/>
              </a:ext>
            </a:extLst>
          </p:cNvPr>
          <p:cNvSpPr txBox="1">
            <a:spLocks noGrp="1"/>
          </p:cNvSpPr>
          <p:nvPr>
            <p:ph type="subTitle" idx="4"/>
          </p:nvPr>
        </p:nvSpPr>
        <p:spPr>
          <a:xfrm>
            <a:off x="1333828" y="1917225"/>
            <a:ext cx="9328400" cy="707200"/>
          </a:xfrm>
          <a:prstGeom prst="rect">
            <a:avLst/>
          </a:prstGeom>
        </p:spPr>
        <p:txBody>
          <a:bodyPr spcFirstLastPara="1" vert="horz" wrap="square" lIns="121900" tIns="121900" rIns="121900" bIns="121900" rtlCol="0" anchor="b" anchorCtr="0">
            <a:noAutofit/>
          </a:bodyPr>
          <a:lstStyle/>
          <a:p>
            <a:pPr marL="0" indent="0"/>
            <a:r>
              <a:rPr lang="en-US" sz="3200" dirty="0"/>
              <a:t>Definition</a:t>
            </a:r>
            <a:endParaRPr sz="3200" dirty="0"/>
          </a:p>
        </p:txBody>
      </p:sp>
      <p:sp>
        <p:nvSpPr>
          <p:cNvPr id="2" name="Google Shape;426;p31">
            <a:extLst>
              <a:ext uri="{FF2B5EF4-FFF2-40B4-BE49-F238E27FC236}">
                <a16:creationId xmlns:a16="http://schemas.microsoft.com/office/drawing/2014/main" id="{E39083A7-04D6-291B-E391-2CD13023684D}"/>
              </a:ext>
            </a:extLst>
          </p:cNvPr>
          <p:cNvSpPr txBox="1">
            <a:spLocks/>
          </p:cNvSpPr>
          <p:nvPr/>
        </p:nvSpPr>
        <p:spPr>
          <a:xfrm>
            <a:off x="1431800" y="4102940"/>
            <a:ext cx="9328400" cy="707200"/>
          </a:xfrm>
          <a:prstGeom prst="rect">
            <a:avLst/>
          </a:prstGeom>
          <a:noFill/>
          <a:ln>
            <a:noFill/>
          </a:ln>
        </p:spPr>
        <p:txBody>
          <a:bodyPr spcFirstLastPara="1" vert="horz" wrap="square" lIns="121900" tIns="121900" rIns="121900" bIns="121900" rtlCol="0" anchor="b" anchorCtr="0">
            <a:noAutofit/>
          </a:bodyPr>
          <a:lstStyle>
            <a:defPPr marR="0" lvl="0" algn="l" rtl="0">
              <a:lnSpc>
                <a:spcPct val="100000"/>
              </a:lnSpc>
              <a:spcBef>
                <a:spcPts val="0"/>
              </a:spcBef>
              <a:spcAft>
                <a:spcPts val="0"/>
              </a:spcAft>
            </a:defPPr>
            <a:lvl1pPr marL="457200" marR="0" lvl="0" indent="-317500" algn="ctr" rtl="0" eaLnBrk="1" hangingPunct="1">
              <a:lnSpc>
                <a:spcPct val="115000"/>
              </a:lnSpc>
              <a:spcBef>
                <a:spcPts val="0"/>
              </a:spcBef>
              <a:spcAft>
                <a:spcPts val="0"/>
              </a:spcAft>
              <a:buClr>
                <a:schemeClr val="dk1"/>
              </a:buClr>
              <a:buSzPts val="2400"/>
              <a:buFont typeface="DM Sans"/>
              <a:buNone/>
              <a:defRPr sz="2667" b="1" i="0" u="none" strike="noStrike" cap="none">
                <a:solidFill>
                  <a:schemeClr val="accent3"/>
                </a:solidFill>
                <a:latin typeface="Bricolage Grotesque"/>
                <a:ea typeface="Bricolage Grotesque"/>
                <a:cs typeface="Bricolage Grotesque"/>
                <a:sym typeface="Bricolage Grotesque"/>
              </a:defRPr>
            </a:lvl1pPr>
            <a:lvl2pPr marL="914400" marR="0" lvl="1" indent="-317500" algn="l" rtl="0" eaLnBrk="1" hangingPunct="1">
              <a:lnSpc>
                <a:spcPct val="115000"/>
              </a:lnSpc>
              <a:spcBef>
                <a:spcPts val="0"/>
              </a:spcBef>
              <a:spcAft>
                <a:spcPts val="0"/>
              </a:spcAft>
              <a:buClr>
                <a:schemeClr val="dk1"/>
              </a:buClr>
              <a:buSzPts val="2400"/>
              <a:buFont typeface="DM Sans"/>
              <a:buNone/>
              <a:defRPr sz="3200" b="1" i="0" u="none" strike="noStrike" cap="none">
                <a:solidFill>
                  <a:schemeClr val="dk1"/>
                </a:solidFill>
                <a:latin typeface="DM Sans"/>
                <a:ea typeface="DM Sans"/>
                <a:cs typeface="DM Sans"/>
                <a:sym typeface="DM Sans"/>
              </a:defRPr>
            </a:lvl2pPr>
            <a:lvl3pPr marL="1371600" marR="0" lvl="2" indent="-317500" algn="l" rtl="0" eaLnBrk="1" hangingPunct="1">
              <a:lnSpc>
                <a:spcPct val="115000"/>
              </a:lnSpc>
              <a:spcBef>
                <a:spcPts val="0"/>
              </a:spcBef>
              <a:spcAft>
                <a:spcPts val="0"/>
              </a:spcAft>
              <a:buClr>
                <a:schemeClr val="dk1"/>
              </a:buClr>
              <a:buSzPts val="2400"/>
              <a:buFont typeface="DM Sans"/>
              <a:buNone/>
              <a:defRPr sz="3200" b="1" i="0" u="none" strike="noStrike" cap="none">
                <a:solidFill>
                  <a:schemeClr val="dk1"/>
                </a:solidFill>
                <a:latin typeface="DM Sans"/>
                <a:ea typeface="DM Sans"/>
                <a:cs typeface="DM Sans"/>
                <a:sym typeface="DM Sans"/>
              </a:defRPr>
            </a:lvl3pPr>
            <a:lvl4pPr marL="1828800" marR="0" lvl="3" indent="-317500" algn="l" rtl="0" eaLnBrk="1" hangingPunct="1">
              <a:lnSpc>
                <a:spcPct val="115000"/>
              </a:lnSpc>
              <a:spcBef>
                <a:spcPts val="0"/>
              </a:spcBef>
              <a:spcAft>
                <a:spcPts val="0"/>
              </a:spcAft>
              <a:buClr>
                <a:schemeClr val="dk1"/>
              </a:buClr>
              <a:buSzPts val="2400"/>
              <a:buFont typeface="DM Sans"/>
              <a:buNone/>
              <a:defRPr sz="3200" b="1" i="0" u="none" strike="noStrike" cap="none">
                <a:solidFill>
                  <a:schemeClr val="dk1"/>
                </a:solidFill>
                <a:latin typeface="DM Sans"/>
                <a:ea typeface="DM Sans"/>
                <a:cs typeface="DM Sans"/>
                <a:sym typeface="DM Sans"/>
              </a:defRPr>
            </a:lvl4pPr>
            <a:lvl5pPr marL="2286000" marR="0" lvl="4" indent="-317500" algn="l" rtl="0" eaLnBrk="1" hangingPunct="1">
              <a:lnSpc>
                <a:spcPct val="115000"/>
              </a:lnSpc>
              <a:spcBef>
                <a:spcPts val="0"/>
              </a:spcBef>
              <a:spcAft>
                <a:spcPts val="0"/>
              </a:spcAft>
              <a:buClr>
                <a:schemeClr val="dk1"/>
              </a:buClr>
              <a:buSzPts val="2400"/>
              <a:buFont typeface="DM Sans"/>
              <a:buNone/>
              <a:defRPr sz="3200" b="1" i="0" u="none" strike="noStrike" cap="none">
                <a:solidFill>
                  <a:schemeClr val="dk1"/>
                </a:solidFill>
                <a:latin typeface="DM Sans"/>
                <a:ea typeface="DM Sans"/>
                <a:cs typeface="DM Sans"/>
                <a:sym typeface="DM Sans"/>
              </a:defRPr>
            </a:lvl5pPr>
            <a:lvl6pPr marL="2743200" marR="0" lvl="5" indent="-317500" algn="l" rtl="0" eaLnBrk="1" hangingPunct="1">
              <a:lnSpc>
                <a:spcPct val="115000"/>
              </a:lnSpc>
              <a:spcBef>
                <a:spcPts val="0"/>
              </a:spcBef>
              <a:spcAft>
                <a:spcPts val="0"/>
              </a:spcAft>
              <a:buClr>
                <a:schemeClr val="dk1"/>
              </a:buClr>
              <a:buSzPts val="2400"/>
              <a:buFont typeface="DM Sans"/>
              <a:buNone/>
              <a:defRPr sz="3200" b="1" i="0" u="none" strike="noStrike" cap="none">
                <a:solidFill>
                  <a:schemeClr val="dk1"/>
                </a:solidFill>
                <a:latin typeface="DM Sans"/>
                <a:ea typeface="DM Sans"/>
                <a:cs typeface="DM Sans"/>
                <a:sym typeface="DM Sans"/>
              </a:defRPr>
            </a:lvl6pPr>
            <a:lvl7pPr marL="3200400" marR="0" lvl="6" indent="-317500" algn="l" rtl="0" eaLnBrk="1" hangingPunct="1">
              <a:lnSpc>
                <a:spcPct val="115000"/>
              </a:lnSpc>
              <a:spcBef>
                <a:spcPts val="0"/>
              </a:spcBef>
              <a:spcAft>
                <a:spcPts val="0"/>
              </a:spcAft>
              <a:buClr>
                <a:schemeClr val="dk1"/>
              </a:buClr>
              <a:buSzPts val="2400"/>
              <a:buFont typeface="DM Sans"/>
              <a:buNone/>
              <a:defRPr sz="3200" b="1" i="0" u="none" strike="noStrike" cap="none">
                <a:solidFill>
                  <a:schemeClr val="dk1"/>
                </a:solidFill>
                <a:latin typeface="DM Sans"/>
                <a:ea typeface="DM Sans"/>
                <a:cs typeface="DM Sans"/>
                <a:sym typeface="DM Sans"/>
              </a:defRPr>
            </a:lvl7pPr>
            <a:lvl8pPr marL="3657600" marR="0" lvl="7" indent="-317500" algn="l" rtl="0" eaLnBrk="1" hangingPunct="1">
              <a:lnSpc>
                <a:spcPct val="115000"/>
              </a:lnSpc>
              <a:spcBef>
                <a:spcPts val="0"/>
              </a:spcBef>
              <a:spcAft>
                <a:spcPts val="0"/>
              </a:spcAft>
              <a:buClr>
                <a:schemeClr val="dk1"/>
              </a:buClr>
              <a:buSzPts val="2400"/>
              <a:buFont typeface="DM Sans"/>
              <a:buNone/>
              <a:defRPr sz="3200" b="1" i="0" u="none" strike="noStrike" cap="none">
                <a:solidFill>
                  <a:schemeClr val="dk1"/>
                </a:solidFill>
                <a:latin typeface="DM Sans"/>
                <a:ea typeface="DM Sans"/>
                <a:cs typeface="DM Sans"/>
                <a:sym typeface="DM Sans"/>
              </a:defRPr>
            </a:lvl8pPr>
            <a:lvl9pPr marL="4114800" marR="0" lvl="8" indent="-317500" algn="l" rtl="0" eaLnBrk="1" hangingPunct="1">
              <a:lnSpc>
                <a:spcPct val="115000"/>
              </a:lnSpc>
              <a:spcBef>
                <a:spcPts val="0"/>
              </a:spcBef>
              <a:spcAft>
                <a:spcPts val="0"/>
              </a:spcAft>
              <a:buClr>
                <a:schemeClr val="dk1"/>
              </a:buClr>
              <a:buSzPts val="2400"/>
              <a:buFont typeface="DM Sans"/>
              <a:buNone/>
              <a:defRPr sz="3200" b="1" i="0" u="none" strike="noStrike" cap="none">
                <a:solidFill>
                  <a:schemeClr val="dk1"/>
                </a:solidFill>
                <a:latin typeface="DM Sans"/>
                <a:ea typeface="DM Sans"/>
                <a:cs typeface="DM Sans"/>
                <a:sym typeface="DM Sans"/>
              </a:defRPr>
            </a:lvl9pPr>
          </a:lstStyle>
          <a:p>
            <a:pPr marL="0" indent="0"/>
            <a:r>
              <a:rPr lang="en-US" sz="3200" dirty="0"/>
              <a:t>Cost</a:t>
            </a:r>
          </a:p>
        </p:txBody>
      </p:sp>
      <p:sp>
        <p:nvSpPr>
          <p:cNvPr id="3" name="Google Shape;423;p31">
            <a:extLst>
              <a:ext uri="{FF2B5EF4-FFF2-40B4-BE49-F238E27FC236}">
                <a16:creationId xmlns:a16="http://schemas.microsoft.com/office/drawing/2014/main" id="{4B5F2717-C37F-9C73-D45D-C0590EE1FD6E}"/>
              </a:ext>
            </a:extLst>
          </p:cNvPr>
          <p:cNvSpPr txBox="1">
            <a:spLocks/>
          </p:cNvSpPr>
          <p:nvPr/>
        </p:nvSpPr>
        <p:spPr>
          <a:xfrm>
            <a:off x="1224971" y="4759625"/>
            <a:ext cx="9328400" cy="763600"/>
          </a:xfrm>
          <a:prstGeom prst="rect">
            <a:avLst/>
          </a:prstGeom>
          <a:noFill/>
          <a:ln>
            <a:noFill/>
          </a:ln>
        </p:spPr>
        <p:txBody>
          <a:bodyPr spcFirstLastPara="1" vert="horz" wrap="square" lIns="121900" tIns="121900" rIns="121900" bIns="121900" rtlCol="0" anchor="t" anchorCtr="0">
            <a:noAutofit/>
          </a:bodyPr>
          <a:lstStyle>
            <a:defPPr marR="0" lvl="0" algn="l" rtl="0">
              <a:lnSpc>
                <a:spcPct val="100000"/>
              </a:lnSpc>
              <a:spcBef>
                <a:spcPts val="0"/>
              </a:spcBef>
              <a:spcAft>
                <a:spcPts val="0"/>
              </a:spcAft>
            </a:defPPr>
            <a:lvl1pPr marL="457200" marR="0" lvl="0" indent="-317500" algn="ctr" rtl="0" eaLnBrk="1" hangingPunct="1">
              <a:lnSpc>
                <a:spcPct val="115000"/>
              </a:lnSpc>
              <a:spcBef>
                <a:spcPts val="0"/>
              </a:spcBef>
              <a:spcAft>
                <a:spcPts val="0"/>
              </a:spcAft>
              <a:buClr>
                <a:schemeClr val="dk1"/>
              </a:buClr>
              <a:buSzPts val="1400"/>
              <a:buFont typeface="Barlow"/>
              <a:buNone/>
              <a:defRPr sz="1867" b="0" i="0" u="none" strike="noStrike" cap="none">
                <a:solidFill>
                  <a:schemeClr val="dk1"/>
                </a:solidFill>
                <a:latin typeface="Barlow"/>
                <a:ea typeface="Barlow"/>
                <a:cs typeface="Barlow"/>
                <a:sym typeface="Barlow"/>
              </a:defRPr>
            </a:lvl1pPr>
            <a:lvl2pPr marL="914400" marR="0" lvl="1" indent="-317500" algn="l" rtl="0" eaLnBrk="1" hangingPunct="1">
              <a:lnSpc>
                <a:spcPct val="115000"/>
              </a:lnSpc>
              <a:spcBef>
                <a:spcPts val="0"/>
              </a:spcBef>
              <a:spcAft>
                <a:spcPts val="0"/>
              </a:spcAft>
              <a:buClr>
                <a:schemeClr val="dk1"/>
              </a:buClr>
              <a:buSzPts val="1400"/>
              <a:buFont typeface="Barlow"/>
              <a:buNone/>
              <a:defRPr sz="1867" b="0" i="0" u="none" strike="noStrike" cap="none">
                <a:solidFill>
                  <a:schemeClr val="dk1"/>
                </a:solidFill>
                <a:latin typeface="Barlow"/>
                <a:ea typeface="Barlow"/>
                <a:cs typeface="Barlow"/>
                <a:sym typeface="Barlow"/>
              </a:defRPr>
            </a:lvl2pPr>
            <a:lvl3pPr marL="1371600" marR="0" lvl="2" indent="-317500" algn="l" rtl="0" eaLnBrk="1" hangingPunct="1">
              <a:lnSpc>
                <a:spcPct val="115000"/>
              </a:lnSpc>
              <a:spcBef>
                <a:spcPts val="0"/>
              </a:spcBef>
              <a:spcAft>
                <a:spcPts val="0"/>
              </a:spcAft>
              <a:buClr>
                <a:schemeClr val="dk1"/>
              </a:buClr>
              <a:buSzPts val="1400"/>
              <a:buFont typeface="Barlow"/>
              <a:buNone/>
              <a:defRPr sz="1867" b="0" i="0" u="none" strike="noStrike" cap="none">
                <a:solidFill>
                  <a:schemeClr val="dk1"/>
                </a:solidFill>
                <a:latin typeface="Barlow"/>
                <a:ea typeface="Barlow"/>
                <a:cs typeface="Barlow"/>
                <a:sym typeface="Barlow"/>
              </a:defRPr>
            </a:lvl3pPr>
            <a:lvl4pPr marL="1828800" marR="0" lvl="3" indent="-317500" algn="l" rtl="0" eaLnBrk="1" hangingPunct="1">
              <a:lnSpc>
                <a:spcPct val="115000"/>
              </a:lnSpc>
              <a:spcBef>
                <a:spcPts val="0"/>
              </a:spcBef>
              <a:spcAft>
                <a:spcPts val="0"/>
              </a:spcAft>
              <a:buClr>
                <a:schemeClr val="dk1"/>
              </a:buClr>
              <a:buSzPts val="1400"/>
              <a:buFont typeface="Barlow"/>
              <a:buNone/>
              <a:defRPr sz="1867" b="0" i="0" u="none" strike="noStrike" cap="none">
                <a:solidFill>
                  <a:schemeClr val="dk1"/>
                </a:solidFill>
                <a:latin typeface="Barlow"/>
                <a:ea typeface="Barlow"/>
                <a:cs typeface="Barlow"/>
                <a:sym typeface="Barlow"/>
              </a:defRPr>
            </a:lvl4pPr>
            <a:lvl5pPr marL="2286000" marR="0" lvl="4" indent="-317500" algn="l" rtl="0" eaLnBrk="1" hangingPunct="1">
              <a:lnSpc>
                <a:spcPct val="115000"/>
              </a:lnSpc>
              <a:spcBef>
                <a:spcPts val="0"/>
              </a:spcBef>
              <a:spcAft>
                <a:spcPts val="0"/>
              </a:spcAft>
              <a:buClr>
                <a:schemeClr val="dk1"/>
              </a:buClr>
              <a:buSzPts val="1400"/>
              <a:buFont typeface="Barlow"/>
              <a:buNone/>
              <a:defRPr sz="1867" b="0" i="0" u="none" strike="noStrike" cap="none">
                <a:solidFill>
                  <a:schemeClr val="dk1"/>
                </a:solidFill>
                <a:latin typeface="Barlow"/>
                <a:ea typeface="Barlow"/>
                <a:cs typeface="Barlow"/>
                <a:sym typeface="Barlow"/>
              </a:defRPr>
            </a:lvl5pPr>
            <a:lvl6pPr marL="2743200" marR="0" lvl="5" indent="-317500" algn="l" rtl="0" eaLnBrk="1" hangingPunct="1">
              <a:lnSpc>
                <a:spcPct val="115000"/>
              </a:lnSpc>
              <a:spcBef>
                <a:spcPts val="0"/>
              </a:spcBef>
              <a:spcAft>
                <a:spcPts val="0"/>
              </a:spcAft>
              <a:buClr>
                <a:schemeClr val="dk1"/>
              </a:buClr>
              <a:buSzPts val="1400"/>
              <a:buFont typeface="Barlow"/>
              <a:buNone/>
              <a:defRPr sz="1867" b="0" i="0" u="none" strike="noStrike" cap="none">
                <a:solidFill>
                  <a:schemeClr val="dk1"/>
                </a:solidFill>
                <a:latin typeface="Barlow"/>
                <a:ea typeface="Barlow"/>
                <a:cs typeface="Barlow"/>
                <a:sym typeface="Barlow"/>
              </a:defRPr>
            </a:lvl6pPr>
            <a:lvl7pPr marL="3200400" marR="0" lvl="6" indent="-317500" algn="l" rtl="0" eaLnBrk="1" hangingPunct="1">
              <a:lnSpc>
                <a:spcPct val="115000"/>
              </a:lnSpc>
              <a:spcBef>
                <a:spcPts val="0"/>
              </a:spcBef>
              <a:spcAft>
                <a:spcPts val="0"/>
              </a:spcAft>
              <a:buClr>
                <a:schemeClr val="dk1"/>
              </a:buClr>
              <a:buSzPts val="1400"/>
              <a:buFont typeface="Barlow"/>
              <a:buNone/>
              <a:defRPr sz="1867" b="0" i="0" u="none" strike="noStrike" cap="none">
                <a:solidFill>
                  <a:schemeClr val="dk1"/>
                </a:solidFill>
                <a:latin typeface="Barlow"/>
                <a:ea typeface="Barlow"/>
                <a:cs typeface="Barlow"/>
                <a:sym typeface="Barlow"/>
              </a:defRPr>
            </a:lvl7pPr>
            <a:lvl8pPr marL="3657600" marR="0" lvl="7" indent="-317500" algn="l" rtl="0" eaLnBrk="1" hangingPunct="1">
              <a:lnSpc>
                <a:spcPct val="115000"/>
              </a:lnSpc>
              <a:spcBef>
                <a:spcPts val="0"/>
              </a:spcBef>
              <a:spcAft>
                <a:spcPts val="0"/>
              </a:spcAft>
              <a:buClr>
                <a:schemeClr val="dk1"/>
              </a:buClr>
              <a:buSzPts val="1400"/>
              <a:buFont typeface="Barlow"/>
              <a:buNone/>
              <a:defRPr sz="1867" b="0" i="0" u="none" strike="noStrike" cap="none">
                <a:solidFill>
                  <a:schemeClr val="dk1"/>
                </a:solidFill>
                <a:latin typeface="Barlow"/>
                <a:ea typeface="Barlow"/>
                <a:cs typeface="Barlow"/>
                <a:sym typeface="Barlow"/>
              </a:defRPr>
            </a:lvl8pPr>
            <a:lvl9pPr marL="4114800" marR="0" lvl="8" indent="-317500" algn="l" rtl="0" eaLnBrk="1" hangingPunct="1">
              <a:lnSpc>
                <a:spcPct val="115000"/>
              </a:lnSpc>
              <a:spcBef>
                <a:spcPts val="0"/>
              </a:spcBef>
              <a:spcAft>
                <a:spcPts val="0"/>
              </a:spcAft>
              <a:buClr>
                <a:schemeClr val="dk1"/>
              </a:buClr>
              <a:buSzPts val="1400"/>
              <a:buFont typeface="Barlow"/>
              <a:buNone/>
              <a:defRPr sz="1867" b="0" i="0" u="none" strike="noStrike" cap="none">
                <a:solidFill>
                  <a:schemeClr val="dk1"/>
                </a:solidFill>
                <a:latin typeface="Barlow"/>
                <a:ea typeface="Barlow"/>
                <a:cs typeface="Barlow"/>
                <a:sym typeface="Barlow"/>
              </a:defRPr>
            </a:lvl9pPr>
          </a:lstStyle>
          <a:p>
            <a:pPr marL="0" indent="0"/>
            <a:r>
              <a:rPr lang="en-US" sz="2800" dirty="0"/>
              <a:t>Low compared to other type of DDoS</a:t>
            </a:r>
          </a:p>
        </p:txBody>
      </p:sp>
    </p:spTree>
    <p:extLst>
      <p:ext uri="{BB962C8B-B14F-4D97-AF65-F5344CB8AC3E}">
        <p14:creationId xmlns:p14="http://schemas.microsoft.com/office/powerpoint/2010/main" val="1025488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DB0BF-59A2-F9A3-9554-2CDDE5EC22E2}"/>
              </a:ext>
            </a:extLst>
          </p:cNvPr>
          <p:cNvSpPr>
            <a:spLocks noGrp="1"/>
          </p:cNvSpPr>
          <p:nvPr>
            <p:ph type="title"/>
          </p:nvPr>
        </p:nvSpPr>
        <p:spPr>
          <a:xfrm>
            <a:off x="1918400" y="932128"/>
            <a:ext cx="8355200" cy="763600"/>
          </a:xfrm>
        </p:spPr>
        <p:txBody>
          <a:bodyPr/>
          <a:lstStyle/>
          <a:p>
            <a:r>
              <a:rPr lang="en-US" sz="4000" dirty="0"/>
              <a:t>HTTP GET and POST attack</a:t>
            </a:r>
            <a:endParaRPr lang="en-ID" sz="4000" dirty="0"/>
          </a:p>
        </p:txBody>
      </p:sp>
      <p:sp>
        <p:nvSpPr>
          <p:cNvPr id="3" name="Subtitle 2">
            <a:extLst>
              <a:ext uri="{FF2B5EF4-FFF2-40B4-BE49-F238E27FC236}">
                <a16:creationId xmlns:a16="http://schemas.microsoft.com/office/drawing/2014/main" id="{68F64E3E-0E10-01DC-305E-B317660FC7C8}"/>
              </a:ext>
            </a:extLst>
          </p:cNvPr>
          <p:cNvSpPr>
            <a:spLocks noGrp="1"/>
          </p:cNvSpPr>
          <p:nvPr>
            <p:ph type="subTitle" idx="1"/>
          </p:nvPr>
        </p:nvSpPr>
        <p:spPr>
          <a:xfrm>
            <a:off x="960000" y="2340619"/>
            <a:ext cx="9642686" cy="3036924"/>
          </a:xfrm>
        </p:spPr>
        <p:txBody>
          <a:bodyPr/>
          <a:lstStyle/>
          <a:p>
            <a:r>
              <a:rPr lang="en-US" sz="3200" dirty="0"/>
              <a:t>GET is used to request data from a specified resource</a:t>
            </a:r>
          </a:p>
          <a:p>
            <a:r>
              <a:rPr lang="en-US" sz="3200" dirty="0"/>
              <a:t>POST is used to send data to a server to create/update a resource</a:t>
            </a:r>
            <a:endParaRPr lang="en-ID" sz="3200" dirty="0"/>
          </a:p>
        </p:txBody>
      </p:sp>
      <p:sp>
        <p:nvSpPr>
          <p:cNvPr id="4" name="TextBox 3">
            <a:extLst>
              <a:ext uri="{FF2B5EF4-FFF2-40B4-BE49-F238E27FC236}">
                <a16:creationId xmlns:a16="http://schemas.microsoft.com/office/drawing/2014/main" id="{9A01B983-CA35-8ECC-33B9-772DD2976CB6}"/>
              </a:ext>
            </a:extLst>
          </p:cNvPr>
          <p:cNvSpPr txBox="1"/>
          <p:nvPr/>
        </p:nvSpPr>
        <p:spPr>
          <a:xfrm>
            <a:off x="2329542" y="1695728"/>
            <a:ext cx="7532915" cy="584775"/>
          </a:xfrm>
          <a:prstGeom prst="rect">
            <a:avLst/>
          </a:prstGeom>
          <a:noFill/>
        </p:spPr>
        <p:txBody>
          <a:bodyPr wrap="square" rtlCol="0">
            <a:spAutoFit/>
          </a:bodyPr>
          <a:lstStyle/>
          <a:p>
            <a:pPr algn="ctr"/>
            <a:r>
              <a:rPr lang="en-US" sz="3200" dirty="0">
                <a:latin typeface="Barlow" panose="00000500000000000000" pitchFamily="2" charset="0"/>
              </a:rPr>
              <a:t>GET and POST function</a:t>
            </a:r>
            <a:endParaRPr lang="en-ID" sz="3200" dirty="0">
              <a:latin typeface="Barlow" panose="00000500000000000000" pitchFamily="2" charset="0"/>
            </a:endParaRPr>
          </a:p>
        </p:txBody>
      </p:sp>
    </p:spTree>
    <p:extLst>
      <p:ext uri="{BB962C8B-B14F-4D97-AF65-F5344CB8AC3E}">
        <p14:creationId xmlns:p14="http://schemas.microsoft.com/office/powerpoint/2010/main" val="553984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ECE14-1A1B-5F32-C588-3D034CEF5620}"/>
              </a:ext>
            </a:extLst>
          </p:cNvPr>
          <p:cNvSpPr>
            <a:spLocks noGrp="1"/>
          </p:cNvSpPr>
          <p:nvPr>
            <p:ph type="title"/>
          </p:nvPr>
        </p:nvSpPr>
        <p:spPr/>
        <p:txBody>
          <a:bodyPr/>
          <a:lstStyle/>
          <a:p>
            <a:r>
              <a:rPr lang="en-US" sz="4000" dirty="0"/>
              <a:t>HTTP Flood attack</a:t>
            </a:r>
            <a:endParaRPr lang="en-ID" sz="4000" dirty="0"/>
          </a:p>
        </p:txBody>
      </p:sp>
      <p:sp>
        <p:nvSpPr>
          <p:cNvPr id="5" name="Subtitle 4">
            <a:extLst>
              <a:ext uri="{FF2B5EF4-FFF2-40B4-BE49-F238E27FC236}">
                <a16:creationId xmlns:a16="http://schemas.microsoft.com/office/drawing/2014/main" id="{BCD93AB3-E6C6-49A0-999A-F058B9B9514F}"/>
              </a:ext>
            </a:extLst>
          </p:cNvPr>
          <p:cNvSpPr>
            <a:spLocks noGrp="1"/>
          </p:cNvSpPr>
          <p:nvPr>
            <p:ph type="subTitle" idx="3"/>
          </p:nvPr>
        </p:nvSpPr>
        <p:spPr>
          <a:xfrm>
            <a:off x="804321" y="5010243"/>
            <a:ext cx="4930800" cy="1021599"/>
          </a:xfrm>
        </p:spPr>
        <p:txBody>
          <a:bodyPr/>
          <a:lstStyle/>
          <a:p>
            <a:r>
              <a:rPr lang="en-US" sz="2400" dirty="0"/>
              <a:t>GET can be seen as ordering a</a:t>
            </a:r>
          </a:p>
          <a:p>
            <a:r>
              <a:rPr lang="en-US" sz="2400" dirty="0"/>
              <a:t>cup of coffee</a:t>
            </a:r>
            <a:endParaRPr lang="en-ID" sz="2400" dirty="0"/>
          </a:p>
        </p:txBody>
      </p:sp>
      <p:sp>
        <p:nvSpPr>
          <p:cNvPr id="6" name="Subtitle 5">
            <a:extLst>
              <a:ext uri="{FF2B5EF4-FFF2-40B4-BE49-F238E27FC236}">
                <a16:creationId xmlns:a16="http://schemas.microsoft.com/office/drawing/2014/main" id="{CF1D7FD0-AAA7-DF57-D5E8-9A2F9FC567D9}"/>
              </a:ext>
            </a:extLst>
          </p:cNvPr>
          <p:cNvSpPr>
            <a:spLocks noGrp="1"/>
          </p:cNvSpPr>
          <p:nvPr>
            <p:ph type="subTitle" idx="4"/>
          </p:nvPr>
        </p:nvSpPr>
        <p:spPr>
          <a:xfrm>
            <a:off x="6190384" y="5140129"/>
            <a:ext cx="5197295" cy="893486"/>
          </a:xfrm>
        </p:spPr>
        <p:txBody>
          <a:bodyPr/>
          <a:lstStyle/>
          <a:p>
            <a:r>
              <a:rPr lang="en-US" sz="2400" dirty="0"/>
              <a:t>While POST is more akin to sending money to the bank for storage</a:t>
            </a:r>
            <a:endParaRPr lang="en-ID" sz="2400" dirty="0"/>
          </a:p>
        </p:txBody>
      </p:sp>
      <p:pic>
        <p:nvPicPr>
          <p:cNvPr id="8" name="Picture 7" descr="A person handing a cup of coffee to a person&#10;&#10;Description automatically generated">
            <a:extLst>
              <a:ext uri="{FF2B5EF4-FFF2-40B4-BE49-F238E27FC236}">
                <a16:creationId xmlns:a16="http://schemas.microsoft.com/office/drawing/2014/main" id="{D230E201-A8D5-2CFE-381C-DDD25B5174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000" y="1615768"/>
            <a:ext cx="4847305" cy="3213974"/>
          </a:xfrm>
          <a:prstGeom prst="rect">
            <a:avLst/>
          </a:prstGeom>
        </p:spPr>
      </p:pic>
      <p:pic>
        <p:nvPicPr>
          <p:cNvPr id="10" name="Picture 9" descr="A hand holding money&#10;&#10;Description automatically generated">
            <a:extLst>
              <a:ext uri="{FF2B5EF4-FFF2-40B4-BE49-F238E27FC236}">
                <a16:creationId xmlns:a16="http://schemas.microsoft.com/office/drawing/2014/main" id="{E3BF495F-72F7-324D-C1FB-A552FB871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697" y="1615945"/>
            <a:ext cx="4829476" cy="3213797"/>
          </a:xfrm>
          <a:prstGeom prst="rect">
            <a:avLst/>
          </a:prstGeom>
        </p:spPr>
      </p:pic>
    </p:spTree>
    <p:extLst>
      <p:ext uri="{BB962C8B-B14F-4D97-AF65-F5344CB8AC3E}">
        <p14:creationId xmlns:p14="http://schemas.microsoft.com/office/powerpoint/2010/main" val="2249941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38B8-A6C6-B894-2FB1-C355CC3DC401}"/>
              </a:ext>
            </a:extLst>
          </p:cNvPr>
          <p:cNvSpPr>
            <a:spLocks noGrp="1"/>
          </p:cNvSpPr>
          <p:nvPr>
            <p:ph type="title"/>
          </p:nvPr>
        </p:nvSpPr>
        <p:spPr/>
        <p:txBody>
          <a:bodyPr/>
          <a:lstStyle/>
          <a:p>
            <a:r>
              <a:rPr lang="en-US" sz="4000" dirty="0"/>
              <a:t>HTTP Flood attack</a:t>
            </a:r>
            <a:endParaRPr lang="en-ID" sz="4000" dirty="0"/>
          </a:p>
        </p:txBody>
      </p:sp>
      <p:sp>
        <p:nvSpPr>
          <p:cNvPr id="3" name="Subtitle 2">
            <a:extLst>
              <a:ext uri="{FF2B5EF4-FFF2-40B4-BE49-F238E27FC236}">
                <a16:creationId xmlns:a16="http://schemas.microsoft.com/office/drawing/2014/main" id="{A6F74540-06D5-B052-E96D-D468D5357DD8}"/>
              </a:ext>
            </a:extLst>
          </p:cNvPr>
          <p:cNvSpPr>
            <a:spLocks noGrp="1"/>
          </p:cNvSpPr>
          <p:nvPr>
            <p:ph type="subTitle" idx="1"/>
          </p:nvPr>
        </p:nvSpPr>
        <p:spPr>
          <a:xfrm>
            <a:off x="6301200" y="2354799"/>
            <a:ext cx="4930800" cy="3909833"/>
          </a:xfrm>
        </p:spPr>
        <p:txBody>
          <a:bodyPr/>
          <a:lstStyle/>
          <a:p>
            <a:r>
              <a:rPr lang="en-US" sz="2400" dirty="0">
                <a:latin typeface="Bricolage Grotesque"/>
              </a:rPr>
              <a:t>Exploits the resource imbalance between server processing form submissions (resource-intensive) and client sending requests (low-resource). By overwhelming the server with POST requests, it becomes unable to respond, causing a denial-of-service</a:t>
            </a:r>
            <a:endParaRPr lang="en-ID" sz="2400" dirty="0">
              <a:latin typeface="Bricolage Grotesque"/>
            </a:endParaRPr>
          </a:p>
        </p:txBody>
      </p:sp>
      <p:sp>
        <p:nvSpPr>
          <p:cNvPr id="4" name="Subtitle 3">
            <a:extLst>
              <a:ext uri="{FF2B5EF4-FFF2-40B4-BE49-F238E27FC236}">
                <a16:creationId xmlns:a16="http://schemas.microsoft.com/office/drawing/2014/main" id="{B4149A63-1CCB-38D2-76FF-2E4BB6B38F45}"/>
              </a:ext>
            </a:extLst>
          </p:cNvPr>
          <p:cNvSpPr>
            <a:spLocks noGrp="1"/>
          </p:cNvSpPr>
          <p:nvPr>
            <p:ph type="subTitle" idx="2"/>
          </p:nvPr>
        </p:nvSpPr>
        <p:spPr/>
        <p:txBody>
          <a:bodyPr/>
          <a:lstStyle/>
          <a:p>
            <a:r>
              <a:rPr lang="en-US" sz="2400" dirty="0">
                <a:latin typeface="Bricolage Grotesque"/>
              </a:rPr>
              <a:t>Perform an attack by using </a:t>
            </a:r>
            <a:r>
              <a:rPr lang="en-ID" sz="2400" kern="0" dirty="0">
                <a:effectLst/>
                <a:latin typeface="Bricolage Grotesque"/>
                <a:ea typeface="Times New Roman" panose="02020603050405020304" pitchFamily="18" charset="0"/>
                <a:cs typeface="Times New Roman" panose="02020603050405020304" pitchFamily="18" charset="0"/>
              </a:rPr>
              <a:t>multiple coordinated computers or other devices to send multiple requests for large images, files, or some other asset from a targeted server</a:t>
            </a:r>
            <a:endParaRPr lang="en-ID" sz="2400" dirty="0">
              <a:latin typeface="Bricolage Grotesque"/>
            </a:endParaRPr>
          </a:p>
        </p:txBody>
      </p:sp>
      <p:sp>
        <p:nvSpPr>
          <p:cNvPr id="5" name="Subtitle 4">
            <a:extLst>
              <a:ext uri="{FF2B5EF4-FFF2-40B4-BE49-F238E27FC236}">
                <a16:creationId xmlns:a16="http://schemas.microsoft.com/office/drawing/2014/main" id="{8FBF6E3A-EDF9-87EF-6448-FA5B8A713443}"/>
              </a:ext>
            </a:extLst>
          </p:cNvPr>
          <p:cNvSpPr>
            <a:spLocks noGrp="1"/>
          </p:cNvSpPr>
          <p:nvPr>
            <p:ph type="subTitle" idx="3"/>
          </p:nvPr>
        </p:nvSpPr>
        <p:spPr/>
        <p:txBody>
          <a:bodyPr/>
          <a:lstStyle/>
          <a:p>
            <a:r>
              <a:rPr lang="en-US" sz="3200" dirty="0"/>
              <a:t>HTTP GET attack</a:t>
            </a:r>
            <a:endParaRPr lang="en-ID" sz="3200" dirty="0"/>
          </a:p>
        </p:txBody>
      </p:sp>
      <p:sp>
        <p:nvSpPr>
          <p:cNvPr id="6" name="Subtitle 5">
            <a:extLst>
              <a:ext uri="{FF2B5EF4-FFF2-40B4-BE49-F238E27FC236}">
                <a16:creationId xmlns:a16="http://schemas.microsoft.com/office/drawing/2014/main" id="{D86C4A03-5019-AA20-D36F-5E35BC2723FA}"/>
              </a:ext>
            </a:extLst>
          </p:cNvPr>
          <p:cNvSpPr>
            <a:spLocks noGrp="1"/>
          </p:cNvSpPr>
          <p:nvPr>
            <p:ph type="subTitle" idx="4"/>
          </p:nvPr>
        </p:nvSpPr>
        <p:spPr/>
        <p:txBody>
          <a:bodyPr/>
          <a:lstStyle/>
          <a:p>
            <a:r>
              <a:rPr lang="en-US" sz="3200" dirty="0"/>
              <a:t>HTTP POST attack</a:t>
            </a:r>
            <a:endParaRPr lang="en-ID" sz="3200" dirty="0"/>
          </a:p>
        </p:txBody>
      </p:sp>
    </p:spTree>
    <p:extLst>
      <p:ext uri="{BB962C8B-B14F-4D97-AF65-F5344CB8AC3E}">
        <p14:creationId xmlns:p14="http://schemas.microsoft.com/office/powerpoint/2010/main" val="416899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0DFB9-342D-A1F0-368E-6821F1290896}"/>
              </a:ext>
            </a:extLst>
          </p:cNvPr>
          <p:cNvSpPr>
            <a:spLocks noGrp="1"/>
          </p:cNvSpPr>
          <p:nvPr>
            <p:ph type="title"/>
          </p:nvPr>
        </p:nvSpPr>
        <p:spPr>
          <a:xfrm>
            <a:off x="2108671" y="725146"/>
            <a:ext cx="7974657" cy="886633"/>
          </a:xfrm>
        </p:spPr>
        <p:txBody>
          <a:bodyPr/>
          <a:lstStyle/>
          <a:p>
            <a:r>
              <a:rPr lang="en-ID" sz="4000" b="1" kern="0" dirty="0">
                <a:effectLst/>
                <a:ea typeface="Times New Roman" panose="02020603050405020304" pitchFamily="18" charset="0"/>
                <a:cs typeface="Times New Roman" panose="02020603050405020304" pitchFamily="18" charset="0"/>
              </a:rPr>
              <a:t>Low-and-Slow POST Attacks</a:t>
            </a:r>
            <a:endParaRPr lang="en-ID" sz="4000" dirty="0"/>
          </a:p>
        </p:txBody>
      </p:sp>
      <p:sp>
        <p:nvSpPr>
          <p:cNvPr id="3" name="TextBox 2">
            <a:extLst>
              <a:ext uri="{FF2B5EF4-FFF2-40B4-BE49-F238E27FC236}">
                <a16:creationId xmlns:a16="http://schemas.microsoft.com/office/drawing/2014/main" id="{DF71F806-E9A3-52CB-3C3B-A4115FE67474}"/>
              </a:ext>
            </a:extLst>
          </p:cNvPr>
          <p:cNvSpPr txBox="1"/>
          <p:nvPr/>
        </p:nvSpPr>
        <p:spPr>
          <a:xfrm>
            <a:off x="7630886" y="2231571"/>
            <a:ext cx="4109432" cy="3693319"/>
          </a:xfrm>
          <a:prstGeom prst="rect">
            <a:avLst/>
          </a:prstGeom>
          <a:noFill/>
        </p:spPr>
        <p:txBody>
          <a:bodyPr wrap="square" rtlCol="0">
            <a:spAutoFit/>
          </a:bodyPr>
          <a:lstStyle/>
          <a:p>
            <a:r>
              <a:rPr lang="en-US" sz="2600" dirty="0">
                <a:latin typeface="Bricolage Grotesque"/>
              </a:rPr>
              <a:t>Dispatches partial or dilatory HTTP form submissions making the attacked server, which expecting form completion, remains in an endless state of anticipation. This makes the server unresponsive to </a:t>
            </a:r>
            <a:r>
              <a:rPr lang="en-ID" sz="2600" dirty="0">
                <a:latin typeface="Bricolage Grotesque"/>
              </a:rPr>
              <a:t>authentic requests</a:t>
            </a:r>
          </a:p>
        </p:txBody>
      </p:sp>
      <p:pic>
        <p:nvPicPr>
          <p:cNvPr id="4" name="Picture 3">
            <a:extLst>
              <a:ext uri="{FF2B5EF4-FFF2-40B4-BE49-F238E27FC236}">
                <a16:creationId xmlns:a16="http://schemas.microsoft.com/office/drawing/2014/main" id="{00214B89-5C65-D6CC-8106-AF643BF3A80C}"/>
              </a:ext>
            </a:extLst>
          </p:cNvPr>
          <p:cNvPicPr>
            <a:picLocks noChangeAspect="1"/>
          </p:cNvPicPr>
          <p:nvPr/>
        </p:nvPicPr>
        <p:blipFill>
          <a:blip r:embed="rId2"/>
          <a:stretch>
            <a:fillRect/>
          </a:stretch>
        </p:blipFill>
        <p:spPr>
          <a:xfrm>
            <a:off x="451682" y="2133601"/>
            <a:ext cx="6787318" cy="4072391"/>
          </a:xfrm>
          <a:prstGeom prst="rect">
            <a:avLst/>
          </a:prstGeom>
        </p:spPr>
      </p:pic>
    </p:spTree>
    <p:extLst>
      <p:ext uri="{BB962C8B-B14F-4D97-AF65-F5344CB8AC3E}">
        <p14:creationId xmlns:p14="http://schemas.microsoft.com/office/powerpoint/2010/main" val="3927087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E4B4-5854-FAAE-6829-98072ABCA470}"/>
              </a:ext>
            </a:extLst>
          </p:cNvPr>
          <p:cNvSpPr>
            <a:spLocks noGrp="1"/>
          </p:cNvSpPr>
          <p:nvPr>
            <p:ph type="title"/>
          </p:nvPr>
        </p:nvSpPr>
        <p:spPr>
          <a:xfrm>
            <a:off x="2159943" y="1018367"/>
            <a:ext cx="7806800" cy="756004"/>
          </a:xfrm>
        </p:spPr>
        <p:txBody>
          <a:bodyPr/>
          <a:lstStyle/>
          <a:p>
            <a:r>
              <a:rPr lang="en-ID" sz="4000" b="1" kern="0" dirty="0">
                <a:effectLst/>
                <a:ea typeface="Times New Roman" panose="02020603050405020304" pitchFamily="18" charset="0"/>
                <a:cs typeface="Times New Roman" panose="02020603050405020304" pitchFamily="18" charset="0"/>
              </a:rPr>
              <a:t>Fragmented HTTP Flood attack</a:t>
            </a:r>
            <a:endParaRPr lang="en-ID" sz="4000" dirty="0"/>
          </a:p>
        </p:txBody>
      </p:sp>
      <p:sp>
        <p:nvSpPr>
          <p:cNvPr id="3" name="TextBox 2">
            <a:extLst>
              <a:ext uri="{FF2B5EF4-FFF2-40B4-BE49-F238E27FC236}">
                <a16:creationId xmlns:a16="http://schemas.microsoft.com/office/drawing/2014/main" id="{9412EB65-B65E-6C51-4031-E067576C93E0}"/>
              </a:ext>
            </a:extLst>
          </p:cNvPr>
          <p:cNvSpPr txBox="1"/>
          <p:nvPr/>
        </p:nvSpPr>
        <p:spPr>
          <a:xfrm>
            <a:off x="1240971" y="3053170"/>
            <a:ext cx="10450286" cy="1569660"/>
          </a:xfrm>
          <a:prstGeom prst="rect">
            <a:avLst/>
          </a:prstGeom>
          <a:noFill/>
        </p:spPr>
        <p:txBody>
          <a:bodyPr wrap="square" rtlCol="0">
            <a:spAutoFit/>
          </a:bodyPr>
          <a:lstStyle/>
          <a:p>
            <a:pPr marL="457200" indent="-457200">
              <a:buFont typeface="Arial" panose="020B0604020202020204" pitchFamily="34" charset="0"/>
              <a:buChar char="•"/>
            </a:pPr>
            <a:r>
              <a:rPr lang="en-ID" sz="3200" dirty="0">
                <a:latin typeface="Bricolage Grotesque"/>
                <a:ea typeface="Times New Roman" panose="02020603050405020304" pitchFamily="18" charset="0"/>
                <a:cs typeface="Times New Roman" panose="02020603050405020304" pitchFamily="18" charset="0"/>
              </a:rPr>
              <a:t>B</a:t>
            </a:r>
            <a:r>
              <a:rPr lang="en-ID" sz="3200" kern="0" dirty="0">
                <a:effectLst/>
                <a:latin typeface="Bricolage Grotesque"/>
                <a:ea typeface="Times New Roman" panose="02020603050405020304" pitchFamily="18" charset="0"/>
                <a:cs typeface="Times New Roman" panose="02020603050405020304" pitchFamily="18" charset="0"/>
              </a:rPr>
              <a:t>otnets establish valid HTTP connections and can split the HTTP packets into tiny fragments which is sent as slowly as the server will allow</a:t>
            </a:r>
            <a:endParaRPr lang="en-ID" sz="3200" dirty="0">
              <a:latin typeface="Bricolage Grotesque"/>
            </a:endParaRPr>
          </a:p>
        </p:txBody>
      </p:sp>
      <p:sp>
        <p:nvSpPr>
          <p:cNvPr id="5" name="TextBox 4">
            <a:extLst>
              <a:ext uri="{FF2B5EF4-FFF2-40B4-BE49-F238E27FC236}">
                <a16:creationId xmlns:a16="http://schemas.microsoft.com/office/drawing/2014/main" id="{FBF60E85-0A30-D139-74FC-BE6FC515E5EB}"/>
              </a:ext>
            </a:extLst>
          </p:cNvPr>
          <p:cNvSpPr txBox="1"/>
          <p:nvPr/>
        </p:nvSpPr>
        <p:spPr>
          <a:xfrm>
            <a:off x="1240970" y="1975952"/>
            <a:ext cx="9808029" cy="584775"/>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Bricolage Grotesque"/>
              </a:rPr>
              <a:t>Another type of low and slow attack</a:t>
            </a:r>
            <a:endParaRPr lang="en-ID" sz="3200" dirty="0">
              <a:latin typeface="Bricolage Grotesque"/>
            </a:endParaRPr>
          </a:p>
        </p:txBody>
      </p:sp>
    </p:spTree>
    <p:extLst>
      <p:ext uri="{BB962C8B-B14F-4D97-AF65-F5344CB8AC3E}">
        <p14:creationId xmlns:p14="http://schemas.microsoft.com/office/powerpoint/2010/main" val="1251103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A637-9176-CB52-9296-8C0232E7112A}"/>
              </a:ext>
            </a:extLst>
          </p:cNvPr>
          <p:cNvSpPr>
            <a:spLocks noGrp="1"/>
          </p:cNvSpPr>
          <p:nvPr>
            <p:ph type="title"/>
          </p:nvPr>
        </p:nvSpPr>
        <p:spPr/>
        <p:txBody>
          <a:bodyPr/>
          <a:lstStyle/>
          <a:p>
            <a:r>
              <a:rPr lang="en-ID" sz="4000" b="1" kern="0" dirty="0">
                <a:effectLst/>
                <a:ea typeface="Times New Roman" panose="02020603050405020304" pitchFamily="18" charset="0"/>
                <a:cs typeface="Times New Roman" panose="02020603050405020304" pitchFamily="18" charset="0"/>
              </a:rPr>
              <a:t>Single Session or Single Request Attack</a:t>
            </a:r>
            <a:endParaRPr lang="en-ID" sz="4000" dirty="0"/>
          </a:p>
        </p:txBody>
      </p:sp>
      <p:sp>
        <p:nvSpPr>
          <p:cNvPr id="3" name="Text Placeholder 2">
            <a:extLst>
              <a:ext uri="{FF2B5EF4-FFF2-40B4-BE49-F238E27FC236}">
                <a16:creationId xmlns:a16="http://schemas.microsoft.com/office/drawing/2014/main" id="{027937EB-DA98-B9E6-7FDB-70096C75D92C}"/>
              </a:ext>
            </a:extLst>
          </p:cNvPr>
          <p:cNvSpPr>
            <a:spLocks noGrp="1"/>
          </p:cNvSpPr>
          <p:nvPr>
            <p:ph type="body" idx="1"/>
          </p:nvPr>
        </p:nvSpPr>
        <p:spPr>
          <a:xfrm>
            <a:off x="6368142" y="1501257"/>
            <a:ext cx="4940057" cy="4540314"/>
          </a:xfrm>
        </p:spPr>
        <p:txBody>
          <a:bodyPr/>
          <a:lstStyle/>
          <a:p>
            <a:pPr marL="186262" indent="0">
              <a:buNone/>
            </a:pPr>
            <a:r>
              <a:rPr lang="en-US" sz="3200" dirty="0">
                <a:latin typeface="Bricolage Grotesque"/>
              </a:rPr>
              <a:t>Attempting to bypass DDoS defenses by </a:t>
            </a:r>
            <a:r>
              <a:rPr lang="en-ID" sz="3200" kern="0" dirty="0">
                <a:effectLst/>
                <a:latin typeface="Bricolage Grotesque"/>
                <a:ea typeface="Times New Roman" panose="02020603050405020304" pitchFamily="18" charset="0"/>
                <a:cs typeface="Times New Roman" panose="02020603050405020304" pitchFamily="18" charset="0"/>
              </a:rPr>
              <a:t>exploiting a loophole in HTTP 1.1 to include many different requests within a single HTTP packet</a:t>
            </a:r>
            <a:endParaRPr lang="en-ID" sz="3200" dirty="0">
              <a:latin typeface="Bricolage Grotesque"/>
            </a:endParaRPr>
          </a:p>
        </p:txBody>
      </p:sp>
      <p:pic>
        <p:nvPicPr>
          <p:cNvPr id="7" name="Picture 6" descr="A small white bag with blue text on it&#10;&#10;Description automatically generated">
            <a:extLst>
              <a:ext uri="{FF2B5EF4-FFF2-40B4-BE49-F238E27FC236}">
                <a16:creationId xmlns:a16="http://schemas.microsoft.com/office/drawing/2014/main" id="{B36E7C66-EBBE-005A-9D21-C91C2B734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684" y="1722664"/>
            <a:ext cx="4995715" cy="3741964"/>
          </a:xfrm>
          <a:prstGeom prst="rect">
            <a:avLst/>
          </a:prstGeom>
        </p:spPr>
      </p:pic>
    </p:spTree>
    <p:extLst>
      <p:ext uri="{BB962C8B-B14F-4D97-AF65-F5344CB8AC3E}">
        <p14:creationId xmlns:p14="http://schemas.microsoft.com/office/powerpoint/2010/main" val="3504576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3D6E-1C95-D5DD-E38D-8A0978F07AB4}"/>
              </a:ext>
            </a:extLst>
          </p:cNvPr>
          <p:cNvSpPr>
            <a:spLocks noGrp="1"/>
          </p:cNvSpPr>
          <p:nvPr>
            <p:ph type="title"/>
          </p:nvPr>
        </p:nvSpPr>
        <p:spPr/>
        <p:txBody>
          <a:bodyPr/>
          <a:lstStyle/>
          <a:p>
            <a:r>
              <a:rPr lang="en-US" sz="4000" dirty="0"/>
              <a:t>SQL Injection </a:t>
            </a:r>
            <a:endParaRPr lang="en-ID" sz="4000" dirty="0"/>
          </a:p>
        </p:txBody>
      </p:sp>
      <p:sp>
        <p:nvSpPr>
          <p:cNvPr id="3" name="Text Placeholder 2">
            <a:extLst>
              <a:ext uri="{FF2B5EF4-FFF2-40B4-BE49-F238E27FC236}">
                <a16:creationId xmlns:a16="http://schemas.microsoft.com/office/drawing/2014/main" id="{146F2FDF-2DC1-980D-DF12-6C0E696285E9}"/>
              </a:ext>
            </a:extLst>
          </p:cNvPr>
          <p:cNvSpPr>
            <a:spLocks noGrp="1"/>
          </p:cNvSpPr>
          <p:nvPr>
            <p:ph type="body" idx="1"/>
          </p:nvPr>
        </p:nvSpPr>
        <p:spPr>
          <a:xfrm>
            <a:off x="1714743" y="1356967"/>
            <a:ext cx="8702886" cy="5370404"/>
          </a:xfrm>
        </p:spPr>
        <p:txBody>
          <a:bodyPr/>
          <a:lstStyle/>
          <a:p>
            <a:r>
              <a:rPr lang="en-US" dirty="0"/>
              <a:t>While SQL injection isn’t a type of DDoS, it can be use as a mean to achieve DDoS  through complex SQL queries which will consume the power of Web Server and the Database and Exhaust the Server resources</a:t>
            </a:r>
            <a:endParaRPr lang="en-ID" dirty="0"/>
          </a:p>
        </p:txBody>
      </p:sp>
      <p:pic>
        <p:nvPicPr>
          <p:cNvPr id="4" name="Picture 3">
            <a:extLst>
              <a:ext uri="{FF2B5EF4-FFF2-40B4-BE49-F238E27FC236}">
                <a16:creationId xmlns:a16="http://schemas.microsoft.com/office/drawing/2014/main" id="{39F950CB-3F1C-807C-5E64-338240AD0FF3}"/>
              </a:ext>
            </a:extLst>
          </p:cNvPr>
          <p:cNvPicPr>
            <a:picLocks noChangeAspect="1"/>
          </p:cNvPicPr>
          <p:nvPr/>
        </p:nvPicPr>
        <p:blipFill>
          <a:blip r:embed="rId2"/>
          <a:stretch>
            <a:fillRect/>
          </a:stretch>
        </p:blipFill>
        <p:spPr>
          <a:xfrm>
            <a:off x="3776380" y="2708543"/>
            <a:ext cx="4639239" cy="3556090"/>
          </a:xfrm>
          <a:prstGeom prst="rect">
            <a:avLst/>
          </a:prstGeom>
        </p:spPr>
      </p:pic>
    </p:spTree>
    <p:extLst>
      <p:ext uri="{BB962C8B-B14F-4D97-AF65-F5344CB8AC3E}">
        <p14:creationId xmlns:p14="http://schemas.microsoft.com/office/powerpoint/2010/main" val="11437005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6D289-8172-4473-928B-5A8552200923}"/>
              </a:ext>
            </a:extLst>
          </p:cNvPr>
          <p:cNvSpPr>
            <a:spLocks noGrp="1"/>
          </p:cNvSpPr>
          <p:nvPr>
            <p:ph type="title"/>
          </p:nvPr>
        </p:nvSpPr>
        <p:spPr>
          <a:xfrm>
            <a:off x="3087714" y="2593974"/>
            <a:ext cx="5707943" cy="1001968"/>
          </a:xfr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6000" b="1" dirty="0">
                <a:solidFill>
                  <a:schemeClr val="accent1">
                    <a:lumMod val="75000"/>
                  </a:schemeClr>
                </a:solidFill>
                <a:latin typeface="Bricolage Grotesque" panose="020B0604020202020204" charset="0"/>
              </a:rPr>
              <a:t>DDOS Prevention</a:t>
            </a:r>
            <a:endParaRPr lang="vi-VN" sz="6000" b="1" dirty="0">
              <a:solidFill>
                <a:schemeClr val="accent1">
                  <a:lumMod val="75000"/>
                </a:schemeClr>
              </a:solidFill>
            </a:endParaRPr>
          </a:p>
        </p:txBody>
      </p:sp>
      <p:sp>
        <p:nvSpPr>
          <p:cNvPr id="4" name="Subtitle 3">
            <a:extLst>
              <a:ext uri="{FF2B5EF4-FFF2-40B4-BE49-F238E27FC236}">
                <a16:creationId xmlns:a16="http://schemas.microsoft.com/office/drawing/2014/main" id="{F2CFE18B-E28C-4978-86A7-F267C1E4D56C}"/>
              </a:ext>
            </a:extLst>
          </p:cNvPr>
          <p:cNvSpPr>
            <a:spLocks noGrp="1"/>
          </p:cNvSpPr>
          <p:nvPr>
            <p:ph type="subTitle" idx="1"/>
          </p:nvPr>
        </p:nvSpPr>
        <p:spPr>
          <a:xfrm>
            <a:off x="2717600" y="3686601"/>
            <a:ext cx="6756800" cy="515200"/>
          </a:xfr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3200" dirty="0">
                <a:latin typeface="Bricolage Grotesque" panose="020B0604020202020204" charset="0"/>
              </a:rPr>
              <a:t>Methods to prevent DDoS attacks</a:t>
            </a:r>
            <a:endParaRPr lang="vi-VN" sz="3200" dirty="0"/>
          </a:p>
        </p:txBody>
      </p:sp>
    </p:spTree>
    <p:extLst>
      <p:ext uri="{BB962C8B-B14F-4D97-AF65-F5344CB8AC3E}">
        <p14:creationId xmlns:p14="http://schemas.microsoft.com/office/powerpoint/2010/main" val="6941838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DDBACC8-324E-4DC2-9448-B9314ECB3CB4}"/>
              </a:ext>
            </a:extLst>
          </p:cNvPr>
          <p:cNvSpPr>
            <a:spLocks noGrp="1"/>
          </p:cNvSpPr>
          <p:nvPr>
            <p:ph type="body" idx="1"/>
          </p:nvPr>
        </p:nvSpPr>
        <p:spPr>
          <a:xfrm>
            <a:off x="960000" y="2086600"/>
            <a:ext cx="6182400" cy="2686800"/>
          </a:xfr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86262" indent="0">
              <a:buNone/>
            </a:pPr>
            <a:r>
              <a:rPr lang="en-US" sz="2400" dirty="0">
                <a:effectLst/>
                <a:latin typeface="Bricolage Grotesque" panose="020B0604020202020204" charset="0"/>
                <a:ea typeface="Calibri" panose="020F0502020204030204" pitchFamily="34" charset="0"/>
                <a:cs typeface="Arial" panose="020B0604020202020204" pitchFamily="34" charset="0"/>
              </a:rPr>
              <a:t>IP addresses are assigned reputation value based on their past behaviors. </a:t>
            </a:r>
          </a:p>
          <a:p>
            <a:pPr marL="186262" indent="0">
              <a:buNone/>
            </a:pPr>
            <a:endParaRPr lang="en-US" sz="2400" dirty="0">
              <a:latin typeface="Bricolage Grotesque" panose="020B0604020202020204" charset="0"/>
              <a:ea typeface="Calibri" panose="020F0502020204030204" pitchFamily="34" charset="0"/>
              <a:cs typeface="Arial" panose="020B0604020202020204" pitchFamily="34" charset="0"/>
            </a:endParaRPr>
          </a:p>
          <a:p>
            <a:pPr marL="186262" indent="0">
              <a:buNone/>
            </a:pPr>
            <a:r>
              <a:rPr lang="en-US" sz="2400" dirty="0">
                <a:effectLst/>
                <a:latin typeface="Bricolage Grotesque" panose="020B0604020202020204" charset="0"/>
                <a:ea typeface="Calibri" panose="020F0502020204030204" pitchFamily="34" charset="0"/>
                <a:cs typeface="Arial" panose="020B0604020202020204" pitchFamily="34" charset="0"/>
              </a:rPr>
              <a:t>Clients with IP address with low reputation might have their requests less prioritized, throttled, or blocked completely (Blacklist).</a:t>
            </a:r>
            <a:endParaRPr lang="vi-VN" sz="2400" dirty="0">
              <a:effectLst/>
              <a:latin typeface="Calibri" panose="020F0502020204030204" pitchFamily="34" charset="0"/>
              <a:ea typeface="Calibri" panose="020F0502020204030204" pitchFamily="34" charset="0"/>
              <a:cs typeface="Arial" panose="020B0604020202020204" pitchFamily="34" charset="0"/>
            </a:endParaRPr>
          </a:p>
          <a:p>
            <a:endParaRPr lang="vi-VN" dirty="0"/>
          </a:p>
        </p:txBody>
      </p:sp>
      <p:sp>
        <p:nvSpPr>
          <p:cNvPr id="9" name="Rectangle: Rounded Corners 8">
            <a:extLst>
              <a:ext uri="{FF2B5EF4-FFF2-40B4-BE49-F238E27FC236}">
                <a16:creationId xmlns:a16="http://schemas.microsoft.com/office/drawing/2014/main" id="{FD3CF36B-0BEE-418C-8075-E2EA15A105CE}"/>
              </a:ext>
            </a:extLst>
          </p:cNvPr>
          <p:cNvSpPr/>
          <p:nvPr/>
        </p:nvSpPr>
        <p:spPr>
          <a:xfrm>
            <a:off x="8928000" y="2653100"/>
            <a:ext cx="2304000" cy="50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vi-VN" sz="2489" dirty="0"/>
              <a:t>248.184.115.228</a:t>
            </a:r>
          </a:p>
        </p:txBody>
      </p:sp>
      <p:sp>
        <p:nvSpPr>
          <p:cNvPr id="10" name="Rectangle: Rounded Corners 9">
            <a:extLst>
              <a:ext uri="{FF2B5EF4-FFF2-40B4-BE49-F238E27FC236}">
                <a16:creationId xmlns:a16="http://schemas.microsoft.com/office/drawing/2014/main" id="{BEEFF73A-263A-4A08-B4D9-9A1721CE41E2}"/>
              </a:ext>
            </a:extLst>
          </p:cNvPr>
          <p:cNvSpPr/>
          <p:nvPr/>
        </p:nvSpPr>
        <p:spPr>
          <a:xfrm>
            <a:off x="8928000" y="4166000"/>
            <a:ext cx="2304000" cy="50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vi-VN" sz="2489" dirty="0"/>
              <a:t>30.2.149.125</a:t>
            </a:r>
          </a:p>
        </p:txBody>
      </p:sp>
      <p:pic>
        <p:nvPicPr>
          <p:cNvPr id="5" name="Graphic 4" descr="Thumbs up sign with solid fill">
            <a:extLst>
              <a:ext uri="{FF2B5EF4-FFF2-40B4-BE49-F238E27FC236}">
                <a16:creationId xmlns:a16="http://schemas.microsoft.com/office/drawing/2014/main" id="{385B6D25-1133-4A01-A8CB-1A831882E5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49600" y="2335000"/>
            <a:ext cx="1219200" cy="1219200"/>
          </a:xfrm>
          <a:prstGeom prst="rect">
            <a:avLst/>
          </a:prstGeom>
        </p:spPr>
      </p:pic>
      <p:pic>
        <p:nvPicPr>
          <p:cNvPr id="6" name="Graphic 5" descr="Thumbs up sign with solid fill">
            <a:extLst>
              <a:ext uri="{FF2B5EF4-FFF2-40B4-BE49-F238E27FC236}">
                <a16:creationId xmlns:a16="http://schemas.microsoft.com/office/drawing/2014/main" id="{33A2EE63-E977-4291-AFEF-E14F475FB91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8011200" y="4065200"/>
            <a:ext cx="1219200" cy="1219200"/>
          </a:xfrm>
          <a:prstGeom prst="rect">
            <a:avLst/>
          </a:prstGeom>
          <a:scene3d>
            <a:camera prst="orthographicFront">
              <a:rot lat="0" lon="10800000" rev="0"/>
            </a:camera>
            <a:lightRig rig="threePt" dir="t"/>
          </a:scene3d>
        </p:spPr>
      </p:pic>
      <p:sp>
        <p:nvSpPr>
          <p:cNvPr id="4" name="TextBox 3">
            <a:extLst>
              <a:ext uri="{FF2B5EF4-FFF2-40B4-BE49-F238E27FC236}">
                <a16:creationId xmlns:a16="http://schemas.microsoft.com/office/drawing/2014/main" id="{7E768356-DA32-2A37-823B-E5A8DD128AC3}"/>
              </a:ext>
            </a:extLst>
          </p:cNvPr>
          <p:cNvSpPr txBox="1"/>
          <p:nvPr/>
        </p:nvSpPr>
        <p:spPr>
          <a:xfrm>
            <a:off x="2623457" y="729343"/>
            <a:ext cx="6738257" cy="707886"/>
          </a:xfrm>
          <a:prstGeom prst="rect">
            <a:avLst/>
          </a:prstGeom>
          <a:noFill/>
        </p:spPr>
        <p:txBody>
          <a:bodyPr wrap="square" rtlCol="0">
            <a:spAutoFit/>
          </a:bodyPr>
          <a:lstStyle/>
          <a:p>
            <a:r>
              <a:rPr lang="en-US" sz="4000" b="1" dirty="0">
                <a:solidFill>
                  <a:schemeClr val="accent1">
                    <a:lumMod val="75000"/>
                  </a:schemeClr>
                </a:solidFill>
                <a:latin typeface="Bricolage Grotesque" panose="020B0604020202020204" charset="0"/>
              </a:rPr>
              <a:t>IP REPUTATION SYSTEM</a:t>
            </a:r>
            <a:endParaRPr lang="en-ID" sz="4000" b="1" dirty="0">
              <a:solidFill>
                <a:schemeClr val="accent1">
                  <a:lumMod val="75000"/>
                </a:schemeClr>
              </a:solidFill>
              <a:latin typeface="Bricolage Grotesque" panose="020B0604020202020204" charset="0"/>
            </a:endParaRPr>
          </a:p>
        </p:txBody>
      </p:sp>
    </p:spTree>
    <p:extLst>
      <p:ext uri="{BB962C8B-B14F-4D97-AF65-F5344CB8AC3E}">
        <p14:creationId xmlns:p14="http://schemas.microsoft.com/office/powerpoint/2010/main" val="139008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9198-954F-1268-11FD-F4EBFFFB800E}"/>
              </a:ext>
            </a:extLst>
          </p:cNvPr>
          <p:cNvSpPr>
            <a:spLocks noGrp="1"/>
          </p:cNvSpPr>
          <p:nvPr>
            <p:ph type="title"/>
          </p:nvPr>
        </p:nvSpPr>
        <p:spPr>
          <a:xfrm>
            <a:off x="1665400" y="686982"/>
            <a:ext cx="8355200" cy="763600"/>
          </a:xfrm>
        </p:spPr>
        <p:txBody>
          <a:bodyPr/>
          <a:lstStyle/>
          <a:p>
            <a:r>
              <a:rPr lang="en-US" sz="4000" dirty="0"/>
              <a:t>WHAT IS DDOS</a:t>
            </a:r>
            <a:endParaRPr lang="en-ID" sz="4000" dirty="0"/>
          </a:p>
        </p:txBody>
      </p:sp>
      <p:sp>
        <p:nvSpPr>
          <p:cNvPr id="3" name="Subtitle 2">
            <a:extLst>
              <a:ext uri="{FF2B5EF4-FFF2-40B4-BE49-F238E27FC236}">
                <a16:creationId xmlns:a16="http://schemas.microsoft.com/office/drawing/2014/main" id="{E3A119F5-94A7-C2BC-3407-8E4F385B67F7}"/>
              </a:ext>
            </a:extLst>
          </p:cNvPr>
          <p:cNvSpPr>
            <a:spLocks noGrp="1"/>
          </p:cNvSpPr>
          <p:nvPr>
            <p:ph type="subTitle" idx="1"/>
          </p:nvPr>
        </p:nvSpPr>
        <p:spPr/>
        <p:txBody>
          <a:bodyPr/>
          <a:lstStyle/>
          <a:p>
            <a:r>
              <a:rPr lang="en-US" sz="2400" dirty="0">
                <a:latin typeface="Bricolage Grotesque"/>
              </a:rPr>
              <a:t>A distributed denial-of-service (DDoS) attack is a malicious attempt to disrupt the normal traffic of a targeted server, service or network by overwhelming the target or its surrounding infrastructure with a flood of Internet traffic</a:t>
            </a:r>
          </a:p>
          <a:p>
            <a:r>
              <a:rPr lang="en-US" sz="2400" dirty="0">
                <a:latin typeface="Bricolage Grotesque"/>
              </a:rPr>
              <a:t>Think of DDoS as traffic jam, which preventing regular vehicles from getting to their destination</a:t>
            </a:r>
            <a:endParaRPr lang="en-ID" sz="2400" dirty="0">
              <a:latin typeface="Bricolage Grotesque"/>
            </a:endParaRPr>
          </a:p>
        </p:txBody>
      </p:sp>
    </p:spTree>
    <p:extLst>
      <p:ext uri="{BB962C8B-B14F-4D97-AF65-F5344CB8AC3E}">
        <p14:creationId xmlns:p14="http://schemas.microsoft.com/office/powerpoint/2010/main" val="2146556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Five Bar Field Gates">
            <a:extLst>
              <a:ext uri="{FF2B5EF4-FFF2-40B4-BE49-F238E27FC236}">
                <a16:creationId xmlns:a16="http://schemas.microsoft.com/office/drawing/2014/main" id="{84F842BB-ED94-4528-A3EA-AA32271A5E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1600" y="1873800"/>
            <a:ext cx="4627200" cy="34704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448097A-969E-1EB9-FB44-B4D25759EA27}"/>
              </a:ext>
            </a:extLst>
          </p:cNvPr>
          <p:cNvSpPr txBox="1"/>
          <p:nvPr/>
        </p:nvSpPr>
        <p:spPr>
          <a:xfrm>
            <a:off x="3058886" y="543970"/>
            <a:ext cx="6549944" cy="707886"/>
          </a:xfrm>
          <a:prstGeom prst="rect">
            <a:avLst/>
          </a:prstGeom>
          <a:noFill/>
        </p:spPr>
        <p:txBody>
          <a:bodyPr wrap="square" rtlCol="0">
            <a:spAutoFit/>
          </a:bodyPr>
          <a:lstStyle/>
          <a:p>
            <a:r>
              <a:rPr lang="en-US" sz="4000" b="1" dirty="0">
                <a:solidFill>
                  <a:schemeClr val="accent1">
                    <a:lumMod val="75000"/>
                  </a:schemeClr>
                </a:solidFill>
                <a:latin typeface="Bricolage Grotesque" panose="020B0604020202020204" charset="0"/>
              </a:rPr>
              <a:t>Attack surface reduction</a:t>
            </a:r>
          </a:p>
        </p:txBody>
      </p:sp>
      <p:sp>
        <p:nvSpPr>
          <p:cNvPr id="12" name="Text Placeholder 2">
            <a:extLst>
              <a:ext uri="{FF2B5EF4-FFF2-40B4-BE49-F238E27FC236}">
                <a16:creationId xmlns:a16="http://schemas.microsoft.com/office/drawing/2014/main" id="{C8E04CC1-1B5B-0A39-0FA5-5B56A25D5383}"/>
              </a:ext>
            </a:extLst>
          </p:cNvPr>
          <p:cNvSpPr>
            <a:spLocks noGrp="1"/>
          </p:cNvSpPr>
          <p:nvPr>
            <p:ph type="body" idx="1"/>
          </p:nvPr>
        </p:nvSpPr>
        <p:spPr>
          <a:xfrm>
            <a:off x="504000" y="1785258"/>
            <a:ext cx="6549944" cy="3820886"/>
          </a:xfrm>
        </p:spPr>
        <p:txBody>
          <a:bodyPr/>
          <a:lstStyle/>
          <a:p>
            <a:pPr marL="139700" indent="0" algn="just">
              <a:buNone/>
            </a:pPr>
            <a:r>
              <a:rPr lang="vi-VN" sz="2400" dirty="0">
                <a:effectLst/>
                <a:latin typeface="Calibri" panose="020F0502020204030204" pitchFamily="34" charset="0"/>
                <a:ea typeface="Calibri" panose="020F0502020204030204" pitchFamily="34" charset="0"/>
                <a:cs typeface="Arial" panose="020B0604020202020204" pitchFamily="34" charset="0"/>
              </a:rPr>
              <a:t>Limiting attack surface exposure can help minimize the effect of a DDoS attack</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139700" indent="0" algn="just">
              <a:buNone/>
            </a:pPr>
            <a:endParaRPr lang="vi-VN" sz="2400" dirty="0">
              <a:effectLst/>
              <a:latin typeface="Calibri" panose="020F0502020204030204" pitchFamily="34" charset="0"/>
              <a:ea typeface="Calibri" panose="020F0502020204030204" pitchFamily="34" charset="0"/>
              <a:cs typeface="Arial" panose="020B0604020202020204" pitchFamily="34" charset="0"/>
            </a:endParaRPr>
          </a:p>
          <a:p>
            <a:pPr algn="just"/>
            <a:r>
              <a:rPr lang="vi-VN" sz="2400" dirty="0">
                <a:effectLst/>
                <a:latin typeface="Calibri" panose="020F0502020204030204" pitchFamily="34" charset="0"/>
                <a:ea typeface="Calibri" panose="020F0502020204030204" pitchFamily="34" charset="0"/>
                <a:cs typeface="Arial" panose="020B0604020202020204" pitchFamily="34" charset="0"/>
              </a:rPr>
              <a:t>Restricting traffic to specific locations</a:t>
            </a:r>
          </a:p>
          <a:p>
            <a:pPr algn="just"/>
            <a:endParaRPr lang="vi-VN" sz="2400" dirty="0">
              <a:effectLst/>
              <a:latin typeface="Calibri" panose="020F0502020204030204" pitchFamily="34" charset="0"/>
              <a:ea typeface="Calibri" panose="020F0502020204030204" pitchFamily="34" charset="0"/>
              <a:cs typeface="Arial" panose="020B0604020202020204" pitchFamily="34" charset="0"/>
            </a:endParaRPr>
          </a:p>
          <a:p>
            <a:pPr algn="just"/>
            <a:r>
              <a:rPr lang="vi-VN" sz="2400" dirty="0">
                <a:effectLst/>
                <a:latin typeface="Calibri" panose="020F0502020204030204" pitchFamily="34" charset="0"/>
                <a:ea typeface="Calibri" panose="020F0502020204030204" pitchFamily="34" charset="0"/>
                <a:cs typeface="Arial" panose="020B0604020202020204" pitchFamily="34" charset="0"/>
              </a:rPr>
              <a:t>Implementing a load balancer</a:t>
            </a:r>
          </a:p>
          <a:p>
            <a:pPr algn="just"/>
            <a:endParaRPr lang="vi-VN" sz="2400" dirty="0">
              <a:effectLst/>
              <a:latin typeface="Calibri" panose="020F0502020204030204" pitchFamily="34" charset="0"/>
              <a:ea typeface="Calibri" panose="020F0502020204030204" pitchFamily="34" charset="0"/>
              <a:cs typeface="Arial" panose="020B0604020202020204" pitchFamily="34" charset="0"/>
            </a:endParaRPr>
          </a:p>
          <a:p>
            <a:pPr algn="just"/>
            <a:r>
              <a:rPr lang="vi-VN" sz="2400" dirty="0">
                <a:effectLst/>
                <a:latin typeface="Calibri" panose="020F0502020204030204" pitchFamily="34" charset="0"/>
                <a:ea typeface="Calibri" panose="020F0502020204030204" pitchFamily="34" charset="0"/>
                <a:cs typeface="Arial" panose="020B0604020202020204" pitchFamily="34" charset="0"/>
              </a:rPr>
              <a:t>Blocking communication from unused ports</a:t>
            </a:r>
          </a:p>
          <a:p>
            <a:pPr algn="just"/>
            <a:endParaRPr lang="vi-VN" sz="2400" dirty="0">
              <a:latin typeface="Calibri" panose="020F0502020204030204" pitchFamily="34" charset="0"/>
              <a:ea typeface="Calibri" panose="020F0502020204030204" pitchFamily="34" charset="0"/>
              <a:cs typeface="Arial" panose="020B0604020202020204" pitchFamily="34" charset="0"/>
            </a:endParaRPr>
          </a:p>
          <a:p>
            <a:pPr algn="just"/>
            <a:r>
              <a:rPr lang="vi-VN" sz="2400" dirty="0">
                <a:effectLst/>
                <a:latin typeface="Calibri" panose="020F0502020204030204" pitchFamily="34" charset="0"/>
                <a:ea typeface="Calibri" panose="020F0502020204030204" pitchFamily="34" charset="0"/>
                <a:cs typeface="Arial" panose="020B0604020202020204" pitchFamily="34" charset="0"/>
              </a:rPr>
              <a:t>Blocking outdated protocols and applications</a:t>
            </a:r>
          </a:p>
          <a:p>
            <a:endParaRPr lang="vi-VN" dirty="0"/>
          </a:p>
        </p:txBody>
      </p:sp>
    </p:spTree>
    <p:extLst>
      <p:ext uri="{BB962C8B-B14F-4D97-AF65-F5344CB8AC3E}">
        <p14:creationId xmlns:p14="http://schemas.microsoft.com/office/powerpoint/2010/main" val="66508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9BF42D-882A-4C69-8B50-8F8AE3D7A9C5}"/>
              </a:ext>
            </a:extLst>
          </p:cNvPr>
          <p:cNvSpPr>
            <a:spLocks noGrp="1"/>
          </p:cNvSpPr>
          <p:nvPr>
            <p:ph type="body" idx="1"/>
          </p:nvPr>
        </p:nvSpPr>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86262" indent="0">
              <a:buNone/>
            </a:pPr>
            <a:r>
              <a:rPr lang="en-US" sz="2400" dirty="0">
                <a:latin typeface="Bricolage Grotesque" panose="020B0604020202020204" charset="0"/>
                <a:cs typeface="Angsana New" panose="020B0502040204020203" pitchFamily="18" charset="-34"/>
              </a:rPr>
              <a:t>A cache stores copies of requested content so that fewer requests are serviced by origin servers.</a:t>
            </a:r>
          </a:p>
          <a:p>
            <a:pPr marL="186262" indent="0">
              <a:buNone/>
            </a:pPr>
            <a:endParaRPr lang="en-US" sz="2400" dirty="0">
              <a:latin typeface="Bricolage Grotesque" panose="020B0604020202020204" charset="0"/>
              <a:cs typeface="Angsana New" panose="020B0502040204020203" pitchFamily="18" charset="-34"/>
            </a:endParaRPr>
          </a:p>
          <a:p>
            <a:pPr marL="186262" indent="0">
              <a:buNone/>
            </a:pPr>
            <a:r>
              <a:rPr lang="en-US" sz="2400" dirty="0">
                <a:latin typeface="Bricolage Grotesque" panose="020B0604020202020204" charset="0"/>
                <a:cs typeface="Angsana New" panose="020B0502040204020203" pitchFamily="18" charset="-34"/>
              </a:rPr>
              <a:t>Using a content delivery network to cache resources can reduce the strain on an organization’s servers and make it more difficult for them to become overloaded by both legitimate and malicious requests</a:t>
            </a:r>
            <a:r>
              <a:rPr lang="en-US" dirty="0"/>
              <a:t>.</a:t>
            </a:r>
            <a:endParaRPr lang="vi-VN" dirty="0"/>
          </a:p>
        </p:txBody>
      </p:sp>
      <p:pic>
        <p:nvPicPr>
          <p:cNvPr id="7170" name="Picture 2" descr="save&quot; Icon - Download for free – Iconduck">
            <a:extLst>
              <a:ext uri="{FF2B5EF4-FFF2-40B4-BE49-F238E27FC236}">
                <a16:creationId xmlns:a16="http://schemas.microsoft.com/office/drawing/2014/main" id="{11913C35-AE5B-4632-A85B-85ABEDA35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9800" y="4307800"/>
            <a:ext cx="1136400" cy="1136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E0A11FF-2249-BB39-E298-A54F660AB6A7}"/>
              </a:ext>
            </a:extLst>
          </p:cNvPr>
          <p:cNvSpPr txBox="1"/>
          <p:nvPr/>
        </p:nvSpPr>
        <p:spPr>
          <a:xfrm>
            <a:off x="4762500" y="705914"/>
            <a:ext cx="2667000" cy="707886"/>
          </a:xfrm>
          <a:prstGeom prst="rect">
            <a:avLst/>
          </a:prstGeom>
          <a:noFill/>
        </p:spPr>
        <p:txBody>
          <a:bodyPr wrap="square" rtlCol="0">
            <a:spAutoFit/>
          </a:bodyPr>
          <a:lstStyle/>
          <a:p>
            <a:r>
              <a:rPr lang="en-US" sz="4000" b="1" dirty="0">
                <a:solidFill>
                  <a:schemeClr val="accent1">
                    <a:lumMod val="75000"/>
                  </a:schemeClr>
                </a:solidFill>
                <a:latin typeface="Bricolage Grotesque" panose="020B0604020202020204" charset="0"/>
              </a:rPr>
              <a:t>Caching</a:t>
            </a:r>
            <a:endParaRPr lang="en-ID" sz="4000" b="1" dirty="0">
              <a:solidFill>
                <a:schemeClr val="accent1">
                  <a:lumMod val="75000"/>
                </a:schemeClr>
              </a:solidFill>
              <a:latin typeface="Bricolage Grotesque" panose="020B0604020202020204" charset="0"/>
            </a:endParaRPr>
          </a:p>
        </p:txBody>
      </p:sp>
    </p:spTree>
    <p:extLst>
      <p:ext uri="{BB962C8B-B14F-4D97-AF65-F5344CB8AC3E}">
        <p14:creationId xmlns:p14="http://schemas.microsoft.com/office/powerpoint/2010/main" val="5419242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60D3-0017-43C2-8CCC-28FF96F34551}"/>
              </a:ext>
            </a:extLst>
          </p:cNvPr>
          <p:cNvSpPr>
            <a:spLocks noGrp="1"/>
          </p:cNvSpPr>
          <p:nvPr>
            <p:ph type="title"/>
          </p:nvPr>
        </p:nvSpPr>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4000" b="1" dirty="0">
                <a:solidFill>
                  <a:schemeClr val="accent1">
                    <a:lumMod val="75000"/>
                  </a:schemeClr>
                </a:solidFill>
                <a:latin typeface="Bricolage Grotesque" panose="020B0604020202020204" charset="0"/>
                <a:cs typeface="Angsana New" panose="02020603050405020304" pitchFamily="18" charset="-34"/>
              </a:rPr>
              <a:t>Rate Limiting</a:t>
            </a:r>
            <a:endParaRPr lang="vi-VN" sz="4000" b="1" dirty="0">
              <a:solidFill>
                <a:schemeClr val="accent1">
                  <a:lumMod val="75000"/>
                </a:schemeClr>
              </a:solidFill>
              <a:cs typeface="Angsana New" panose="02020603050405020304" pitchFamily="18" charset="-34"/>
            </a:endParaRPr>
          </a:p>
        </p:txBody>
      </p:sp>
      <p:sp>
        <p:nvSpPr>
          <p:cNvPr id="3" name="Text Placeholder 2">
            <a:extLst>
              <a:ext uri="{FF2B5EF4-FFF2-40B4-BE49-F238E27FC236}">
                <a16:creationId xmlns:a16="http://schemas.microsoft.com/office/drawing/2014/main" id="{DF9BF42D-882A-4C69-8B50-8F8AE3D7A9C5}"/>
              </a:ext>
            </a:extLst>
          </p:cNvPr>
          <p:cNvSpPr>
            <a:spLocks noGrp="1"/>
          </p:cNvSpPr>
          <p:nvPr>
            <p:ph type="body" idx="1"/>
          </p:nvPr>
        </p:nvSpPr>
        <p:spPr>
          <a:xfrm>
            <a:off x="960000" y="1621000"/>
            <a:ext cx="6230400" cy="3255800"/>
          </a:xfr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86262" indent="0">
              <a:buNone/>
            </a:pPr>
            <a:r>
              <a:rPr lang="en-US" dirty="0"/>
              <a:t>Rate limiting restricts the volume of network traffic over a specific time period, preventing web servers from getting overwhelmed by requests from specific IP addresses.</a:t>
            </a:r>
          </a:p>
          <a:p>
            <a:pPr marL="186262" indent="0">
              <a:buNone/>
            </a:pPr>
            <a:endParaRPr lang="en-US" dirty="0"/>
          </a:p>
          <a:p>
            <a:pPr marL="186262" indent="0">
              <a:buNone/>
            </a:pPr>
            <a:r>
              <a:rPr lang="en-US" dirty="0"/>
              <a:t>Rate limiting can be used to prevent DDoS attacks that use botnets to spam an endpoint with an abnormal amount of requests at once.</a:t>
            </a:r>
            <a:endParaRPr lang="vi-VN" dirty="0"/>
          </a:p>
        </p:txBody>
      </p:sp>
      <p:pic>
        <p:nvPicPr>
          <p:cNvPr id="8194" name="Picture 2" descr="Top 5 Fun Facts about Speed Limit Signs – Municipal Supply &amp; Sign Co.">
            <a:extLst>
              <a:ext uri="{FF2B5EF4-FFF2-40B4-BE49-F238E27FC236}">
                <a16:creationId xmlns:a16="http://schemas.microsoft.com/office/drawing/2014/main" id="{1DF47260-745B-4CC0-ABD5-02A7B1878B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506" b="11300"/>
          <a:stretch/>
        </p:blipFill>
        <p:spPr bwMode="auto">
          <a:xfrm>
            <a:off x="7431704" y="1841161"/>
            <a:ext cx="3800296" cy="3649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288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60D3-0017-43C2-8CCC-28FF96F34551}"/>
              </a:ext>
            </a:extLst>
          </p:cNvPr>
          <p:cNvSpPr>
            <a:spLocks noGrp="1"/>
          </p:cNvSpPr>
          <p:nvPr>
            <p:ph type="title"/>
          </p:nvPr>
        </p:nvSpPr>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l"/>
            <a:r>
              <a:rPr lang="en-US" sz="4000" b="1" dirty="0">
                <a:solidFill>
                  <a:schemeClr val="accent1">
                    <a:lumMod val="75000"/>
                  </a:schemeClr>
                </a:solidFill>
                <a:latin typeface="Bricolage Grotesque" panose="020B0604020202020204" charset="0"/>
              </a:rPr>
              <a:t>Client Puzzle Protocol</a:t>
            </a:r>
            <a:endParaRPr lang="vi-VN" sz="4000" b="1" dirty="0">
              <a:solidFill>
                <a:schemeClr val="accent1">
                  <a:lumMod val="75000"/>
                </a:schemeClr>
              </a:solidFill>
            </a:endParaRPr>
          </a:p>
        </p:txBody>
      </p:sp>
      <p:sp>
        <p:nvSpPr>
          <p:cNvPr id="3" name="Text Placeholder 2">
            <a:extLst>
              <a:ext uri="{FF2B5EF4-FFF2-40B4-BE49-F238E27FC236}">
                <a16:creationId xmlns:a16="http://schemas.microsoft.com/office/drawing/2014/main" id="{DF9BF42D-882A-4C69-8B50-8F8AE3D7A9C5}"/>
              </a:ext>
            </a:extLst>
          </p:cNvPr>
          <p:cNvSpPr>
            <a:spLocks noGrp="1"/>
          </p:cNvSpPr>
          <p:nvPr>
            <p:ph type="body" idx="1"/>
          </p:nvPr>
        </p:nvSpPr>
        <p:spPr>
          <a:xfrm>
            <a:off x="960000" y="1621000"/>
            <a:ext cx="6230400" cy="3255800"/>
          </a:xfr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86262" indent="0">
              <a:buNone/>
            </a:pPr>
            <a:r>
              <a:rPr lang="en-US" dirty="0"/>
              <a:t>Require all clients connecting to a server to correctly solve a mathematical puzzle before establishing a connection, if the server is under attack.</a:t>
            </a:r>
          </a:p>
          <a:p>
            <a:pPr marL="186262" indent="0">
              <a:buNone/>
            </a:pPr>
            <a:endParaRPr lang="en-US" dirty="0"/>
          </a:p>
          <a:p>
            <a:pPr marL="186262" indent="0">
              <a:buNone/>
            </a:pPr>
            <a:r>
              <a:rPr lang="en-US" dirty="0"/>
              <a:t>After solving the puzzle, the client would return the solution to the server, which the server would quickly verify, or reject and drop the connection.</a:t>
            </a:r>
            <a:endParaRPr lang="vi-VN" dirty="0"/>
          </a:p>
        </p:txBody>
      </p:sp>
      <p:pic>
        <p:nvPicPr>
          <p:cNvPr id="5" name="Graphic 4" descr="Puzzle pieces with solid fill">
            <a:extLst>
              <a:ext uri="{FF2B5EF4-FFF2-40B4-BE49-F238E27FC236}">
                <a16:creationId xmlns:a16="http://schemas.microsoft.com/office/drawing/2014/main" id="{4A4D2514-F04A-4703-A74E-A1C436D234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66600" y="1702800"/>
            <a:ext cx="3452400" cy="3452400"/>
          </a:xfrm>
          <a:prstGeom prst="rect">
            <a:avLst/>
          </a:prstGeom>
        </p:spPr>
      </p:pic>
    </p:spTree>
    <p:extLst>
      <p:ext uri="{BB962C8B-B14F-4D97-AF65-F5344CB8AC3E}">
        <p14:creationId xmlns:p14="http://schemas.microsoft.com/office/powerpoint/2010/main" val="18354755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3F04D4-5F87-ED65-1A2C-831F3AD355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249B0F-BD11-8639-4117-071B6AD9AD14}"/>
              </a:ext>
            </a:extLst>
          </p:cNvPr>
          <p:cNvSpPr>
            <a:spLocks noGrp="1"/>
          </p:cNvSpPr>
          <p:nvPr>
            <p:ph type="title"/>
          </p:nvPr>
        </p:nvSpPr>
        <p:spPr>
          <a:xfrm>
            <a:off x="1820200" y="1817915"/>
            <a:ext cx="8738942" cy="2340428"/>
          </a:xfrm>
        </p:spPr>
        <p:txBody>
          <a:bodyPr/>
          <a:lstStyle/>
          <a:p>
            <a:pPr algn="ctr" defTabSz="1219170">
              <a:lnSpc>
                <a:spcPct val="115000"/>
              </a:lnSpc>
              <a:buClr>
                <a:srgbClr val="000000"/>
              </a:buClr>
            </a:pPr>
            <a:r>
              <a:rPr lang="en-US" sz="6000" b="1" kern="0" dirty="0">
                <a:solidFill>
                  <a:srgbClr val="775C47"/>
                </a:solidFill>
                <a:latin typeface="Bricolage Grotesque"/>
                <a:ea typeface="Bricolage Grotesque"/>
                <a:cs typeface="Bricolage Grotesque"/>
                <a:sym typeface="Bricolage Grotesque"/>
              </a:rPr>
              <a:t>Detection</a:t>
            </a:r>
            <a:br>
              <a:rPr lang="en-US" sz="8000" b="1" kern="0" dirty="0">
                <a:solidFill>
                  <a:srgbClr val="775C47"/>
                </a:solidFill>
                <a:latin typeface="Bricolage Grotesque"/>
                <a:ea typeface="Bricolage Grotesque"/>
                <a:cs typeface="Bricolage Grotesque"/>
                <a:sym typeface="Bricolage Grotesque"/>
              </a:rPr>
            </a:br>
            <a:r>
              <a:rPr lang="en-US" sz="3200" b="1" kern="0" dirty="0">
                <a:solidFill>
                  <a:schemeClr val="tx1">
                    <a:lumMod val="50000"/>
                  </a:schemeClr>
                </a:solidFill>
                <a:latin typeface="Bricolage Grotesque"/>
                <a:ea typeface="Bricolage Grotesque"/>
                <a:cs typeface="Bricolage Grotesque"/>
                <a:sym typeface="Bricolage Grotesque"/>
              </a:rPr>
              <a:t>Signs and Ways to detect an ongoing DDoS attack </a:t>
            </a:r>
          </a:p>
        </p:txBody>
      </p:sp>
    </p:spTree>
    <p:extLst>
      <p:ext uri="{BB962C8B-B14F-4D97-AF65-F5344CB8AC3E}">
        <p14:creationId xmlns:p14="http://schemas.microsoft.com/office/powerpoint/2010/main" val="2000657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76" name="Google Shape;576;p40"/>
          <p:cNvSpPr txBox="1"/>
          <p:nvPr/>
        </p:nvSpPr>
        <p:spPr>
          <a:xfrm>
            <a:off x="960000" y="2644860"/>
            <a:ext cx="1586000" cy="637600"/>
          </a:xfrm>
          <a:prstGeom prst="rect">
            <a:avLst/>
          </a:prstGeom>
          <a:noFill/>
          <a:ln>
            <a:noFill/>
          </a:ln>
        </p:spPr>
        <p:txBody>
          <a:bodyPr spcFirstLastPara="1" wrap="square" lIns="121900" tIns="121900" rIns="121900" bIns="121900" anchor="b" anchorCtr="0">
            <a:noAutofit/>
          </a:bodyPr>
          <a:lstStyle/>
          <a:p>
            <a:pPr defTabSz="1219170">
              <a:lnSpc>
                <a:spcPct val="115000"/>
              </a:lnSpc>
              <a:buClr>
                <a:srgbClr val="000000"/>
              </a:buClr>
            </a:pPr>
            <a:r>
              <a:rPr lang="en" sz="2400" b="1" kern="0" dirty="0">
                <a:solidFill>
                  <a:srgbClr val="775C47"/>
                </a:solidFill>
                <a:latin typeface="Bricolage Grotesque"/>
                <a:ea typeface="Bricolage Grotesque"/>
                <a:cs typeface="Bricolage Grotesque"/>
                <a:sym typeface="Bricolage Grotesque"/>
              </a:rPr>
              <a:t>Signs</a:t>
            </a:r>
            <a:endParaRPr sz="2400" b="1" kern="0" dirty="0">
              <a:solidFill>
                <a:srgbClr val="775C47"/>
              </a:solidFill>
              <a:latin typeface="Bricolage Grotesque"/>
              <a:ea typeface="Bricolage Grotesque"/>
              <a:cs typeface="Bricolage Grotesque"/>
              <a:sym typeface="Bricolage Grotesque"/>
            </a:endParaRPr>
          </a:p>
        </p:txBody>
      </p:sp>
      <p:cxnSp>
        <p:nvCxnSpPr>
          <p:cNvPr id="577" name="Google Shape;577;p40"/>
          <p:cNvCxnSpPr>
            <a:cxnSpLocks/>
            <a:stCxn id="576" idx="0"/>
          </p:cNvCxnSpPr>
          <p:nvPr/>
        </p:nvCxnSpPr>
        <p:spPr>
          <a:xfrm rot="5400000" flipH="1" flipV="1">
            <a:off x="1552771" y="1519699"/>
            <a:ext cx="1325390" cy="924933"/>
          </a:xfrm>
          <a:prstGeom prst="bentConnector2">
            <a:avLst/>
          </a:prstGeom>
          <a:noFill/>
          <a:ln w="19050" cap="flat" cmpd="sng">
            <a:solidFill>
              <a:schemeClr val="dk1"/>
            </a:solidFill>
            <a:prstDash val="solid"/>
            <a:round/>
            <a:headEnd type="none" w="med" len="med"/>
            <a:tailEnd type="none" w="med" len="med"/>
          </a:ln>
        </p:spPr>
      </p:cxnSp>
      <p:cxnSp>
        <p:nvCxnSpPr>
          <p:cNvPr id="578" name="Google Shape;578;p40"/>
          <p:cNvCxnSpPr>
            <a:cxnSpLocks/>
          </p:cNvCxnSpPr>
          <p:nvPr/>
        </p:nvCxnSpPr>
        <p:spPr>
          <a:xfrm rot="16200000" flipH="1">
            <a:off x="1509535" y="3481680"/>
            <a:ext cx="1411877" cy="924947"/>
          </a:xfrm>
          <a:prstGeom prst="bentConnector2">
            <a:avLst/>
          </a:prstGeom>
          <a:noFill/>
          <a:ln w="19050" cap="flat" cmpd="sng">
            <a:solidFill>
              <a:schemeClr val="dk1"/>
            </a:solidFill>
            <a:prstDash val="solid"/>
            <a:round/>
            <a:headEnd type="none" w="med" len="med"/>
            <a:tailEnd type="none" w="med" len="med"/>
          </a:ln>
        </p:spPr>
      </p:cxnSp>
      <p:cxnSp>
        <p:nvCxnSpPr>
          <p:cNvPr id="579" name="Google Shape;579;p40"/>
          <p:cNvCxnSpPr>
            <a:cxnSpLocks/>
          </p:cNvCxnSpPr>
          <p:nvPr/>
        </p:nvCxnSpPr>
        <p:spPr>
          <a:xfrm rot="5400000" flipH="1" flipV="1">
            <a:off x="2127424" y="2042974"/>
            <a:ext cx="197967" cy="946815"/>
          </a:xfrm>
          <a:prstGeom prst="bentConnector2">
            <a:avLst/>
          </a:prstGeom>
          <a:noFill/>
          <a:ln w="19050" cap="flat" cmpd="sng">
            <a:solidFill>
              <a:schemeClr val="dk1"/>
            </a:solidFill>
            <a:prstDash val="solid"/>
            <a:round/>
            <a:headEnd type="none" w="med" len="med"/>
            <a:tailEnd type="none" w="med" len="med"/>
          </a:ln>
        </p:spPr>
      </p:cxnSp>
      <p:cxnSp>
        <p:nvCxnSpPr>
          <p:cNvPr id="580" name="Google Shape;580;p40"/>
          <p:cNvCxnSpPr>
            <a:cxnSpLocks/>
          </p:cNvCxnSpPr>
          <p:nvPr/>
        </p:nvCxnSpPr>
        <p:spPr>
          <a:xfrm rot="16200000" flipH="1">
            <a:off x="2060606" y="2930610"/>
            <a:ext cx="309736" cy="924948"/>
          </a:xfrm>
          <a:prstGeom prst="bentConnector2">
            <a:avLst/>
          </a:prstGeom>
          <a:noFill/>
          <a:ln w="19050" cap="flat" cmpd="sng">
            <a:solidFill>
              <a:schemeClr val="dk1"/>
            </a:solidFill>
            <a:prstDash val="solid"/>
            <a:round/>
            <a:headEnd type="none" w="med" len="med"/>
            <a:tailEnd type="none" w="med" len="med"/>
          </a:ln>
        </p:spPr>
      </p:cxnSp>
      <p:sp>
        <p:nvSpPr>
          <p:cNvPr id="581" name="Google Shape;581;p40"/>
          <p:cNvSpPr txBox="1"/>
          <p:nvPr/>
        </p:nvSpPr>
        <p:spPr>
          <a:xfrm>
            <a:off x="2796433" y="1123191"/>
            <a:ext cx="8132122" cy="745200"/>
          </a:xfrm>
          <a:prstGeom prst="rect">
            <a:avLst/>
          </a:prstGeom>
          <a:noFill/>
          <a:ln>
            <a:noFill/>
          </a:ln>
        </p:spPr>
        <p:txBody>
          <a:bodyPr spcFirstLastPara="1" wrap="square" lIns="121900" tIns="121900" rIns="121900" bIns="121900" anchor="b" anchorCtr="0">
            <a:noAutofit/>
          </a:bodyPr>
          <a:lstStyle/>
          <a:p>
            <a:pPr defTabSz="1219170">
              <a:lnSpc>
                <a:spcPct val="115000"/>
              </a:lnSpc>
              <a:buClr>
                <a:srgbClr val="000000"/>
              </a:buClr>
            </a:pPr>
            <a:r>
              <a:rPr lang="en-US" sz="2000" kern="0" dirty="0">
                <a:latin typeface="Bricolage Grotesque"/>
                <a:ea typeface="Bricolage Grotesque"/>
                <a:cs typeface="Bricolage Grotesque"/>
                <a:sym typeface="Bricolage Grotesque"/>
              </a:rPr>
              <a:t>An IP address sends an unusually large number of requests in a short period of time.</a:t>
            </a:r>
          </a:p>
        </p:txBody>
      </p:sp>
      <p:sp>
        <p:nvSpPr>
          <p:cNvPr id="582" name="Google Shape;582;p40"/>
          <p:cNvSpPr txBox="1"/>
          <p:nvPr/>
        </p:nvSpPr>
        <p:spPr>
          <a:xfrm>
            <a:off x="2796432" y="2109486"/>
            <a:ext cx="8132121" cy="745200"/>
          </a:xfrm>
          <a:prstGeom prst="rect">
            <a:avLst/>
          </a:prstGeom>
          <a:noFill/>
          <a:ln>
            <a:noFill/>
          </a:ln>
        </p:spPr>
        <p:txBody>
          <a:bodyPr spcFirstLastPara="1" wrap="square" lIns="121900" tIns="121900" rIns="121900" bIns="121900" anchor="b" anchorCtr="0">
            <a:noAutofit/>
          </a:bodyPr>
          <a:lstStyle/>
          <a:p>
            <a:pPr defTabSz="1219170">
              <a:lnSpc>
                <a:spcPct val="115000"/>
              </a:lnSpc>
              <a:buClr>
                <a:srgbClr val="000000"/>
              </a:buClr>
            </a:pPr>
            <a:r>
              <a:rPr lang="en-US" sz="2000" kern="0" dirty="0">
                <a:latin typeface="Bricolage Grotesque"/>
                <a:ea typeface="Bricolage Grotesque"/>
                <a:cs typeface="Bricolage Grotesque"/>
                <a:sym typeface="Bricolage Grotesque"/>
              </a:rPr>
              <a:t>The server responded with error 503 unavailable due to service outage.</a:t>
            </a:r>
          </a:p>
        </p:txBody>
      </p:sp>
      <p:sp>
        <p:nvSpPr>
          <p:cNvPr id="6" name="Google Shape;582;p40">
            <a:extLst>
              <a:ext uri="{FF2B5EF4-FFF2-40B4-BE49-F238E27FC236}">
                <a16:creationId xmlns:a16="http://schemas.microsoft.com/office/drawing/2014/main" id="{47946E32-776E-B483-76EF-D6EC2D8CF06D}"/>
              </a:ext>
            </a:extLst>
          </p:cNvPr>
          <p:cNvSpPr txBox="1"/>
          <p:nvPr/>
        </p:nvSpPr>
        <p:spPr>
          <a:xfrm>
            <a:off x="2796433" y="3228449"/>
            <a:ext cx="8132120" cy="745200"/>
          </a:xfrm>
          <a:prstGeom prst="rect">
            <a:avLst/>
          </a:prstGeom>
          <a:noFill/>
          <a:ln>
            <a:noFill/>
          </a:ln>
        </p:spPr>
        <p:txBody>
          <a:bodyPr spcFirstLastPara="1" wrap="square" lIns="121900" tIns="121900" rIns="121900" bIns="121900" anchor="b" anchorCtr="0">
            <a:noAutofit/>
          </a:bodyPr>
          <a:lstStyle/>
          <a:p>
            <a:pPr defTabSz="1219170">
              <a:lnSpc>
                <a:spcPct val="115000"/>
              </a:lnSpc>
              <a:buClr>
                <a:srgbClr val="000000"/>
              </a:buClr>
            </a:pPr>
            <a:r>
              <a:rPr lang="en-US" sz="2000" kern="0" dirty="0">
                <a:latin typeface="Bricolage Grotesque"/>
                <a:ea typeface="Bricolage Grotesque"/>
                <a:cs typeface="Bricolage Grotesque"/>
                <a:sym typeface="Bricolage Grotesque"/>
              </a:rPr>
              <a:t>Traffic source address repeatedly queries the same data beyond its TTL.</a:t>
            </a:r>
          </a:p>
        </p:txBody>
      </p:sp>
      <p:sp>
        <p:nvSpPr>
          <p:cNvPr id="7" name="Google Shape;582;p40">
            <a:extLst>
              <a:ext uri="{FF2B5EF4-FFF2-40B4-BE49-F238E27FC236}">
                <a16:creationId xmlns:a16="http://schemas.microsoft.com/office/drawing/2014/main" id="{258CC791-2704-7009-3A4A-B78240F67D90}"/>
              </a:ext>
            </a:extLst>
          </p:cNvPr>
          <p:cNvSpPr txBox="1"/>
          <p:nvPr/>
        </p:nvSpPr>
        <p:spPr>
          <a:xfrm>
            <a:off x="2796433" y="4360815"/>
            <a:ext cx="8132120" cy="578554"/>
          </a:xfrm>
          <a:prstGeom prst="rect">
            <a:avLst/>
          </a:prstGeom>
          <a:noFill/>
          <a:ln>
            <a:noFill/>
          </a:ln>
        </p:spPr>
        <p:txBody>
          <a:bodyPr spcFirstLastPara="1" wrap="square" lIns="121900" tIns="121900" rIns="121900" bIns="121900" anchor="b" anchorCtr="0">
            <a:noAutofit/>
          </a:bodyPr>
          <a:lstStyle/>
          <a:p>
            <a:pPr defTabSz="1219170">
              <a:lnSpc>
                <a:spcPct val="115000"/>
              </a:lnSpc>
              <a:buClr>
                <a:srgbClr val="000000"/>
              </a:buClr>
            </a:pPr>
            <a:r>
              <a:rPr lang="en-US" sz="2000" kern="0" dirty="0">
                <a:latin typeface="Bricolage Grotesque"/>
                <a:ea typeface="Bricolage Grotesque"/>
                <a:cs typeface="Bricolage Grotesque"/>
                <a:sym typeface="Bricolage Grotesque"/>
              </a:rPr>
              <a:t>Network performance is unusually slow.</a:t>
            </a:r>
          </a:p>
        </p:txBody>
      </p:sp>
      <p:cxnSp>
        <p:nvCxnSpPr>
          <p:cNvPr id="8" name="Google Shape;578;p40">
            <a:extLst>
              <a:ext uri="{FF2B5EF4-FFF2-40B4-BE49-F238E27FC236}">
                <a16:creationId xmlns:a16="http://schemas.microsoft.com/office/drawing/2014/main" id="{AB9C5EDF-9D14-D05B-1FD3-4B17C0911BC2}"/>
              </a:ext>
            </a:extLst>
          </p:cNvPr>
          <p:cNvCxnSpPr>
            <a:cxnSpLocks/>
          </p:cNvCxnSpPr>
          <p:nvPr/>
        </p:nvCxnSpPr>
        <p:spPr>
          <a:xfrm rot="16200000" flipH="1">
            <a:off x="1509521" y="4667204"/>
            <a:ext cx="1411877" cy="924947"/>
          </a:xfrm>
          <a:prstGeom prst="bentConnector2">
            <a:avLst/>
          </a:prstGeom>
          <a:noFill/>
          <a:ln w="19050" cap="flat" cmpd="sng">
            <a:solidFill>
              <a:schemeClr val="dk1"/>
            </a:solidFill>
            <a:prstDash val="solid"/>
            <a:round/>
            <a:headEnd type="none" w="med" len="med"/>
            <a:tailEnd type="none" w="med" len="med"/>
          </a:ln>
        </p:spPr>
      </p:cxnSp>
      <p:sp>
        <p:nvSpPr>
          <p:cNvPr id="9" name="Google Shape;582;p40">
            <a:extLst>
              <a:ext uri="{FF2B5EF4-FFF2-40B4-BE49-F238E27FC236}">
                <a16:creationId xmlns:a16="http://schemas.microsoft.com/office/drawing/2014/main" id="{9EFDD105-41C5-4A33-EA5C-39DFD1FAE514}"/>
              </a:ext>
            </a:extLst>
          </p:cNvPr>
          <p:cNvSpPr txBox="1"/>
          <p:nvPr/>
        </p:nvSpPr>
        <p:spPr>
          <a:xfrm>
            <a:off x="2796432" y="5680393"/>
            <a:ext cx="8132119" cy="578554"/>
          </a:xfrm>
          <a:prstGeom prst="rect">
            <a:avLst/>
          </a:prstGeom>
          <a:noFill/>
          <a:ln>
            <a:noFill/>
          </a:ln>
        </p:spPr>
        <p:txBody>
          <a:bodyPr spcFirstLastPara="1" wrap="square" lIns="121900" tIns="121900" rIns="121900" bIns="121900" anchor="b" anchorCtr="0">
            <a:noAutofit/>
          </a:bodyPr>
          <a:lstStyle/>
          <a:p>
            <a:pPr defTabSz="1219170">
              <a:lnSpc>
                <a:spcPct val="115000"/>
              </a:lnSpc>
              <a:buClr>
                <a:srgbClr val="000000"/>
              </a:buClr>
            </a:pPr>
            <a:r>
              <a:rPr lang="en-US" sz="2000" kern="0" dirty="0">
                <a:latin typeface="Bricolage Grotesque"/>
                <a:ea typeface="Bricolage Grotesque"/>
                <a:cs typeface="Bricolage Grotesque"/>
                <a:sym typeface="Bricolage Grotesque"/>
              </a:rPr>
              <a:t>Strange traffic patterns appear, such as spikes at odd hours of the day or unusual traffic patterns.</a:t>
            </a:r>
          </a:p>
        </p:txBody>
      </p:sp>
    </p:spTree>
    <p:extLst>
      <p:ext uri="{BB962C8B-B14F-4D97-AF65-F5344CB8AC3E}">
        <p14:creationId xmlns:p14="http://schemas.microsoft.com/office/powerpoint/2010/main" val="15159010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09C09-50E6-4C5B-8352-98B809ED22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22806A-4941-BC26-39B5-F7814B164BCA}"/>
              </a:ext>
            </a:extLst>
          </p:cNvPr>
          <p:cNvSpPr>
            <a:spLocks noGrp="1"/>
          </p:cNvSpPr>
          <p:nvPr>
            <p:ph type="title"/>
          </p:nvPr>
        </p:nvSpPr>
        <p:spPr>
          <a:xfrm>
            <a:off x="2419921" y="1785257"/>
            <a:ext cx="7420765" cy="2623457"/>
          </a:xfrm>
        </p:spPr>
        <p:txBody>
          <a:bodyPr/>
          <a:lstStyle/>
          <a:p>
            <a:pPr algn="ctr" defTabSz="1219170">
              <a:lnSpc>
                <a:spcPct val="115000"/>
              </a:lnSpc>
              <a:buClr>
                <a:srgbClr val="000000"/>
              </a:buClr>
            </a:pPr>
            <a:r>
              <a:rPr lang="en-US" sz="6000" dirty="0"/>
              <a:t>Common techniques for detecting DDoS</a:t>
            </a:r>
            <a:endParaRPr lang="en-US" sz="6000" b="1" kern="0" dirty="0">
              <a:solidFill>
                <a:srgbClr val="775C47"/>
              </a:solidFill>
              <a:latin typeface="Bricolage Grotesque"/>
              <a:ea typeface="Bricolage Grotesque"/>
              <a:cs typeface="Bricolage Grotesque"/>
              <a:sym typeface="Bricolage Grotesque"/>
            </a:endParaRPr>
          </a:p>
        </p:txBody>
      </p:sp>
    </p:spTree>
    <p:extLst>
      <p:ext uri="{BB962C8B-B14F-4D97-AF65-F5344CB8AC3E}">
        <p14:creationId xmlns:p14="http://schemas.microsoft.com/office/powerpoint/2010/main" val="30278571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01">
          <a:extLst>
            <a:ext uri="{FF2B5EF4-FFF2-40B4-BE49-F238E27FC236}">
              <a16:creationId xmlns:a16="http://schemas.microsoft.com/office/drawing/2014/main" id="{9A146681-1C4B-15C3-F7C0-1135916FBCBF}"/>
            </a:ext>
          </a:extLst>
        </p:cNvPr>
        <p:cNvGrpSpPr/>
        <p:nvPr/>
      </p:nvGrpSpPr>
      <p:grpSpPr>
        <a:xfrm>
          <a:off x="0" y="0"/>
          <a:ext cx="0" cy="0"/>
          <a:chOff x="0" y="0"/>
          <a:chExt cx="0" cy="0"/>
        </a:xfrm>
      </p:grpSpPr>
      <p:sp>
        <p:nvSpPr>
          <p:cNvPr id="605" name="Google Shape;605;p42">
            <a:extLst>
              <a:ext uri="{FF2B5EF4-FFF2-40B4-BE49-F238E27FC236}">
                <a16:creationId xmlns:a16="http://schemas.microsoft.com/office/drawing/2014/main" id="{3F363B5A-A8EC-0512-31F2-08FA87D2FF71}"/>
              </a:ext>
            </a:extLst>
          </p:cNvPr>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pPr marL="514350" lvl="0" indent="-514350">
              <a:lnSpc>
                <a:spcPct val="107000"/>
              </a:lnSpc>
              <a:buFont typeface="+mj-lt"/>
              <a:buAutoNum type="arabicPeriod"/>
            </a:pPr>
            <a:r>
              <a:rPr lang="en-US" sz="3200" b="1" kern="100" dirty="0">
                <a:effectLst/>
                <a:latin typeface="Bricolage Grotesque" panose="020B0604020202020204" charset="0"/>
                <a:ea typeface="Aptos" panose="020B0004020202020204" pitchFamily="34" charset="0"/>
                <a:cs typeface="Times New Roman" panose="02020603050405020304" pitchFamily="18" charset="0"/>
              </a:rPr>
              <a:t>Stream-based analytics</a:t>
            </a:r>
            <a:endParaRPr lang="en-US" sz="3200" kern="100" dirty="0">
              <a:effectLst/>
              <a:latin typeface="Bricolage Grotesque" panose="020B0604020202020204" charset="0"/>
              <a:ea typeface="Aptos" panose="020B0004020202020204" pitchFamily="34" charset="0"/>
              <a:cs typeface="Times New Roman" panose="02020603050405020304" pitchFamily="18" charset="0"/>
            </a:endParaRPr>
          </a:p>
        </p:txBody>
      </p:sp>
      <p:sp>
        <p:nvSpPr>
          <p:cNvPr id="606" name="Google Shape;606;p42">
            <a:extLst>
              <a:ext uri="{FF2B5EF4-FFF2-40B4-BE49-F238E27FC236}">
                <a16:creationId xmlns:a16="http://schemas.microsoft.com/office/drawing/2014/main" id="{374A81CB-0850-AABA-2CED-003FFC203937}"/>
              </a:ext>
            </a:extLst>
          </p:cNvPr>
          <p:cNvSpPr txBox="1"/>
          <p:nvPr/>
        </p:nvSpPr>
        <p:spPr>
          <a:xfrm>
            <a:off x="950967" y="5752533"/>
            <a:ext cx="10338000" cy="392400"/>
          </a:xfrm>
          <a:prstGeom prst="rect">
            <a:avLst/>
          </a:prstGeom>
          <a:noFill/>
          <a:ln>
            <a:noFill/>
          </a:ln>
        </p:spPr>
        <p:txBody>
          <a:bodyPr spcFirstLastPara="1" wrap="square" lIns="121900" tIns="121900" rIns="121900" bIns="121900" anchor="t" anchorCtr="0">
            <a:noAutofit/>
          </a:bodyPr>
          <a:lstStyle/>
          <a:p>
            <a:pPr marL="0" marR="0" lvl="0" indent="0" algn="ctr" defTabSz="1219170" rtl="0" eaLnBrk="1" fontAlgn="auto" latinLnBrk="0" hangingPunct="1">
              <a:lnSpc>
                <a:spcPct val="115000"/>
              </a:lnSpc>
              <a:spcBef>
                <a:spcPts val="0"/>
              </a:spcBef>
              <a:spcAft>
                <a:spcPts val="0"/>
              </a:spcAft>
              <a:buClr>
                <a:srgbClr val="000000"/>
              </a:buClr>
              <a:buSzTx/>
              <a:buFontTx/>
              <a:buNone/>
              <a:tabLst/>
              <a:defRPr/>
            </a:pPr>
            <a:endParaRPr kumimoji="0" sz="1333" b="1" i="0" u="sng" strike="noStrike" kern="0" cap="none" spc="0" normalizeH="0" baseline="0" noProof="0" dirty="0">
              <a:ln>
                <a:noFill/>
              </a:ln>
              <a:solidFill>
                <a:srgbClr val="333333"/>
              </a:solidFill>
              <a:effectLst/>
              <a:uLnTx/>
              <a:uFillTx/>
              <a:latin typeface="Barlow"/>
              <a:ea typeface="Barlow"/>
              <a:cs typeface="Barlow"/>
              <a:sym typeface="Barlow"/>
            </a:endParaRPr>
          </a:p>
        </p:txBody>
      </p:sp>
      <p:sp>
        <p:nvSpPr>
          <p:cNvPr id="611" name="Google Shape;611;p42">
            <a:extLst>
              <a:ext uri="{FF2B5EF4-FFF2-40B4-BE49-F238E27FC236}">
                <a16:creationId xmlns:a16="http://schemas.microsoft.com/office/drawing/2014/main" id="{C6020316-7357-5070-3AB7-A2EAA5F53383}"/>
              </a:ext>
            </a:extLst>
          </p:cNvPr>
          <p:cNvSpPr txBox="1"/>
          <p:nvPr/>
        </p:nvSpPr>
        <p:spPr>
          <a:xfrm>
            <a:off x="1313284" y="1356967"/>
            <a:ext cx="9565432" cy="2072033"/>
          </a:xfrm>
          <a:prstGeom prst="rect">
            <a:avLst/>
          </a:prstGeom>
          <a:noFill/>
          <a:ln>
            <a:noFill/>
          </a:ln>
        </p:spPr>
        <p:txBody>
          <a:bodyPr spcFirstLastPara="1" wrap="square" lIns="121900" tIns="121900" rIns="121900" bIns="121900" anchor="t" anchorCtr="0">
            <a:noAutofit/>
          </a:bodyPr>
          <a:lstStyle/>
          <a:p>
            <a:pPr marL="342900" lvl="0" indent="-342900">
              <a:lnSpc>
                <a:spcPct val="107000"/>
              </a:lnSpc>
              <a:buFont typeface="Times New Roman" panose="02020603050405020304" pitchFamily="18" charset="0"/>
              <a:buChar char="-"/>
            </a:pPr>
            <a:r>
              <a:rPr lang="en-US" sz="2000" kern="0" dirty="0">
                <a:effectLst/>
                <a:latin typeface="Bricolage Grotesque" panose="020B0604020202020204" charset="0"/>
                <a:ea typeface="Times New Roman" panose="02020603050405020304" pitchFamily="18" charset="0"/>
                <a:cs typeface="Times New Roman" panose="02020603050405020304" pitchFamily="18" charset="0"/>
              </a:rPr>
              <a:t>Stream-based Analytics is a technique for monitoring network traffic flows in real time, allowing systems to check for unusual changes or trends in traffic that may indicate an attack. This method focuses on factors such as volume, frequency and traffic type to identify abnormalities.</a:t>
            </a:r>
            <a:endParaRPr lang="en-US" sz="2000" kern="100" dirty="0">
              <a:effectLst/>
              <a:latin typeface="Bricolage Grotesque" panose="020B0604020202020204" charset="0"/>
              <a:ea typeface="Aptos" panose="020B0004020202020204" pitchFamily="34" charset="0"/>
              <a:cs typeface="Times New Roman" panose="02020603050405020304" pitchFamily="18" charset="0"/>
            </a:endParaRPr>
          </a:p>
          <a:p>
            <a:pPr marL="457200" marR="0" lvl="0" indent="-457200" algn="l" defTabSz="1219170" rtl="0" eaLnBrk="1" fontAlgn="auto" latinLnBrk="0" hangingPunct="1">
              <a:lnSpc>
                <a:spcPct val="115000"/>
              </a:lnSpc>
              <a:spcBef>
                <a:spcPts val="0"/>
              </a:spcBef>
              <a:spcAft>
                <a:spcPts val="0"/>
              </a:spcAft>
              <a:buClr>
                <a:srgbClr val="000000"/>
              </a:buClr>
              <a:buSzTx/>
              <a:buFont typeface="+mj-lt"/>
              <a:buAutoNum type="arabicPeriod"/>
              <a:tabLst/>
              <a:defRPr/>
            </a:pPr>
            <a:endParaRPr kumimoji="0" lang="en-US" sz="1867" b="0" i="0" u="none" strike="noStrike" kern="0" cap="none" spc="0" normalizeH="0" baseline="0" noProof="0" dirty="0">
              <a:ln>
                <a:noFill/>
              </a:ln>
              <a:solidFill>
                <a:srgbClr val="333333"/>
              </a:solidFill>
              <a:effectLst/>
              <a:uLnTx/>
              <a:uFillTx/>
              <a:latin typeface="Bricolage Grotesque" panose="020B0604020202020204" charset="0"/>
              <a:ea typeface="Barlow"/>
              <a:cs typeface="Times New Roman" panose="02020603050405020304" pitchFamily="18" charset="0"/>
              <a:sym typeface="Barlow"/>
            </a:endParaRPr>
          </a:p>
        </p:txBody>
      </p:sp>
      <p:pic>
        <p:nvPicPr>
          <p:cNvPr id="2" name="Picture 1">
            <a:extLst>
              <a:ext uri="{FF2B5EF4-FFF2-40B4-BE49-F238E27FC236}">
                <a16:creationId xmlns:a16="http://schemas.microsoft.com/office/drawing/2014/main" id="{E42C9B07-0923-E8E5-7D12-BED69C79F470}"/>
              </a:ext>
            </a:extLst>
          </p:cNvPr>
          <p:cNvPicPr>
            <a:picLocks noChangeAspect="1"/>
          </p:cNvPicPr>
          <p:nvPr/>
        </p:nvPicPr>
        <p:blipFill>
          <a:blip r:embed="rId3"/>
          <a:stretch>
            <a:fillRect/>
          </a:stretch>
        </p:blipFill>
        <p:spPr>
          <a:xfrm>
            <a:off x="1758320" y="3992315"/>
            <a:ext cx="8675360" cy="1646063"/>
          </a:xfrm>
          <a:prstGeom prst="rect">
            <a:avLst/>
          </a:prstGeom>
        </p:spPr>
      </p:pic>
    </p:spTree>
    <p:extLst>
      <p:ext uri="{BB962C8B-B14F-4D97-AF65-F5344CB8AC3E}">
        <p14:creationId xmlns:p14="http://schemas.microsoft.com/office/powerpoint/2010/main" val="37907470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01">
          <a:extLst>
            <a:ext uri="{FF2B5EF4-FFF2-40B4-BE49-F238E27FC236}">
              <a16:creationId xmlns:a16="http://schemas.microsoft.com/office/drawing/2014/main" id="{EC30222B-9E4F-3F27-9CC9-86C80E2A21BF}"/>
            </a:ext>
          </a:extLst>
        </p:cNvPr>
        <p:cNvGrpSpPr/>
        <p:nvPr/>
      </p:nvGrpSpPr>
      <p:grpSpPr>
        <a:xfrm>
          <a:off x="0" y="0"/>
          <a:ext cx="0" cy="0"/>
          <a:chOff x="0" y="0"/>
          <a:chExt cx="0" cy="0"/>
        </a:xfrm>
      </p:grpSpPr>
      <p:sp>
        <p:nvSpPr>
          <p:cNvPr id="605" name="Google Shape;605;p42">
            <a:extLst>
              <a:ext uri="{FF2B5EF4-FFF2-40B4-BE49-F238E27FC236}">
                <a16:creationId xmlns:a16="http://schemas.microsoft.com/office/drawing/2014/main" id="{9ED49B18-ABAC-4730-461A-F8B9CF7D4DDB}"/>
              </a:ext>
            </a:extLst>
          </p:cNvPr>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pPr marL="514350" lvl="0" indent="-514350">
              <a:lnSpc>
                <a:spcPct val="107000"/>
              </a:lnSpc>
              <a:buFont typeface="+mj-lt"/>
              <a:buAutoNum type="arabicPeriod" startAt="2"/>
            </a:pPr>
            <a:r>
              <a:rPr lang="en-US" sz="3200" b="1" kern="100" dirty="0">
                <a:effectLst/>
                <a:latin typeface="Bricolage Grotesque" panose="020B0604020202020204" charset="0"/>
                <a:ea typeface="Aptos" panose="020B0004020202020204" pitchFamily="34" charset="0"/>
                <a:cs typeface="Times New Roman" panose="02020603050405020304" pitchFamily="18" charset="0"/>
              </a:rPr>
              <a:t>Packet-based analysis</a:t>
            </a:r>
            <a:endParaRPr lang="en-US" sz="3200" kern="100" dirty="0">
              <a:effectLst/>
              <a:latin typeface="Bricolage Grotesque" panose="020B0604020202020204" charset="0"/>
              <a:ea typeface="Aptos" panose="020B0004020202020204" pitchFamily="34" charset="0"/>
              <a:cs typeface="Times New Roman" panose="02020603050405020304" pitchFamily="18" charset="0"/>
            </a:endParaRPr>
          </a:p>
        </p:txBody>
      </p:sp>
      <p:sp>
        <p:nvSpPr>
          <p:cNvPr id="606" name="Google Shape;606;p42">
            <a:extLst>
              <a:ext uri="{FF2B5EF4-FFF2-40B4-BE49-F238E27FC236}">
                <a16:creationId xmlns:a16="http://schemas.microsoft.com/office/drawing/2014/main" id="{C28DB689-29B3-CA84-73D1-07CD9A9EDE92}"/>
              </a:ext>
            </a:extLst>
          </p:cNvPr>
          <p:cNvSpPr txBox="1"/>
          <p:nvPr/>
        </p:nvSpPr>
        <p:spPr>
          <a:xfrm>
            <a:off x="950967" y="5752533"/>
            <a:ext cx="10338000" cy="392400"/>
          </a:xfrm>
          <a:prstGeom prst="rect">
            <a:avLst/>
          </a:prstGeom>
          <a:noFill/>
          <a:ln>
            <a:noFill/>
          </a:ln>
        </p:spPr>
        <p:txBody>
          <a:bodyPr spcFirstLastPara="1" wrap="square" lIns="121900" tIns="121900" rIns="121900" bIns="121900" anchor="t" anchorCtr="0">
            <a:noAutofit/>
          </a:bodyPr>
          <a:lstStyle/>
          <a:p>
            <a:pPr marL="0" marR="0" lvl="0" indent="0" algn="ctr" defTabSz="1219170" rtl="0" eaLnBrk="1" fontAlgn="auto" latinLnBrk="0" hangingPunct="1">
              <a:lnSpc>
                <a:spcPct val="115000"/>
              </a:lnSpc>
              <a:spcBef>
                <a:spcPts val="0"/>
              </a:spcBef>
              <a:spcAft>
                <a:spcPts val="0"/>
              </a:spcAft>
              <a:buClr>
                <a:srgbClr val="000000"/>
              </a:buClr>
              <a:buSzTx/>
              <a:buFontTx/>
              <a:buNone/>
              <a:tabLst/>
              <a:defRPr/>
            </a:pPr>
            <a:endParaRPr kumimoji="0" sz="1333" b="1" i="0" u="sng" strike="noStrike" kern="0" cap="none" spc="0" normalizeH="0" baseline="0" noProof="0" dirty="0">
              <a:ln>
                <a:noFill/>
              </a:ln>
              <a:solidFill>
                <a:srgbClr val="333333"/>
              </a:solidFill>
              <a:effectLst/>
              <a:uLnTx/>
              <a:uFillTx/>
              <a:latin typeface="Barlow"/>
              <a:ea typeface="Barlow"/>
              <a:cs typeface="Barlow"/>
              <a:sym typeface="Barlow"/>
            </a:endParaRPr>
          </a:p>
        </p:txBody>
      </p:sp>
      <p:sp>
        <p:nvSpPr>
          <p:cNvPr id="611" name="Google Shape;611;p42">
            <a:extLst>
              <a:ext uri="{FF2B5EF4-FFF2-40B4-BE49-F238E27FC236}">
                <a16:creationId xmlns:a16="http://schemas.microsoft.com/office/drawing/2014/main" id="{E7C93327-7C86-FA6C-D43D-372473789068}"/>
              </a:ext>
            </a:extLst>
          </p:cNvPr>
          <p:cNvSpPr txBox="1"/>
          <p:nvPr/>
        </p:nvSpPr>
        <p:spPr>
          <a:xfrm>
            <a:off x="1313284" y="1356967"/>
            <a:ext cx="9565432" cy="2768454"/>
          </a:xfrm>
          <a:prstGeom prst="rect">
            <a:avLst/>
          </a:prstGeom>
          <a:noFill/>
          <a:ln>
            <a:noFill/>
          </a:ln>
        </p:spPr>
        <p:txBody>
          <a:bodyPr spcFirstLastPara="1" wrap="square" lIns="121900" tIns="121900" rIns="121900" bIns="121900" anchor="t" anchorCtr="0">
            <a:noAutofit/>
          </a:bodyPr>
          <a:lstStyle/>
          <a:p>
            <a:pPr marL="342900" lvl="0" indent="-342900">
              <a:lnSpc>
                <a:spcPct val="107000"/>
              </a:lnSpc>
              <a:buFont typeface="Times New Roman" panose="02020603050405020304" pitchFamily="18" charset="0"/>
              <a:buChar char="-"/>
            </a:pPr>
            <a:r>
              <a:rPr lang="en-US" sz="2000" kern="0" dirty="0">
                <a:effectLst/>
                <a:latin typeface="Bricolage Grotesque" panose="020B0604020202020204" charset="0"/>
                <a:ea typeface="Times New Roman" panose="02020603050405020304" pitchFamily="18" charset="0"/>
                <a:cs typeface="Times New Roman" panose="02020603050405020304" pitchFamily="18" charset="0"/>
              </a:rPr>
              <a:t>Packet-based Analysis is a method of detailed analysis of individual data packets in a network traffic stream to identify patterns and abnormalities. The goal is to detect unusual characteristics in individual packets that may indicate a DDoS attack is in progress.</a:t>
            </a:r>
            <a:endParaRPr lang="en-US" sz="2000" kern="100" dirty="0">
              <a:effectLst/>
              <a:latin typeface="Bricolage Grotesque" panose="020B060402020202020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Char char="-"/>
            </a:pPr>
            <a:r>
              <a:rPr lang="en-US" sz="2000" kern="0" dirty="0">
                <a:effectLst/>
                <a:latin typeface="Bricolage Grotesque" panose="020B0604020202020204" charset="0"/>
                <a:ea typeface="Times New Roman" panose="02020603050405020304" pitchFamily="18" charset="0"/>
                <a:cs typeface="Times New Roman" panose="02020603050405020304" pitchFamily="18" charset="0"/>
              </a:rPr>
              <a:t>This method focuses on factors such as packet size, packet header, packet type, and other attributes to determine whether a packet is part of attack traffic or not.</a:t>
            </a:r>
            <a:endParaRPr lang="en-US" sz="2000" kern="100" dirty="0">
              <a:effectLst/>
              <a:latin typeface="Bricolage Grotesque" panose="020B0604020202020204" charset="0"/>
              <a:ea typeface="Aptos" panose="020B0004020202020204" pitchFamily="34" charset="0"/>
              <a:cs typeface="Times New Roman" panose="02020603050405020304" pitchFamily="18" charset="0"/>
            </a:endParaRPr>
          </a:p>
          <a:p>
            <a:pPr marL="457200" marR="0" lvl="0" indent="-457200" algn="l" defTabSz="1219170" rtl="0" eaLnBrk="1" fontAlgn="auto" latinLnBrk="0" hangingPunct="1">
              <a:lnSpc>
                <a:spcPct val="115000"/>
              </a:lnSpc>
              <a:spcBef>
                <a:spcPts val="0"/>
              </a:spcBef>
              <a:spcAft>
                <a:spcPts val="0"/>
              </a:spcAft>
              <a:buClr>
                <a:srgbClr val="000000"/>
              </a:buClr>
              <a:buSzTx/>
              <a:buFont typeface="+mj-lt"/>
              <a:buAutoNum type="arabicPeriod"/>
              <a:tabLst/>
              <a:defRPr/>
            </a:pPr>
            <a:endParaRPr kumimoji="0" lang="en-US" sz="1867" b="0" i="0" u="none" strike="noStrike" kern="0" cap="none" spc="0" normalizeH="0" baseline="0" noProof="0" dirty="0">
              <a:ln>
                <a:noFill/>
              </a:ln>
              <a:solidFill>
                <a:srgbClr val="333333"/>
              </a:solidFill>
              <a:effectLst/>
              <a:uLnTx/>
              <a:uFillTx/>
              <a:latin typeface="Bricolage Grotesque" panose="020B0604020202020204" charset="0"/>
              <a:ea typeface="Barlow"/>
              <a:cs typeface="Times New Roman" panose="02020603050405020304" pitchFamily="18" charset="0"/>
              <a:sym typeface="Barlow"/>
            </a:endParaRPr>
          </a:p>
        </p:txBody>
      </p:sp>
      <p:pic>
        <p:nvPicPr>
          <p:cNvPr id="2" name="Picture 2" descr="Download Wireshark - free - latest version">
            <a:extLst>
              <a:ext uri="{FF2B5EF4-FFF2-40B4-BE49-F238E27FC236}">
                <a16:creationId xmlns:a16="http://schemas.microsoft.com/office/drawing/2014/main" id="{C2BC74F4-ED68-2F92-2813-5948FD9B5F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9742" y="4296681"/>
            <a:ext cx="1455852" cy="145585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Snort] Hướng dẫn cài đặt snort - Trang tin tức từ Cloud365 - Nhân Hòa">
            <a:extLst>
              <a:ext uri="{FF2B5EF4-FFF2-40B4-BE49-F238E27FC236}">
                <a16:creationId xmlns:a16="http://schemas.microsoft.com/office/drawing/2014/main" id="{DD34571B-1765-AC72-6FF1-6E6BAC0DD4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8028" y="4125420"/>
            <a:ext cx="2614230" cy="17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052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01">
          <a:extLst>
            <a:ext uri="{FF2B5EF4-FFF2-40B4-BE49-F238E27FC236}">
              <a16:creationId xmlns:a16="http://schemas.microsoft.com/office/drawing/2014/main" id="{0A56524E-ABA1-8019-218C-9F78707508B6}"/>
            </a:ext>
          </a:extLst>
        </p:cNvPr>
        <p:cNvGrpSpPr/>
        <p:nvPr/>
      </p:nvGrpSpPr>
      <p:grpSpPr>
        <a:xfrm>
          <a:off x="0" y="0"/>
          <a:ext cx="0" cy="0"/>
          <a:chOff x="0" y="0"/>
          <a:chExt cx="0" cy="0"/>
        </a:xfrm>
      </p:grpSpPr>
      <p:sp>
        <p:nvSpPr>
          <p:cNvPr id="605" name="Google Shape;605;p42">
            <a:extLst>
              <a:ext uri="{FF2B5EF4-FFF2-40B4-BE49-F238E27FC236}">
                <a16:creationId xmlns:a16="http://schemas.microsoft.com/office/drawing/2014/main" id="{5A711526-94D3-3A82-F02B-120211AA80CD}"/>
              </a:ext>
            </a:extLst>
          </p:cNvPr>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pPr marL="514350" indent="-514350">
              <a:buFont typeface="+mj-lt"/>
              <a:buAutoNum type="arabicPeriod" startAt="3"/>
            </a:pPr>
            <a:r>
              <a:rPr lang="en-US" sz="3200" dirty="0">
                <a:latin typeface="Bricolage Grotesque" panose="020B0604020202020204" charset="0"/>
                <a:cs typeface="Times New Roman" panose="02020603050405020304" pitchFamily="18" charset="0"/>
              </a:rPr>
              <a:t>Behavioral analysis</a:t>
            </a:r>
          </a:p>
        </p:txBody>
      </p:sp>
      <p:sp>
        <p:nvSpPr>
          <p:cNvPr id="611" name="Google Shape;611;p42">
            <a:extLst>
              <a:ext uri="{FF2B5EF4-FFF2-40B4-BE49-F238E27FC236}">
                <a16:creationId xmlns:a16="http://schemas.microsoft.com/office/drawing/2014/main" id="{9F58719F-C6C6-2F10-1E2C-0D8E8E62B38B}"/>
              </a:ext>
            </a:extLst>
          </p:cNvPr>
          <p:cNvSpPr txBox="1"/>
          <p:nvPr/>
        </p:nvSpPr>
        <p:spPr>
          <a:xfrm>
            <a:off x="1313284" y="1356967"/>
            <a:ext cx="9565432" cy="2072033"/>
          </a:xfrm>
          <a:prstGeom prst="rect">
            <a:avLst/>
          </a:prstGeom>
          <a:noFill/>
          <a:ln>
            <a:noFill/>
          </a:ln>
        </p:spPr>
        <p:txBody>
          <a:bodyPr spcFirstLastPara="1" wrap="square" lIns="121900" tIns="121900" rIns="121900" bIns="121900" anchor="t" anchorCtr="0">
            <a:noAutofit/>
          </a:bodyPr>
          <a:lstStyle/>
          <a:p>
            <a:pPr marL="342900" lvl="0" indent="-342900">
              <a:lnSpc>
                <a:spcPct val="107000"/>
              </a:lnSpc>
              <a:buFont typeface="Times New Roman" panose="02020603050405020304" pitchFamily="18" charset="0"/>
              <a:buChar char="-"/>
            </a:pPr>
            <a:r>
              <a:rPr lang="en-US" sz="2000" kern="0" dirty="0">
                <a:effectLst/>
                <a:latin typeface="Bricolage Grotesque" panose="020B0604020202020204" charset="0"/>
                <a:ea typeface="Times New Roman" panose="02020603050405020304" pitchFamily="18" charset="0"/>
                <a:cs typeface="Times New Roman" panose="02020603050405020304" pitchFamily="18" charset="0"/>
              </a:rPr>
              <a:t>Behavioral Analysis is a method of monitoring and analyzing how network traffic changes over time, allowing the detection of anomalies based on traffic behavior. Instead of focusing solely on volume or frequency, this method focuses on how traffic occurs, thereby identifying unusual activity patterns that could be a sign of a DDoS attack.</a:t>
            </a:r>
          </a:p>
        </p:txBody>
      </p:sp>
      <p:pic>
        <p:nvPicPr>
          <p:cNvPr id="2" name="Picture 2" descr="Darktrace - Cybersecurity Excellence Awards">
            <a:extLst>
              <a:ext uri="{FF2B5EF4-FFF2-40B4-BE49-F238E27FC236}">
                <a16:creationId xmlns:a16="http://schemas.microsoft.com/office/drawing/2014/main" id="{1E78F866-809A-FCB3-C957-AE07BE079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3284" y="4830027"/>
            <a:ext cx="3611679" cy="86351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descr="Vectra - real-time AI threat detection | Brain:IT.tech">
            <a:extLst>
              <a:ext uri="{FF2B5EF4-FFF2-40B4-BE49-F238E27FC236}">
                <a16:creationId xmlns:a16="http://schemas.microsoft.com/office/drawing/2014/main" id="{32EC9D35-77EE-D486-1276-BFF57D44E2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9442" y="4830027"/>
            <a:ext cx="3230971" cy="863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803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8D2F-7130-602D-732C-1BB772FA0A22}"/>
              </a:ext>
            </a:extLst>
          </p:cNvPr>
          <p:cNvSpPr>
            <a:spLocks noGrp="1"/>
          </p:cNvSpPr>
          <p:nvPr>
            <p:ph type="title"/>
          </p:nvPr>
        </p:nvSpPr>
        <p:spPr>
          <a:xfrm>
            <a:off x="1734370" y="553571"/>
            <a:ext cx="8355200" cy="763600"/>
          </a:xfrm>
        </p:spPr>
        <p:txBody>
          <a:bodyPr/>
          <a:lstStyle/>
          <a:p>
            <a:r>
              <a:rPr lang="en-US" sz="4000" dirty="0"/>
              <a:t>HOW DDOS ATTACK WORKS</a:t>
            </a:r>
            <a:endParaRPr lang="en-ID" sz="4000" dirty="0"/>
          </a:p>
        </p:txBody>
      </p:sp>
      <p:sp>
        <p:nvSpPr>
          <p:cNvPr id="3" name="Subtitle 2">
            <a:extLst>
              <a:ext uri="{FF2B5EF4-FFF2-40B4-BE49-F238E27FC236}">
                <a16:creationId xmlns:a16="http://schemas.microsoft.com/office/drawing/2014/main" id="{3A4A0181-64F7-C884-3234-034EC112B23B}"/>
              </a:ext>
            </a:extLst>
          </p:cNvPr>
          <p:cNvSpPr>
            <a:spLocks noGrp="1"/>
          </p:cNvSpPr>
          <p:nvPr>
            <p:ph type="subTitle" idx="1"/>
          </p:nvPr>
        </p:nvSpPr>
        <p:spPr>
          <a:xfrm>
            <a:off x="959999" y="1796333"/>
            <a:ext cx="9903943" cy="3744496"/>
          </a:xfrm>
        </p:spPr>
        <p:txBody>
          <a:bodyPr/>
          <a:lstStyle/>
          <a:p>
            <a:r>
              <a:rPr lang="en-US" sz="2400" dirty="0">
                <a:latin typeface="Bricolage Grotesque"/>
              </a:rPr>
              <a:t>Through the uses of compromised devices: computer, IOT devices like smartwatch,….. These can also be called bot (or botnet if there are plenty)</a:t>
            </a:r>
          </a:p>
          <a:p>
            <a:r>
              <a:rPr lang="en-US" sz="2400" dirty="0">
                <a:latin typeface="Bricolage Grotesque"/>
              </a:rPr>
              <a:t>The attacker can direct an attack by sending remote instructions to each bot. These instruction varied between ways of attack</a:t>
            </a:r>
          </a:p>
          <a:p>
            <a:r>
              <a:rPr lang="en-US" sz="2400" dirty="0">
                <a:latin typeface="Bricolage Grotesque"/>
              </a:rPr>
              <a:t>There are many types of attack. Some common types are:</a:t>
            </a:r>
          </a:p>
          <a:p>
            <a:pPr>
              <a:buFont typeface="Wingdings" panose="05000000000000000000" pitchFamily="2" charset="2"/>
              <a:buChar char="v"/>
            </a:pPr>
            <a:r>
              <a:rPr lang="en-US" sz="2400" dirty="0">
                <a:latin typeface="Bricolage Grotesque"/>
              </a:rPr>
              <a:t>Volumetric attacks</a:t>
            </a:r>
          </a:p>
          <a:p>
            <a:pPr>
              <a:buFont typeface="Wingdings" panose="05000000000000000000" pitchFamily="2" charset="2"/>
              <a:buChar char="v"/>
            </a:pPr>
            <a:r>
              <a:rPr lang="en-US" sz="2400" dirty="0">
                <a:latin typeface="Bricolage Grotesque"/>
              </a:rPr>
              <a:t>Protocol attacks</a:t>
            </a:r>
          </a:p>
          <a:p>
            <a:pPr>
              <a:buFont typeface="Wingdings" panose="05000000000000000000" pitchFamily="2" charset="2"/>
              <a:buChar char="v"/>
            </a:pPr>
            <a:r>
              <a:rPr lang="en-US" sz="2400" dirty="0">
                <a:latin typeface="Bricolage Grotesque"/>
              </a:rPr>
              <a:t>Application layer attacks (Layer 7 attacks)</a:t>
            </a:r>
          </a:p>
          <a:p>
            <a:pPr marL="139700" indent="0">
              <a:buNone/>
            </a:pPr>
            <a:endParaRPr lang="en-ID" dirty="0"/>
          </a:p>
        </p:txBody>
      </p:sp>
    </p:spTree>
    <p:extLst>
      <p:ext uri="{BB962C8B-B14F-4D97-AF65-F5344CB8AC3E}">
        <p14:creationId xmlns:p14="http://schemas.microsoft.com/office/powerpoint/2010/main" val="38841409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01">
          <a:extLst>
            <a:ext uri="{FF2B5EF4-FFF2-40B4-BE49-F238E27FC236}">
              <a16:creationId xmlns:a16="http://schemas.microsoft.com/office/drawing/2014/main" id="{95276EB0-E3BB-27D1-8DC0-725EC88B7B2C}"/>
            </a:ext>
          </a:extLst>
        </p:cNvPr>
        <p:cNvGrpSpPr/>
        <p:nvPr/>
      </p:nvGrpSpPr>
      <p:grpSpPr>
        <a:xfrm>
          <a:off x="0" y="0"/>
          <a:ext cx="0" cy="0"/>
          <a:chOff x="0" y="0"/>
          <a:chExt cx="0" cy="0"/>
        </a:xfrm>
      </p:grpSpPr>
      <p:sp>
        <p:nvSpPr>
          <p:cNvPr id="605" name="Google Shape;605;p42">
            <a:extLst>
              <a:ext uri="{FF2B5EF4-FFF2-40B4-BE49-F238E27FC236}">
                <a16:creationId xmlns:a16="http://schemas.microsoft.com/office/drawing/2014/main" id="{EB61DD61-7CD7-366C-1AB3-26EE760EE09C}"/>
              </a:ext>
            </a:extLst>
          </p:cNvPr>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pPr marL="514350" indent="-514350">
              <a:buFont typeface="+mj-lt"/>
              <a:buAutoNum type="arabicPeriod" startAt="4"/>
            </a:pPr>
            <a:r>
              <a:rPr lang="en-US" sz="3200" dirty="0">
                <a:latin typeface="Bricolage Grotesque" panose="020B0604020202020204" charset="0"/>
                <a:cs typeface="Times New Roman" panose="02020603050405020304" pitchFamily="18" charset="0"/>
              </a:rPr>
              <a:t>Abnormal detection</a:t>
            </a:r>
          </a:p>
        </p:txBody>
      </p:sp>
      <p:sp>
        <p:nvSpPr>
          <p:cNvPr id="606" name="Google Shape;606;p42">
            <a:extLst>
              <a:ext uri="{FF2B5EF4-FFF2-40B4-BE49-F238E27FC236}">
                <a16:creationId xmlns:a16="http://schemas.microsoft.com/office/drawing/2014/main" id="{E5DD7EF9-3CB3-89CD-1FCB-BA5074AE3A08}"/>
              </a:ext>
            </a:extLst>
          </p:cNvPr>
          <p:cNvSpPr txBox="1"/>
          <p:nvPr/>
        </p:nvSpPr>
        <p:spPr>
          <a:xfrm>
            <a:off x="950967" y="5752533"/>
            <a:ext cx="10338000" cy="392400"/>
          </a:xfrm>
          <a:prstGeom prst="rect">
            <a:avLst/>
          </a:prstGeom>
          <a:noFill/>
          <a:ln>
            <a:noFill/>
          </a:ln>
        </p:spPr>
        <p:txBody>
          <a:bodyPr spcFirstLastPara="1" wrap="square" lIns="121900" tIns="121900" rIns="121900" bIns="121900" anchor="t" anchorCtr="0">
            <a:noAutofit/>
          </a:bodyPr>
          <a:lstStyle/>
          <a:p>
            <a:pPr marL="0" marR="0" lvl="0" indent="0" algn="ctr" defTabSz="1219170" rtl="0" eaLnBrk="1" fontAlgn="auto" latinLnBrk="0" hangingPunct="1">
              <a:lnSpc>
                <a:spcPct val="115000"/>
              </a:lnSpc>
              <a:spcBef>
                <a:spcPts val="0"/>
              </a:spcBef>
              <a:spcAft>
                <a:spcPts val="0"/>
              </a:spcAft>
              <a:buClr>
                <a:srgbClr val="000000"/>
              </a:buClr>
              <a:buSzTx/>
              <a:buFontTx/>
              <a:buNone/>
              <a:tabLst/>
              <a:defRPr/>
            </a:pPr>
            <a:endParaRPr kumimoji="0" sz="1333" b="1" i="0" u="sng" strike="noStrike" kern="0" cap="none" spc="0" normalizeH="0" baseline="0" noProof="0" dirty="0">
              <a:ln>
                <a:noFill/>
              </a:ln>
              <a:solidFill>
                <a:srgbClr val="333333"/>
              </a:solidFill>
              <a:effectLst/>
              <a:uLnTx/>
              <a:uFillTx/>
              <a:latin typeface="Barlow"/>
              <a:ea typeface="Barlow"/>
              <a:cs typeface="Barlow"/>
              <a:sym typeface="Barlow"/>
            </a:endParaRPr>
          </a:p>
        </p:txBody>
      </p:sp>
      <p:sp>
        <p:nvSpPr>
          <p:cNvPr id="611" name="Google Shape;611;p42">
            <a:extLst>
              <a:ext uri="{FF2B5EF4-FFF2-40B4-BE49-F238E27FC236}">
                <a16:creationId xmlns:a16="http://schemas.microsoft.com/office/drawing/2014/main" id="{09DF2C6C-98A3-876D-8CA0-4C4B9DD7DC6A}"/>
              </a:ext>
            </a:extLst>
          </p:cNvPr>
          <p:cNvSpPr txBox="1"/>
          <p:nvPr/>
        </p:nvSpPr>
        <p:spPr>
          <a:xfrm>
            <a:off x="1313284" y="1356967"/>
            <a:ext cx="9565432" cy="2300633"/>
          </a:xfrm>
          <a:prstGeom prst="rect">
            <a:avLst/>
          </a:prstGeom>
          <a:noFill/>
          <a:ln>
            <a:noFill/>
          </a:ln>
        </p:spPr>
        <p:txBody>
          <a:bodyPr spcFirstLastPara="1" wrap="square" lIns="121900" tIns="121900" rIns="121900" bIns="121900" anchor="t" anchorCtr="0">
            <a:noAutofit/>
          </a:bodyPr>
          <a:lstStyle/>
          <a:p>
            <a:pPr marL="342900" lvl="0" indent="-342900">
              <a:lnSpc>
                <a:spcPct val="107000"/>
              </a:lnSpc>
              <a:buFont typeface="Times New Roman" panose="02020603050405020304" pitchFamily="18" charset="0"/>
              <a:buChar char="-"/>
            </a:pPr>
            <a:r>
              <a:rPr lang="en-US" sz="2000" kern="0" dirty="0">
                <a:effectLst/>
                <a:latin typeface="Bricolage Grotesque" panose="020B0604020202020204" charset="0"/>
                <a:ea typeface="Times New Roman" panose="02020603050405020304" pitchFamily="18" charset="0"/>
                <a:cs typeface="Times New Roman" panose="02020603050405020304" pitchFamily="18" charset="0"/>
              </a:rPr>
              <a:t>Anomaly Detection is a method that uses machine learning algorithms to analyze and identify normal network traffic patterns, thereby identifying deviations from normal levels.</a:t>
            </a:r>
          </a:p>
          <a:p>
            <a:pPr marL="342900" lvl="0" indent="-342900">
              <a:lnSpc>
                <a:spcPct val="107000"/>
              </a:lnSpc>
              <a:buFont typeface="Times New Roman" panose="02020603050405020304" pitchFamily="18" charset="0"/>
              <a:buChar char="-"/>
            </a:pPr>
            <a:r>
              <a:rPr lang="en-US" sz="2000" kern="0" dirty="0">
                <a:effectLst/>
                <a:latin typeface="Bricolage Grotesque" panose="020B0604020202020204" charset="0"/>
                <a:ea typeface="Times New Roman" panose="02020603050405020304" pitchFamily="18" charset="0"/>
                <a:cs typeface="Times New Roman" panose="02020603050405020304" pitchFamily="18" charset="0"/>
              </a:rPr>
              <a:t>This method can "learn" and adapt to continuous changes in traffic, helping it detect new attacks that pattern-based methods may miss.</a:t>
            </a:r>
          </a:p>
          <a:p>
            <a:pPr marL="457200" marR="0" lvl="0" indent="-457200" algn="l" defTabSz="1219170" rtl="0" eaLnBrk="1" fontAlgn="auto" latinLnBrk="0" hangingPunct="1">
              <a:lnSpc>
                <a:spcPct val="115000"/>
              </a:lnSpc>
              <a:spcBef>
                <a:spcPts val="0"/>
              </a:spcBef>
              <a:spcAft>
                <a:spcPts val="0"/>
              </a:spcAft>
              <a:buClr>
                <a:srgbClr val="000000"/>
              </a:buClr>
              <a:buSzTx/>
              <a:buFont typeface="+mj-lt"/>
              <a:buAutoNum type="arabicPeriod"/>
              <a:tabLst/>
              <a:defRPr/>
            </a:pPr>
            <a:endParaRPr kumimoji="0" lang="en-US" sz="1867" b="0" i="0" u="none" strike="noStrike" kern="0" cap="none" spc="0" normalizeH="0" baseline="0" noProof="0" dirty="0">
              <a:ln>
                <a:noFill/>
              </a:ln>
              <a:solidFill>
                <a:srgbClr val="333333"/>
              </a:solidFill>
              <a:effectLst/>
              <a:uLnTx/>
              <a:uFillTx/>
              <a:latin typeface="Bricolage Grotesque" panose="020B0604020202020204" charset="0"/>
              <a:ea typeface="Barlow"/>
              <a:cs typeface="Times New Roman" panose="02020603050405020304" pitchFamily="18" charset="0"/>
              <a:sym typeface="Barlow"/>
            </a:endParaRPr>
          </a:p>
        </p:txBody>
      </p:sp>
      <p:pic>
        <p:nvPicPr>
          <p:cNvPr id="2" name="Picture 2" descr="Splunk - Waterfall Security Solutions">
            <a:extLst>
              <a:ext uri="{FF2B5EF4-FFF2-40B4-BE49-F238E27FC236}">
                <a16:creationId xmlns:a16="http://schemas.microsoft.com/office/drawing/2014/main" id="{CF6382A5-BD13-12FF-2817-33EBCC5DA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587" y="4378540"/>
            <a:ext cx="3719422" cy="137399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Elastic stack (ELK) - Market Share, Competitor Insights in Hosted Search">
            <a:extLst>
              <a:ext uri="{FF2B5EF4-FFF2-40B4-BE49-F238E27FC236}">
                <a16:creationId xmlns:a16="http://schemas.microsoft.com/office/drawing/2014/main" id="{1234D8BE-AC53-7439-B097-8AA464AFC3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0349" y="4378540"/>
            <a:ext cx="3477547" cy="1491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7329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01">
          <a:extLst>
            <a:ext uri="{FF2B5EF4-FFF2-40B4-BE49-F238E27FC236}">
              <a16:creationId xmlns:a16="http://schemas.microsoft.com/office/drawing/2014/main" id="{365756C9-F671-C901-E280-B27F398B23D5}"/>
            </a:ext>
          </a:extLst>
        </p:cNvPr>
        <p:cNvGrpSpPr/>
        <p:nvPr/>
      </p:nvGrpSpPr>
      <p:grpSpPr>
        <a:xfrm>
          <a:off x="0" y="0"/>
          <a:ext cx="0" cy="0"/>
          <a:chOff x="0" y="0"/>
          <a:chExt cx="0" cy="0"/>
        </a:xfrm>
      </p:grpSpPr>
      <p:sp>
        <p:nvSpPr>
          <p:cNvPr id="605" name="Google Shape;605;p42">
            <a:extLst>
              <a:ext uri="{FF2B5EF4-FFF2-40B4-BE49-F238E27FC236}">
                <a16:creationId xmlns:a16="http://schemas.microsoft.com/office/drawing/2014/main" id="{10487384-1346-248C-6F40-19499EA92760}"/>
              </a:ext>
            </a:extLst>
          </p:cNvPr>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pPr marL="514350" indent="-514350">
              <a:buFont typeface="+mj-lt"/>
              <a:buAutoNum type="arabicPeriod" startAt="5"/>
            </a:pPr>
            <a:r>
              <a:rPr lang="en-US" sz="3200" dirty="0">
                <a:latin typeface="Bricolage Grotesque" panose="020B0604020202020204" charset="0"/>
                <a:cs typeface="Times New Roman" panose="02020603050405020304" pitchFamily="18" charset="0"/>
              </a:rPr>
              <a:t>Cloud-based detection</a:t>
            </a:r>
          </a:p>
        </p:txBody>
      </p:sp>
      <p:sp>
        <p:nvSpPr>
          <p:cNvPr id="611" name="Google Shape;611;p42">
            <a:extLst>
              <a:ext uri="{FF2B5EF4-FFF2-40B4-BE49-F238E27FC236}">
                <a16:creationId xmlns:a16="http://schemas.microsoft.com/office/drawing/2014/main" id="{1997D63F-2988-6ADA-877A-F4A997BF16D1}"/>
              </a:ext>
            </a:extLst>
          </p:cNvPr>
          <p:cNvSpPr txBox="1"/>
          <p:nvPr/>
        </p:nvSpPr>
        <p:spPr>
          <a:xfrm>
            <a:off x="1313284" y="1356967"/>
            <a:ext cx="9565432" cy="2768454"/>
          </a:xfrm>
          <a:prstGeom prst="rect">
            <a:avLst/>
          </a:prstGeom>
          <a:noFill/>
          <a:ln>
            <a:noFill/>
          </a:ln>
        </p:spPr>
        <p:txBody>
          <a:bodyPr spcFirstLastPara="1" wrap="square" lIns="121900" tIns="121900" rIns="121900" bIns="121900" anchor="t" anchorCtr="0">
            <a:noAutofit/>
          </a:bodyPr>
          <a:lstStyle/>
          <a:p>
            <a:pPr marL="342900" lvl="0" indent="-342900">
              <a:lnSpc>
                <a:spcPct val="107000"/>
              </a:lnSpc>
              <a:buFont typeface="Times New Roman" panose="02020603050405020304" pitchFamily="18" charset="0"/>
              <a:buChar char="-"/>
            </a:pPr>
            <a:r>
              <a:rPr lang="en-US" sz="2000" kern="0" dirty="0">
                <a:effectLst/>
                <a:latin typeface="Bricolage Grotesque" panose="020B0604020202020204" charset="0"/>
                <a:ea typeface="Times New Roman" panose="02020603050405020304" pitchFamily="18" charset="0"/>
                <a:cs typeface="Times New Roman" panose="02020603050405020304" pitchFamily="18" charset="0"/>
              </a:rPr>
              <a:t>Cloud-based Detection uses cloud computing services and technologies to reliably detect and mitigate DDoS attacks.</a:t>
            </a:r>
          </a:p>
          <a:p>
            <a:pPr marL="342900" lvl="0" indent="-342900">
              <a:lnSpc>
                <a:spcPct val="107000"/>
              </a:lnSpc>
              <a:buFont typeface="Times New Roman" panose="02020603050405020304" pitchFamily="18" charset="0"/>
              <a:buChar char="-"/>
            </a:pPr>
            <a:r>
              <a:rPr lang="en-US" sz="2000" kern="0" dirty="0">
                <a:effectLst/>
                <a:latin typeface="Bricolage Grotesque" panose="020B0604020202020204" charset="0"/>
                <a:ea typeface="Times New Roman" panose="02020603050405020304" pitchFamily="18" charset="0"/>
                <a:cs typeface="Times New Roman" panose="02020603050405020304" pitchFamily="18" charset="0"/>
              </a:rPr>
              <a:t>This approach often includes services such as DDoS protection from the cloud service provider, cloud security services, and specialized anti-DDoS platforms to ensure the network is fully protected.</a:t>
            </a:r>
          </a:p>
          <a:p>
            <a:pPr marL="457200" marR="0" lvl="0" indent="-457200" algn="l" defTabSz="1219170" rtl="0" eaLnBrk="1" fontAlgn="auto" latinLnBrk="0" hangingPunct="1">
              <a:lnSpc>
                <a:spcPct val="115000"/>
              </a:lnSpc>
              <a:spcBef>
                <a:spcPts val="0"/>
              </a:spcBef>
              <a:spcAft>
                <a:spcPts val="0"/>
              </a:spcAft>
              <a:buClr>
                <a:srgbClr val="000000"/>
              </a:buClr>
              <a:buSzTx/>
              <a:buFont typeface="+mj-lt"/>
              <a:buAutoNum type="arabicPeriod"/>
              <a:tabLst/>
              <a:defRPr/>
            </a:pPr>
            <a:endParaRPr kumimoji="0" lang="en-US" sz="1867" b="0" i="0" u="none" strike="noStrike" kern="0" cap="none" spc="0" normalizeH="0" baseline="0" noProof="0" dirty="0">
              <a:ln>
                <a:noFill/>
              </a:ln>
              <a:solidFill>
                <a:srgbClr val="333333"/>
              </a:solidFill>
              <a:effectLst/>
              <a:uLnTx/>
              <a:uFillTx/>
              <a:latin typeface="Times New Roman" panose="02020603050405020304" pitchFamily="18" charset="0"/>
              <a:ea typeface="Barlow"/>
              <a:cs typeface="Times New Roman" panose="02020603050405020304" pitchFamily="18" charset="0"/>
              <a:sym typeface="Barlow"/>
            </a:endParaRPr>
          </a:p>
        </p:txBody>
      </p:sp>
      <p:pic>
        <p:nvPicPr>
          <p:cNvPr id="2" name="Picture 2" descr="Google Cloud Armor | Google Cloud Platform">
            <a:extLst>
              <a:ext uri="{FF2B5EF4-FFF2-40B4-BE49-F238E27FC236}">
                <a16:creationId xmlns:a16="http://schemas.microsoft.com/office/drawing/2014/main" id="{C9E08D5B-A721-570D-62D6-8A407DEC7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912" y="4491277"/>
            <a:ext cx="1495600" cy="177874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Ultimate Cloudflare Configuration: Speed, Security &amp; Settings Guide -  Ignite Digital">
            <a:extLst>
              <a:ext uri="{FF2B5EF4-FFF2-40B4-BE49-F238E27FC236}">
                <a16:creationId xmlns:a16="http://schemas.microsoft.com/office/drawing/2014/main" id="{C1071937-0F95-0AC1-8F44-BB7BC0AB38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3552" y="4512033"/>
            <a:ext cx="260985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4002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01">
          <a:extLst>
            <a:ext uri="{FF2B5EF4-FFF2-40B4-BE49-F238E27FC236}">
              <a16:creationId xmlns:a16="http://schemas.microsoft.com/office/drawing/2014/main" id="{FF2DC5CF-E995-C677-D671-C723F03D0B0A}"/>
            </a:ext>
          </a:extLst>
        </p:cNvPr>
        <p:cNvGrpSpPr/>
        <p:nvPr/>
      </p:nvGrpSpPr>
      <p:grpSpPr>
        <a:xfrm>
          <a:off x="0" y="0"/>
          <a:ext cx="0" cy="0"/>
          <a:chOff x="0" y="0"/>
          <a:chExt cx="0" cy="0"/>
        </a:xfrm>
      </p:grpSpPr>
      <p:sp>
        <p:nvSpPr>
          <p:cNvPr id="605" name="Google Shape;605;p42">
            <a:extLst>
              <a:ext uri="{FF2B5EF4-FFF2-40B4-BE49-F238E27FC236}">
                <a16:creationId xmlns:a16="http://schemas.microsoft.com/office/drawing/2014/main" id="{01E77B36-7091-C723-10F9-6E7B81EFCD91}"/>
              </a:ext>
            </a:extLst>
          </p:cNvPr>
          <p:cNvSpPr txBox="1">
            <a:spLocks noGrp="1"/>
          </p:cNvSpPr>
          <p:nvPr>
            <p:ph type="title"/>
          </p:nvPr>
        </p:nvSpPr>
        <p:spPr>
          <a:xfrm>
            <a:off x="959999" y="593367"/>
            <a:ext cx="10328967" cy="1344290"/>
          </a:xfrm>
          <a:prstGeom prst="rect">
            <a:avLst/>
          </a:prstGeom>
        </p:spPr>
        <p:txBody>
          <a:bodyPr spcFirstLastPara="1" wrap="square" lIns="121900" tIns="121900" rIns="121900" bIns="121900" anchor="t" anchorCtr="0">
            <a:noAutofit/>
          </a:bodyPr>
          <a:lstStyle/>
          <a:p>
            <a:pPr marL="514350" indent="-514350">
              <a:buFont typeface="+mj-lt"/>
              <a:buAutoNum type="arabicPeriod" startAt="6"/>
            </a:pPr>
            <a:r>
              <a:rPr lang="en-US" sz="3200" dirty="0">
                <a:latin typeface="Bricolage Grotesque" panose="020B0604020202020204" charset="0"/>
                <a:cs typeface="Times New Roman" panose="02020603050405020304" pitchFamily="18" charset="0"/>
              </a:rPr>
              <a:t>Intrusion prevention system and intrusion detection system (IPS/IDS)</a:t>
            </a:r>
          </a:p>
        </p:txBody>
      </p:sp>
      <p:sp>
        <p:nvSpPr>
          <p:cNvPr id="606" name="Google Shape;606;p42">
            <a:extLst>
              <a:ext uri="{FF2B5EF4-FFF2-40B4-BE49-F238E27FC236}">
                <a16:creationId xmlns:a16="http://schemas.microsoft.com/office/drawing/2014/main" id="{50075223-ADEC-1E20-0559-AA1F66FF0ED5}"/>
              </a:ext>
            </a:extLst>
          </p:cNvPr>
          <p:cNvSpPr txBox="1"/>
          <p:nvPr/>
        </p:nvSpPr>
        <p:spPr>
          <a:xfrm>
            <a:off x="950967" y="5752533"/>
            <a:ext cx="10338000" cy="392400"/>
          </a:xfrm>
          <a:prstGeom prst="rect">
            <a:avLst/>
          </a:prstGeom>
          <a:noFill/>
          <a:ln>
            <a:noFill/>
          </a:ln>
        </p:spPr>
        <p:txBody>
          <a:bodyPr spcFirstLastPara="1" wrap="square" lIns="121900" tIns="121900" rIns="121900" bIns="121900" anchor="t" anchorCtr="0">
            <a:noAutofit/>
          </a:bodyPr>
          <a:lstStyle/>
          <a:p>
            <a:pPr marL="0" marR="0" lvl="0" indent="0" algn="ctr" defTabSz="1219170" rtl="0" eaLnBrk="1" fontAlgn="auto" latinLnBrk="0" hangingPunct="1">
              <a:lnSpc>
                <a:spcPct val="115000"/>
              </a:lnSpc>
              <a:spcBef>
                <a:spcPts val="0"/>
              </a:spcBef>
              <a:spcAft>
                <a:spcPts val="0"/>
              </a:spcAft>
              <a:buClr>
                <a:srgbClr val="000000"/>
              </a:buClr>
              <a:buSzTx/>
              <a:buFontTx/>
              <a:buNone/>
              <a:tabLst/>
              <a:defRPr/>
            </a:pPr>
            <a:endParaRPr kumimoji="0" sz="1333" b="1" i="0" u="sng" strike="noStrike" kern="0" cap="none" spc="0" normalizeH="0" baseline="0" noProof="0" dirty="0">
              <a:ln>
                <a:noFill/>
              </a:ln>
              <a:solidFill>
                <a:srgbClr val="333333"/>
              </a:solidFill>
              <a:effectLst/>
              <a:uLnTx/>
              <a:uFillTx/>
              <a:latin typeface="Bricolage Grotesque" panose="020B0604020202020204" charset="0"/>
              <a:ea typeface="Barlow"/>
              <a:cs typeface="Barlow"/>
              <a:sym typeface="Barlow"/>
            </a:endParaRPr>
          </a:p>
        </p:txBody>
      </p:sp>
      <p:sp>
        <p:nvSpPr>
          <p:cNvPr id="611" name="Google Shape;611;p42">
            <a:extLst>
              <a:ext uri="{FF2B5EF4-FFF2-40B4-BE49-F238E27FC236}">
                <a16:creationId xmlns:a16="http://schemas.microsoft.com/office/drawing/2014/main" id="{7E867B41-5C91-8CE0-8D79-5E19BBD76142}"/>
              </a:ext>
            </a:extLst>
          </p:cNvPr>
          <p:cNvSpPr txBox="1"/>
          <p:nvPr/>
        </p:nvSpPr>
        <p:spPr>
          <a:xfrm>
            <a:off x="1313284" y="1937657"/>
            <a:ext cx="9565432" cy="2504716"/>
          </a:xfrm>
          <a:prstGeom prst="rect">
            <a:avLst/>
          </a:prstGeom>
          <a:noFill/>
          <a:ln>
            <a:noFill/>
          </a:ln>
        </p:spPr>
        <p:txBody>
          <a:bodyPr spcFirstLastPara="1" wrap="square" lIns="121900" tIns="121900" rIns="121900" bIns="121900" anchor="t" anchorCtr="0">
            <a:noAutofit/>
          </a:bodyPr>
          <a:lstStyle/>
          <a:p>
            <a:pPr marL="342900" lvl="0" indent="-342900">
              <a:lnSpc>
                <a:spcPct val="107000"/>
              </a:lnSpc>
              <a:buFont typeface="Times New Roman" panose="02020603050405020304" pitchFamily="18" charset="0"/>
              <a:buChar char="-"/>
            </a:pPr>
            <a:r>
              <a:rPr lang="en-US" sz="2000" kern="0" dirty="0">
                <a:effectLst/>
                <a:latin typeface="Bricolage Grotesque" panose="020B0604020202020204"/>
                <a:ea typeface="Times New Roman" panose="02020603050405020304" pitchFamily="18" charset="0"/>
                <a:cs typeface="Times New Roman" panose="02020603050405020304" pitchFamily="18" charset="0"/>
              </a:rPr>
              <a:t>IDS monitors network traffic and alerts administrators to any unusual or suspicious activity.</a:t>
            </a:r>
          </a:p>
          <a:p>
            <a:pPr marL="342900" lvl="0" indent="-342900">
              <a:lnSpc>
                <a:spcPct val="107000"/>
              </a:lnSpc>
              <a:buFont typeface="Times New Roman" panose="02020603050405020304" pitchFamily="18" charset="0"/>
              <a:buChar char="-"/>
            </a:pPr>
            <a:r>
              <a:rPr lang="en-US" sz="2000" kern="0" dirty="0">
                <a:latin typeface="Bricolage Grotesque" panose="020B0604020202020204"/>
                <a:ea typeface="Times New Roman" panose="02020603050405020304" pitchFamily="18" charset="0"/>
                <a:cs typeface="Times New Roman" panose="02020603050405020304" pitchFamily="18" charset="0"/>
              </a:rPr>
              <a:t>IPS provides automatic response to prevent intruders and protect the system from hijacking or stolen data.</a:t>
            </a:r>
          </a:p>
          <a:p>
            <a:pPr marL="342900" lvl="0" indent="-342900">
              <a:lnSpc>
                <a:spcPct val="107000"/>
              </a:lnSpc>
              <a:buFont typeface="Times New Roman" panose="02020603050405020304" pitchFamily="18" charset="0"/>
              <a:buChar char="-"/>
            </a:pPr>
            <a:r>
              <a:rPr lang="en-US" sz="2000" kern="0" dirty="0">
                <a:effectLst/>
                <a:latin typeface="Bricolage Grotesque" panose="020B0604020202020204"/>
                <a:ea typeface="Times New Roman" panose="02020603050405020304" pitchFamily="18" charset="0"/>
                <a:cs typeface="Times New Roman" panose="02020603050405020304" pitchFamily="18" charset="0"/>
              </a:rPr>
              <a:t>SolarWinds Security Event Manager, ManageEngine </a:t>
            </a:r>
            <a:r>
              <a:rPr lang="en-US" sz="2000" kern="0" dirty="0" err="1">
                <a:effectLst/>
                <a:latin typeface="Bricolage Grotesque" panose="020B0604020202020204"/>
                <a:ea typeface="Times New Roman" panose="02020603050405020304" pitchFamily="18" charset="0"/>
                <a:cs typeface="Times New Roman" panose="02020603050405020304" pitchFamily="18" charset="0"/>
              </a:rPr>
              <a:t>EventLog</a:t>
            </a:r>
            <a:r>
              <a:rPr lang="en-US" sz="2000" kern="0" dirty="0">
                <a:effectLst/>
                <a:latin typeface="Bricolage Grotesque" panose="020B0604020202020204"/>
                <a:ea typeface="Times New Roman" panose="02020603050405020304" pitchFamily="18" charset="0"/>
                <a:cs typeface="Times New Roman" panose="02020603050405020304" pitchFamily="18" charset="0"/>
              </a:rPr>
              <a:t> Analyzer, ManageEngine Log360, ESET Protect, Snort and OSSEC are some of the popular IDS/IPS software available in the market.</a:t>
            </a:r>
          </a:p>
          <a:p>
            <a:pPr marL="457200" marR="0" lvl="0" indent="-457200" algn="l" defTabSz="1219170" rtl="0" eaLnBrk="1" fontAlgn="auto" latinLnBrk="0" hangingPunct="1">
              <a:lnSpc>
                <a:spcPct val="115000"/>
              </a:lnSpc>
              <a:spcBef>
                <a:spcPts val="0"/>
              </a:spcBef>
              <a:spcAft>
                <a:spcPts val="0"/>
              </a:spcAft>
              <a:buClr>
                <a:srgbClr val="000000"/>
              </a:buClr>
              <a:buSzTx/>
              <a:buFont typeface="+mj-lt"/>
              <a:buAutoNum type="arabicPeriod"/>
              <a:tabLst/>
              <a:defRPr/>
            </a:pPr>
            <a:endParaRPr kumimoji="0" lang="en-US" sz="1867" b="0" i="0" u="none" strike="noStrike" kern="0" cap="none" spc="0" normalizeH="0" baseline="0" noProof="0" dirty="0">
              <a:ln>
                <a:noFill/>
              </a:ln>
              <a:solidFill>
                <a:srgbClr val="333333"/>
              </a:solidFill>
              <a:effectLst/>
              <a:uLnTx/>
              <a:uFillTx/>
              <a:latin typeface="Bricolage Grotesque" panose="020B0604020202020204"/>
              <a:ea typeface="Barlow"/>
              <a:cs typeface="Times New Roman" panose="02020603050405020304" pitchFamily="18" charset="0"/>
              <a:sym typeface="Barlow"/>
            </a:endParaRPr>
          </a:p>
        </p:txBody>
      </p:sp>
    </p:spTree>
    <p:extLst>
      <p:ext uri="{BB962C8B-B14F-4D97-AF65-F5344CB8AC3E}">
        <p14:creationId xmlns:p14="http://schemas.microsoft.com/office/powerpoint/2010/main" val="15394118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468C14-4316-014F-C082-22AB7A047331}"/>
              </a:ext>
            </a:extLst>
          </p:cNvPr>
          <p:cNvSpPr txBox="1"/>
          <p:nvPr/>
        </p:nvSpPr>
        <p:spPr>
          <a:xfrm>
            <a:off x="1099457" y="2767280"/>
            <a:ext cx="9993086" cy="1323439"/>
          </a:xfrm>
          <a:prstGeom prst="rect">
            <a:avLst/>
          </a:prstGeom>
          <a:noFill/>
        </p:spPr>
        <p:txBody>
          <a:bodyPr wrap="square" rtlCol="0">
            <a:spAutoFit/>
          </a:bodyPr>
          <a:lstStyle/>
          <a:p>
            <a:pPr algn="ctr"/>
            <a:r>
              <a:rPr lang="en-US" sz="8000" b="1" dirty="0">
                <a:latin typeface="Bricolage Grotesque"/>
              </a:rPr>
              <a:t>RECOVERY PROCESSES</a:t>
            </a:r>
            <a:endParaRPr lang="en-ID" sz="8000" b="1" dirty="0">
              <a:latin typeface="Bricolage Grotesque"/>
            </a:endParaRPr>
          </a:p>
        </p:txBody>
      </p:sp>
    </p:spTree>
    <p:extLst>
      <p:ext uri="{BB962C8B-B14F-4D97-AF65-F5344CB8AC3E}">
        <p14:creationId xmlns:p14="http://schemas.microsoft.com/office/powerpoint/2010/main" val="689182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988D-3E43-FA41-6C1D-C545981C4B29}"/>
              </a:ext>
            </a:extLst>
          </p:cNvPr>
          <p:cNvSpPr>
            <a:spLocks noGrp="1"/>
          </p:cNvSpPr>
          <p:nvPr>
            <p:ph type="title"/>
          </p:nvPr>
        </p:nvSpPr>
        <p:spPr>
          <a:xfrm>
            <a:off x="1741600" y="730524"/>
            <a:ext cx="8355200" cy="763600"/>
          </a:xfrm>
        </p:spPr>
        <p:txBody>
          <a:bodyPr/>
          <a:lstStyle/>
          <a:p>
            <a:r>
              <a:rPr lang="en-US" sz="4000" dirty="0"/>
              <a:t>GOAL</a:t>
            </a:r>
            <a:endParaRPr lang="en-ID" sz="4000" dirty="0"/>
          </a:p>
        </p:txBody>
      </p:sp>
      <p:sp>
        <p:nvSpPr>
          <p:cNvPr id="3" name="Subtitle 2">
            <a:extLst>
              <a:ext uri="{FF2B5EF4-FFF2-40B4-BE49-F238E27FC236}">
                <a16:creationId xmlns:a16="http://schemas.microsoft.com/office/drawing/2014/main" id="{87F59D7E-9616-817F-4622-198E95A80472}"/>
              </a:ext>
            </a:extLst>
          </p:cNvPr>
          <p:cNvSpPr>
            <a:spLocks noGrp="1"/>
          </p:cNvSpPr>
          <p:nvPr>
            <p:ph type="subTitle" idx="1"/>
          </p:nvPr>
        </p:nvSpPr>
        <p:spPr>
          <a:xfrm>
            <a:off x="1036200" y="1776533"/>
            <a:ext cx="9766000" cy="4231200"/>
          </a:xfrm>
        </p:spPr>
        <p:txBody>
          <a:bodyPr/>
          <a:lstStyle/>
          <a:p>
            <a:pPr marL="342900" lvl="0" indent="-342900">
              <a:lnSpc>
                <a:spcPct val="107000"/>
              </a:lnSpc>
              <a:buFont typeface="Symbol" panose="05050102010706020507" pitchFamily="18" charset="2"/>
              <a:buChar char=""/>
            </a:pPr>
            <a:r>
              <a:rPr lang="en-ID" sz="3200" kern="0" dirty="0">
                <a:effectLst/>
                <a:latin typeface="Bricolage Grotesque"/>
                <a:ea typeface="Times New Roman" panose="02020603050405020304" pitchFamily="18" charset="0"/>
                <a:cs typeface="Times New Roman" panose="02020603050405020304" pitchFamily="18" charset="0"/>
              </a:rPr>
              <a:t>Restore operations</a:t>
            </a:r>
            <a:endParaRPr lang="en-ID" sz="3200" kern="100" dirty="0">
              <a:effectLst/>
              <a:latin typeface="Bricolage Grotesque"/>
              <a:ea typeface="Aptos" panose="020B000402020202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D" sz="3200" kern="0" dirty="0">
                <a:effectLst/>
                <a:latin typeface="Bricolage Grotesque"/>
                <a:ea typeface="Times New Roman" panose="02020603050405020304" pitchFamily="18" charset="0"/>
                <a:cs typeface="Times New Roman" panose="02020603050405020304" pitchFamily="18" charset="0"/>
              </a:rPr>
              <a:t>Minimize losses</a:t>
            </a:r>
            <a:endParaRPr lang="en-ID" sz="3200" kern="100" dirty="0">
              <a:effectLst/>
              <a:latin typeface="Bricolage Grotesque"/>
              <a:ea typeface="Aptos" panose="020B000402020202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D" sz="3200" kern="0" dirty="0">
                <a:effectLst/>
                <a:latin typeface="Bricolage Grotesque"/>
                <a:ea typeface="Times New Roman" panose="02020603050405020304" pitchFamily="18" charset="0"/>
                <a:cs typeface="Times New Roman" panose="02020603050405020304" pitchFamily="18" charset="0"/>
              </a:rPr>
              <a:t>Fix vulnerabilities quickly and thoroughly</a:t>
            </a:r>
            <a:endParaRPr lang="en-ID" sz="3200" kern="100" dirty="0">
              <a:effectLst/>
              <a:latin typeface="Bricolage Grotesque"/>
              <a:ea typeface="Aptos" panose="020B000402020202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D" sz="3200" kern="0" dirty="0">
                <a:effectLst/>
                <a:latin typeface="Bricolage Grotesque"/>
                <a:ea typeface="Times New Roman" panose="02020603050405020304" pitchFamily="18" charset="0"/>
                <a:cs typeface="Times New Roman" panose="02020603050405020304" pitchFamily="18" charset="0"/>
              </a:rPr>
              <a:t>Strengthen security to avoid future incidents</a:t>
            </a:r>
            <a:endParaRPr lang="en-ID" sz="3200" kern="100" dirty="0">
              <a:effectLst/>
              <a:latin typeface="Bricolage Grotesque"/>
              <a:ea typeface="Aptos" panose="020B000402020202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27486200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45E05-F3F2-3030-F45E-5AE9D309B9C9}"/>
              </a:ext>
            </a:extLst>
          </p:cNvPr>
          <p:cNvSpPr>
            <a:spLocks noGrp="1"/>
          </p:cNvSpPr>
          <p:nvPr>
            <p:ph type="title"/>
          </p:nvPr>
        </p:nvSpPr>
        <p:spPr/>
        <p:txBody>
          <a:bodyPr/>
          <a:lstStyle/>
          <a:p>
            <a:r>
              <a:rPr lang="en-ID" sz="4000" b="1" kern="0" dirty="0">
                <a:effectLst/>
                <a:ea typeface="Times New Roman" panose="02020603050405020304" pitchFamily="18" charset="0"/>
                <a:cs typeface="Times New Roman" panose="02020603050405020304" pitchFamily="18" charset="0"/>
              </a:rPr>
              <a:t>INCIDENT RECOVERY PLAN</a:t>
            </a:r>
            <a:br>
              <a:rPr lang="en-ID" sz="1800" kern="100" dirty="0">
                <a:effectLst/>
                <a:latin typeface="Aptos" panose="020B0004020202020204" pitchFamily="34" charset="0"/>
                <a:ea typeface="Aptos" panose="020B0004020202020204" pitchFamily="34" charset="0"/>
                <a:cs typeface="Times New Roman" panose="02020603050405020304" pitchFamily="18" charset="0"/>
              </a:rPr>
            </a:br>
            <a:endParaRPr lang="en-ID" dirty="0"/>
          </a:p>
        </p:txBody>
      </p:sp>
      <p:sp>
        <p:nvSpPr>
          <p:cNvPr id="3" name="Text Placeholder 2">
            <a:extLst>
              <a:ext uri="{FF2B5EF4-FFF2-40B4-BE49-F238E27FC236}">
                <a16:creationId xmlns:a16="http://schemas.microsoft.com/office/drawing/2014/main" id="{F448FF3D-3C5E-30B0-518F-03097ABDE50C}"/>
              </a:ext>
            </a:extLst>
          </p:cNvPr>
          <p:cNvSpPr>
            <a:spLocks noGrp="1"/>
          </p:cNvSpPr>
          <p:nvPr>
            <p:ph type="body" idx="1"/>
          </p:nvPr>
        </p:nvSpPr>
        <p:spPr>
          <a:xfrm>
            <a:off x="960000" y="1620999"/>
            <a:ext cx="10089000" cy="4953971"/>
          </a:xfrm>
        </p:spPr>
        <p:txBody>
          <a:bodyPr/>
          <a:lstStyle/>
          <a:p>
            <a:pPr marL="342900" lvl="0" indent="-342900">
              <a:lnSpc>
                <a:spcPct val="107000"/>
              </a:lnSpc>
              <a:spcAft>
                <a:spcPts val="800"/>
              </a:spcAft>
              <a:buFont typeface="Aptos" panose="020B0004020202020204" pitchFamily="34" charset="0"/>
              <a:buChar char="-"/>
            </a:pPr>
            <a:r>
              <a:rPr lang="en-ID" sz="2400" kern="100" dirty="0">
                <a:latin typeface="Bricolage Grotesque"/>
                <a:ea typeface="Aptos" panose="020B0004020202020204" pitchFamily="34" charset="0"/>
                <a:cs typeface="Times New Roman" panose="02020603050405020304" pitchFamily="18" charset="0"/>
              </a:rPr>
              <a:t>T</a:t>
            </a:r>
            <a:r>
              <a:rPr lang="en-ID" sz="2400" kern="100" dirty="0">
                <a:effectLst/>
                <a:latin typeface="Bricolage Grotesque"/>
                <a:ea typeface="Aptos" panose="020B0004020202020204" pitchFamily="34" charset="0"/>
                <a:cs typeface="Times New Roman" panose="02020603050405020304" pitchFamily="18" charset="0"/>
              </a:rPr>
              <a:t>he initial preparation stage</a:t>
            </a:r>
          </a:p>
          <a:p>
            <a:pPr marL="342900" lvl="0" indent="-342900">
              <a:lnSpc>
                <a:spcPct val="107000"/>
              </a:lnSpc>
              <a:spcAft>
                <a:spcPts val="800"/>
              </a:spcAft>
              <a:buFont typeface="Aptos" panose="020B0004020202020204" pitchFamily="34" charset="0"/>
              <a:buChar char="-"/>
            </a:pPr>
            <a:r>
              <a:rPr lang="en-ID" sz="2400" kern="100" dirty="0">
                <a:effectLst/>
                <a:latin typeface="Bricolage Grotesque"/>
                <a:ea typeface="Aptos" panose="020B0004020202020204" pitchFamily="34" charset="0"/>
                <a:cs typeface="Times New Roman" panose="02020603050405020304" pitchFamily="18" charset="0"/>
              </a:rPr>
              <a:t>Threats, attacks, and malicious actors are identified in the second stage</a:t>
            </a:r>
          </a:p>
          <a:p>
            <a:pPr marL="342900" lvl="0" indent="-342900">
              <a:lnSpc>
                <a:spcPct val="107000"/>
              </a:lnSpc>
              <a:spcAft>
                <a:spcPts val="800"/>
              </a:spcAft>
              <a:buFont typeface="Aptos" panose="020B0004020202020204" pitchFamily="34" charset="0"/>
              <a:buChar char="-"/>
            </a:pPr>
            <a:r>
              <a:rPr lang="en-ID" sz="2400" kern="100" dirty="0">
                <a:effectLst/>
                <a:latin typeface="Bricolage Grotesque"/>
                <a:ea typeface="Aptos" panose="020B0004020202020204" pitchFamily="34" charset="0"/>
                <a:cs typeface="Times New Roman" panose="02020603050405020304" pitchFamily="18" charset="0"/>
              </a:rPr>
              <a:t>Threat containment and control comprise the third stage</a:t>
            </a:r>
          </a:p>
          <a:p>
            <a:pPr marL="342900" lvl="0" indent="-342900">
              <a:lnSpc>
                <a:spcPct val="107000"/>
              </a:lnSpc>
              <a:spcAft>
                <a:spcPts val="800"/>
              </a:spcAft>
              <a:buFont typeface="Aptos" panose="020B0004020202020204" pitchFamily="34" charset="0"/>
              <a:buChar char="-"/>
            </a:pPr>
            <a:r>
              <a:rPr lang="en-ID" sz="2400" kern="100" dirty="0">
                <a:effectLst/>
                <a:latin typeface="Bricolage Grotesque"/>
                <a:ea typeface="Aptos" panose="020B0004020202020204" pitchFamily="34" charset="0"/>
                <a:cs typeface="Times New Roman" panose="02020603050405020304" pitchFamily="18" charset="0"/>
              </a:rPr>
              <a:t>Cyberattacks and threats are eradicated in the fourth stage</a:t>
            </a:r>
          </a:p>
          <a:p>
            <a:pPr marL="342900" lvl="0" indent="-342900">
              <a:lnSpc>
                <a:spcPct val="107000"/>
              </a:lnSpc>
              <a:spcAft>
                <a:spcPts val="800"/>
              </a:spcAft>
              <a:buFont typeface="Aptos" panose="020B0004020202020204" pitchFamily="34" charset="0"/>
              <a:buChar char="-"/>
            </a:pPr>
            <a:r>
              <a:rPr lang="en-ID" sz="2400" kern="100" dirty="0">
                <a:effectLst/>
                <a:latin typeface="Bricolage Grotesque"/>
                <a:ea typeface="Aptos" panose="020B0004020202020204" pitchFamily="34" charset="0"/>
                <a:cs typeface="Times New Roman" panose="02020603050405020304" pitchFamily="18" charset="0"/>
              </a:rPr>
              <a:t>The recovery phase of incident response occurs in the fifth stage</a:t>
            </a:r>
          </a:p>
          <a:p>
            <a:pPr marL="342900" lvl="0" indent="-342900">
              <a:lnSpc>
                <a:spcPct val="107000"/>
              </a:lnSpc>
              <a:spcAft>
                <a:spcPts val="800"/>
              </a:spcAft>
              <a:buFont typeface="Aptos" panose="020B0004020202020204" pitchFamily="34" charset="0"/>
              <a:buChar char="-"/>
            </a:pPr>
            <a:r>
              <a:rPr lang="en-ID" sz="2400" kern="100" dirty="0">
                <a:effectLst/>
                <a:latin typeface="Bricolage Grotesque"/>
                <a:ea typeface="Aptos" panose="020B0004020202020204" pitchFamily="34" charset="0"/>
                <a:cs typeface="Times New Roman" panose="02020603050405020304" pitchFamily="18" charset="0"/>
              </a:rPr>
              <a:t>The sixth stage, used for follow-up and review, marks the end of the process</a:t>
            </a:r>
          </a:p>
          <a:p>
            <a:pPr marL="342900" lvl="0" indent="-342900">
              <a:lnSpc>
                <a:spcPct val="107000"/>
              </a:lnSpc>
              <a:spcAft>
                <a:spcPts val="800"/>
              </a:spcAft>
              <a:buFont typeface="Aptos" panose="020B0004020202020204" pitchFamily="34" charset="0"/>
              <a:buChar char="-"/>
            </a:pPr>
            <a:r>
              <a:rPr lang="en-ID" sz="2400" kern="100" dirty="0">
                <a:effectLst/>
                <a:latin typeface="Bricolage Grotesque"/>
                <a:ea typeface="Aptos" panose="020B0004020202020204" pitchFamily="34" charset="0"/>
                <a:cs typeface="Times New Roman" panose="02020603050405020304" pitchFamily="18" charset="0"/>
              </a:rPr>
              <a:t>Optional stage</a:t>
            </a:r>
          </a:p>
          <a:p>
            <a:endParaRPr lang="en-ID" dirty="0"/>
          </a:p>
        </p:txBody>
      </p:sp>
    </p:spTree>
    <p:extLst>
      <p:ext uri="{BB962C8B-B14F-4D97-AF65-F5344CB8AC3E}">
        <p14:creationId xmlns:p14="http://schemas.microsoft.com/office/powerpoint/2010/main" val="23867888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269FD-8745-DD76-B1A1-2814E2C06546}"/>
              </a:ext>
            </a:extLst>
          </p:cNvPr>
          <p:cNvSpPr>
            <a:spLocks noGrp="1"/>
          </p:cNvSpPr>
          <p:nvPr>
            <p:ph type="title"/>
          </p:nvPr>
        </p:nvSpPr>
        <p:spPr/>
        <p:txBody>
          <a:bodyPr/>
          <a:lstStyle/>
          <a:p>
            <a:r>
              <a:rPr lang="en-US" sz="4000" dirty="0"/>
              <a:t>1</a:t>
            </a:r>
            <a:r>
              <a:rPr lang="en-US" sz="4000" baseline="30000" dirty="0"/>
              <a:t>ST</a:t>
            </a:r>
            <a:r>
              <a:rPr lang="en-US" sz="4000" dirty="0"/>
              <a:t> STAGE</a:t>
            </a:r>
            <a:endParaRPr lang="en-ID" sz="4000" dirty="0"/>
          </a:p>
        </p:txBody>
      </p:sp>
      <p:sp>
        <p:nvSpPr>
          <p:cNvPr id="3" name="Text Placeholder 2">
            <a:extLst>
              <a:ext uri="{FF2B5EF4-FFF2-40B4-BE49-F238E27FC236}">
                <a16:creationId xmlns:a16="http://schemas.microsoft.com/office/drawing/2014/main" id="{565F82DD-3745-D621-EA03-1E58B2668598}"/>
              </a:ext>
            </a:extLst>
          </p:cNvPr>
          <p:cNvSpPr>
            <a:spLocks noGrp="1"/>
          </p:cNvSpPr>
          <p:nvPr>
            <p:ph type="body" idx="1"/>
          </p:nvPr>
        </p:nvSpPr>
        <p:spPr>
          <a:xfrm>
            <a:off x="1260285" y="1490371"/>
            <a:ext cx="9671429" cy="4398800"/>
          </a:xfrm>
        </p:spPr>
        <p:txBody>
          <a:bodyPr/>
          <a:lstStyle/>
          <a:p>
            <a:r>
              <a:rPr lang="en-ID" sz="2600" dirty="0">
                <a:latin typeface="Bricolage Grotesque"/>
                <a:ea typeface="Times New Roman" panose="02020603050405020304" pitchFamily="18" charset="0"/>
                <a:cs typeface="Times New Roman" panose="02020603050405020304" pitchFamily="18" charset="0"/>
              </a:rPr>
              <a:t>I</a:t>
            </a:r>
            <a:r>
              <a:rPr lang="en-ID" sz="2600" kern="0" dirty="0">
                <a:effectLst/>
                <a:latin typeface="Bricolage Grotesque"/>
                <a:ea typeface="Times New Roman" panose="02020603050405020304" pitchFamily="18" charset="0"/>
                <a:cs typeface="Times New Roman" panose="02020603050405020304" pitchFamily="18" charset="0"/>
              </a:rPr>
              <a:t>dentifying the affected assets and ensuring resources are in order: Communications systems, Data storage systems, Additional hardware and software, Internal security policies</a:t>
            </a:r>
            <a:endParaRPr lang="en-ID" sz="2600" kern="100" dirty="0">
              <a:effectLst/>
              <a:latin typeface="Bricolage Grotesque"/>
              <a:ea typeface="Aptos" panose="020B0004020202020204" pitchFamily="34" charset="0"/>
              <a:cs typeface="Times New Roman" panose="02020603050405020304" pitchFamily="18" charset="0"/>
            </a:endParaRPr>
          </a:p>
          <a:p>
            <a:r>
              <a:rPr lang="en-ID" sz="2600" dirty="0">
                <a:solidFill>
                  <a:schemeClr val="tx1">
                    <a:lumMod val="50000"/>
                  </a:schemeClr>
                </a:solidFill>
                <a:latin typeface="Bricolage Grotesque"/>
                <a:ea typeface="Times New Roman" panose="02020603050405020304" pitchFamily="18" charset="0"/>
                <a:cs typeface="Times New Roman" panose="02020603050405020304" pitchFamily="18" charset="0"/>
              </a:rPr>
              <a:t>E</a:t>
            </a:r>
            <a:r>
              <a:rPr lang="en-ID" sz="2600" kern="0" dirty="0">
                <a:solidFill>
                  <a:schemeClr val="tx1">
                    <a:lumMod val="50000"/>
                  </a:schemeClr>
                </a:solidFill>
                <a:effectLst/>
                <a:latin typeface="Bricolage Grotesque"/>
                <a:ea typeface="Times New Roman" panose="02020603050405020304" pitchFamily="18" charset="0"/>
                <a:cs typeface="Times New Roman" panose="02020603050405020304" pitchFamily="18" charset="0"/>
              </a:rPr>
              <a:t>stablish specific user roles </a:t>
            </a:r>
            <a:r>
              <a:rPr lang="en-ID" sz="2600" kern="0" dirty="0">
                <a:effectLst/>
                <a:latin typeface="Bricolage Grotesque"/>
                <a:ea typeface="Times New Roman" panose="02020603050405020304" pitchFamily="18" charset="0"/>
                <a:cs typeface="Times New Roman" panose="02020603050405020304" pitchFamily="18" charset="0"/>
              </a:rPr>
              <a:t>and a hierarchy to hasten the recovery processes:</a:t>
            </a:r>
          </a:p>
          <a:p>
            <a:pPr>
              <a:buFont typeface="Wingdings" panose="05000000000000000000" pitchFamily="2" charset="2"/>
              <a:buChar char="q"/>
            </a:pPr>
            <a:r>
              <a:rPr lang="en-ID" sz="2600" b="1" kern="0" dirty="0">
                <a:effectLst/>
                <a:latin typeface="Bricolage Grotesque"/>
                <a:ea typeface="Times New Roman" panose="02020603050405020304" pitchFamily="18" charset="0"/>
                <a:cs typeface="Times New Roman" panose="02020603050405020304" pitchFamily="18" charset="0"/>
              </a:rPr>
              <a:t>Incident response manager or coordinator</a:t>
            </a:r>
            <a:r>
              <a:rPr lang="en-ID" sz="2600" kern="0" dirty="0">
                <a:effectLst/>
                <a:latin typeface="Bricolage Grotesque"/>
                <a:ea typeface="Times New Roman" panose="02020603050405020304" pitchFamily="18" charset="0"/>
                <a:cs typeface="Times New Roman" panose="02020603050405020304" pitchFamily="18" charset="0"/>
              </a:rPr>
              <a:t> </a:t>
            </a:r>
            <a:endParaRPr lang="en-ID" sz="2600" dirty="0">
              <a:latin typeface="Bricolage Grotesque"/>
              <a:ea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D" sz="2600" b="1" kern="0" dirty="0">
                <a:effectLst/>
                <a:latin typeface="Bricolage Grotesque"/>
                <a:ea typeface="Times New Roman" panose="02020603050405020304" pitchFamily="18" charset="0"/>
                <a:cs typeface="Times New Roman" panose="02020603050405020304" pitchFamily="18" charset="0"/>
              </a:rPr>
              <a:t>Incident response handlers and analysts</a:t>
            </a:r>
            <a:r>
              <a:rPr lang="en-ID" sz="2600" kern="0" dirty="0">
                <a:effectLst/>
                <a:latin typeface="Bricolage Grotesque"/>
                <a:ea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ID" sz="2600" b="1" kern="0" dirty="0">
                <a:effectLst/>
                <a:latin typeface="Bricolage Grotesque"/>
                <a:ea typeface="Times New Roman" panose="02020603050405020304" pitchFamily="18" charset="0"/>
                <a:cs typeface="Times New Roman" panose="02020603050405020304" pitchFamily="18" charset="0"/>
              </a:rPr>
              <a:t>Human resources personnel </a:t>
            </a:r>
            <a:endParaRPr lang="en-ID" sz="2600" b="1" dirty="0">
              <a:latin typeface="Bricolage Grotesque"/>
              <a:ea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D" sz="2600" b="1" kern="0" dirty="0">
                <a:effectLst/>
                <a:latin typeface="Bricolage Grotesque"/>
                <a:ea typeface="Times New Roman" panose="02020603050405020304" pitchFamily="18" charset="0"/>
                <a:cs typeface="Times New Roman" panose="02020603050405020304" pitchFamily="18" charset="0"/>
              </a:rPr>
              <a:t>Public relations staff</a:t>
            </a:r>
            <a:r>
              <a:rPr lang="en-ID" sz="2600" kern="0" dirty="0">
                <a:effectLst/>
                <a:latin typeface="Bricolage Grotesque"/>
                <a:ea typeface="Times New Roman" panose="02020603050405020304" pitchFamily="18" charset="0"/>
                <a:cs typeface="Times New Roman" panose="02020603050405020304" pitchFamily="18" charset="0"/>
              </a:rPr>
              <a:t> </a:t>
            </a:r>
            <a:endParaRPr lang="en-ID" sz="2600" dirty="0">
              <a:latin typeface="Bricolage Grotesque"/>
            </a:endParaRPr>
          </a:p>
        </p:txBody>
      </p:sp>
    </p:spTree>
    <p:extLst>
      <p:ext uri="{BB962C8B-B14F-4D97-AF65-F5344CB8AC3E}">
        <p14:creationId xmlns:p14="http://schemas.microsoft.com/office/powerpoint/2010/main" val="11326997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EF9D-5A84-7CA5-9934-9462F76B2A10}"/>
              </a:ext>
            </a:extLst>
          </p:cNvPr>
          <p:cNvSpPr>
            <a:spLocks noGrp="1"/>
          </p:cNvSpPr>
          <p:nvPr>
            <p:ph type="title"/>
          </p:nvPr>
        </p:nvSpPr>
        <p:spPr>
          <a:xfrm>
            <a:off x="2132713" y="448898"/>
            <a:ext cx="7752400" cy="1042445"/>
          </a:xfrm>
        </p:spPr>
        <p:txBody>
          <a:bodyPr/>
          <a:lstStyle/>
          <a:p>
            <a:r>
              <a:rPr lang="en-US" sz="4000" dirty="0"/>
              <a:t>2</a:t>
            </a:r>
            <a:r>
              <a:rPr lang="en-US" sz="4000" baseline="30000" dirty="0"/>
              <a:t>nd</a:t>
            </a:r>
            <a:r>
              <a:rPr lang="en-US" sz="4000" dirty="0"/>
              <a:t> STAGE</a:t>
            </a:r>
            <a:endParaRPr lang="en-ID" sz="4000" dirty="0"/>
          </a:p>
        </p:txBody>
      </p:sp>
      <p:sp>
        <p:nvSpPr>
          <p:cNvPr id="3" name="Subtitle 2">
            <a:extLst>
              <a:ext uri="{FF2B5EF4-FFF2-40B4-BE49-F238E27FC236}">
                <a16:creationId xmlns:a16="http://schemas.microsoft.com/office/drawing/2014/main" id="{DB7EF03C-7E0F-5021-F085-DE58DACE5659}"/>
              </a:ext>
            </a:extLst>
          </p:cNvPr>
          <p:cNvSpPr>
            <a:spLocks noGrp="1"/>
          </p:cNvSpPr>
          <p:nvPr>
            <p:ph type="subTitle" idx="1"/>
          </p:nvPr>
        </p:nvSpPr>
        <p:spPr>
          <a:xfrm>
            <a:off x="2258342" y="1600200"/>
            <a:ext cx="7675315" cy="4286388"/>
          </a:xfrm>
        </p:spPr>
        <p:txBody>
          <a:bodyPr/>
          <a:lstStyle/>
          <a:p>
            <a:pPr marL="342900" lvl="0" indent="-342900" algn="l">
              <a:lnSpc>
                <a:spcPct val="107000"/>
              </a:lnSpc>
              <a:spcAft>
                <a:spcPts val="800"/>
              </a:spcAft>
              <a:buFont typeface="Symbol" panose="05050102010706020507" pitchFamily="18" charset="2"/>
              <a:buChar char=""/>
            </a:pPr>
            <a:r>
              <a:rPr lang="en-ID" sz="2800" kern="0" dirty="0">
                <a:effectLst/>
                <a:latin typeface="Bricolage Grotesque"/>
                <a:ea typeface="Times New Roman" panose="02020603050405020304" pitchFamily="18" charset="0"/>
                <a:cs typeface="Times New Roman" panose="02020603050405020304" pitchFamily="18" charset="0"/>
              </a:rPr>
              <a:t>Network scans, probes, and attempted break-ins</a:t>
            </a:r>
            <a:endParaRPr lang="en-ID" sz="2800" kern="100" dirty="0">
              <a:effectLst/>
              <a:latin typeface="Bricolage Grotesque"/>
              <a:ea typeface="Aptos" panose="020B000402020202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pPr>
            <a:r>
              <a:rPr lang="en-ID" sz="2800" kern="0" dirty="0">
                <a:effectLst/>
                <a:latin typeface="Bricolage Grotesque"/>
                <a:ea typeface="Times New Roman" panose="02020603050405020304" pitchFamily="18" charset="0"/>
                <a:cs typeface="Times New Roman" panose="02020603050405020304" pitchFamily="18" charset="0"/>
              </a:rPr>
              <a:t>Improper system usage</a:t>
            </a:r>
            <a:endParaRPr lang="en-ID" sz="2800" kern="100" dirty="0">
              <a:effectLst/>
              <a:latin typeface="Bricolage Grotesque"/>
              <a:ea typeface="Aptos" panose="020B000402020202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pPr>
            <a:r>
              <a:rPr lang="en-ID" sz="2800" kern="0" dirty="0">
                <a:effectLst/>
                <a:latin typeface="Bricolage Grotesque"/>
                <a:ea typeface="Times New Roman" panose="02020603050405020304" pitchFamily="18" charset="0"/>
                <a:cs typeface="Times New Roman" panose="02020603050405020304" pitchFamily="18" charset="0"/>
              </a:rPr>
              <a:t>Unauthorized user access</a:t>
            </a:r>
            <a:endParaRPr lang="en-ID" sz="2800" kern="100" dirty="0">
              <a:effectLst/>
              <a:latin typeface="Bricolage Grotesque"/>
              <a:ea typeface="Aptos" panose="020B000402020202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pPr>
            <a:r>
              <a:rPr lang="en-ID" sz="2800" kern="0" dirty="0">
                <a:effectLst/>
                <a:latin typeface="Bricolage Grotesque"/>
                <a:ea typeface="Times New Roman" panose="02020603050405020304" pitchFamily="18" charset="0"/>
                <a:cs typeface="Times New Roman" panose="02020603050405020304" pitchFamily="18" charset="0"/>
              </a:rPr>
              <a:t>Denial-of-service attacks</a:t>
            </a:r>
            <a:endParaRPr lang="en-ID" sz="2800" kern="100" dirty="0">
              <a:effectLst/>
              <a:latin typeface="Bricolage Grotesque"/>
              <a:ea typeface="Aptos" panose="020B000402020202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pPr>
            <a:r>
              <a:rPr lang="en-ID" sz="2800" kern="0" dirty="0">
                <a:effectLst/>
                <a:latin typeface="Bricolage Grotesque"/>
                <a:ea typeface="Times New Roman" panose="02020603050405020304" pitchFamily="18" charset="0"/>
                <a:cs typeface="Times New Roman" panose="02020603050405020304" pitchFamily="18" charset="0"/>
              </a:rPr>
              <a:t>Malicious software or code injection</a:t>
            </a:r>
            <a:endParaRPr lang="en-ID" sz="2800" kern="100" dirty="0">
              <a:effectLst/>
              <a:latin typeface="Bricolage Grotesque"/>
              <a:ea typeface="Aptos" panose="020B000402020202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pPr>
            <a:r>
              <a:rPr lang="en-ID" sz="2800" kern="0" dirty="0">
                <a:effectLst/>
                <a:latin typeface="Bricolage Grotesque"/>
                <a:ea typeface="Times New Roman" panose="02020603050405020304" pitchFamily="18" charset="0"/>
                <a:cs typeface="Times New Roman" panose="02020603050405020304" pitchFamily="18" charset="0"/>
              </a:rPr>
              <a:t>Infrastructure or network investigations and inspections</a:t>
            </a:r>
            <a:endParaRPr lang="en-ID" sz="2800" kern="100" dirty="0">
              <a:effectLst/>
              <a:latin typeface="Bricolage Grotesque"/>
              <a:ea typeface="Aptos" panose="020B000402020202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1283355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7E0A1-80B0-6BCB-AA3F-236173BD16A8}"/>
              </a:ext>
            </a:extLst>
          </p:cNvPr>
          <p:cNvSpPr>
            <a:spLocks noGrp="1"/>
          </p:cNvSpPr>
          <p:nvPr>
            <p:ph type="title"/>
          </p:nvPr>
        </p:nvSpPr>
        <p:spPr>
          <a:xfrm>
            <a:off x="1665400" y="632553"/>
            <a:ext cx="8355200" cy="763600"/>
          </a:xfrm>
        </p:spPr>
        <p:txBody>
          <a:bodyPr/>
          <a:lstStyle/>
          <a:p>
            <a:r>
              <a:rPr lang="en-US" sz="4000" dirty="0"/>
              <a:t>3</a:t>
            </a:r>
            <a:r>
              <a:rPr lang="en-US" sz="4000" baseline="30000" dirty="0"/>
              <a:t>rd</a:t>
            </a:r>
            <a:r>
              <a:rPr lang="en-US" sz="4000" dirty="0"/>
              <a:t> STAGE</a:t>
            </a:r>
            <a:endParaRPr lang="en-ID" sz="4000" dirty="0"/>
          </a:p>
        </p:txBody>
      </p:sp>
      <p:sp>
        <p:nvSpPr>
          <p:cNvPr id="3" name="Subtitle 2">
            <a:extLst>
              <a:ext uri="{FF2B5EF4-FFF2-40B4-BE49-F238E27FC236}">
                <a16:creationId xmlns:a16="http://schemas.microsoft.com/office/drawing/2014/main" id="{A149A4BB-8B61-21A2-AEBF-D5A1CB1FCD82}"/>
              </a:ext>
            </a:extLst>
          </p:cNvPr>
          <p:cNvSpPr>
            <a:spLocks noGrp="1"/>
          </p:cNvSpPr>
          <p:nvPr>
            <p:ph type="subTitle" idx="1"/>
          </p:nvPr>
        </p:nvSpPr>
        <p:spPr>
          <a:xfrm>
            <a:off x="959999" y="1796333"/>
            <a:ext cx="11046943" cy="4223467"/>
          </a:xfrm>
        </p:spPr>
        <p:txBody>
          <a:bodyPr/>
          <a:lstStyle/>
          <a:p>
            <a:pPr marL="342900" lvl="0" indent="-342900">
              <a:lnSpc>
                <a:spcPct val="107000"/>
              </a:lnSpc>
              <a:buFont typeface="Aptos" panose="020B0004020202020204" pitchFamily="34" charset="0"/>
              <a:buChar char="-"/>
            </a:pPr>
            <a:r>
              <a:rPr lang="en-ID" sz="2400" dirty="0">
                <a:latin typeface="Bricolage Grotesque"/>
                <a:ea typeface="Times New Roman" panose="02020603050405020304" pitchFamily="18" charset="0"/>
                <a:cs typeface="Times New Roman" panose="02020603050405020304" pitchFamily="18" charset="0"/>
              </a:rPr>
              <a:t>I</a:t>
            </a:r>
            <a:r>
              <a:rPr lang="en-ID" sz="2400" kern="0" dirty="0">
                <a:effectLst/>
                <a:latin typeface="Bricolage Grotesque"/>
                <a:ea typeface="Times New Roman" panose="02020603050405020304" pitchFamily="18" charset="0"/>
                <a:cs typeface="Times New Roman" panose="02020603050405020304" pitchFamily="18" charset="0"/>
              </a:rPr>
              <a:t>solates the threat and mitigates any further damage</a:t>
            </a:r>
            <a:endParaRPr lang="en-ID" sz="2400" kern="100" dirty="0">
              <a:effectLst/>
              <a:latin typeface="Bricolage Grotesque"/>
              <a:ea typeface="Aptos" panose="020B0004020202020204" pitchFamily="34" charset="0"/>
              <a:cs typeface="Times New Roman" panose="02020603050405020304" pitchFamily="18" charset="0"/>
            </a:endParaRPr>
          </a:p>
          <a:p>
            <a:pPr marL="342900" lvl="0" indent="-342900">
              <a:lnSpc>
                <a:spcPct val="107000"/>
              </a:lnSpc>
              <a:buFont typeface="Aptos" panose="020B0004020202020204" pitchFamily="34" charset="0"/>
              <a:buChar char="-"/>
            </a:pPr>
            <a:r>
              <a:rPr lang="en-ID" sz="2400" dirty="0">
                <a:latin typeface="Bricolage Grotesque"/>
                <a:ea typeface="Times New Roman" panose="02020603050405020304" pitchFamily="18" charset="0"/>
                <a:cs typeface="Times New Roman" panose="02020603050405020304" pitchFamily="18" charset="0"/>
              </a:rPr>
              <a:t>S</a:t>
            </a:r>
            <a:r>
              <a:rPr lang="en-ID" sz="2400" kern="0" dirty="0">
                <a:effectLst/>
                <a:latin typeface="Bricolage Grotesque"/>
                <a:ea typeface="Times New Roman" panose="02020603050405020304" pitchFamily="18" charset="0"/>
                <a:cs typeface="Times New Roman" panose="02020603050405020304" pitchFamily="18" charset="0"/>
              </a:rPr>
              <a:t>olution: </a:t>
            </a:r>
            <a:endParaRPr lang="en-ID" sz="2400" kern="100" dirty="0">
              <a:effectLst/>
              <a:latin typeface="Bricolage Grotesque"/>
              <a:ea typeface="Aptos" panose="020B000402020202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ID" sz="2400" kern="0" dirty="0">
                <a:effectLst/>
                <a:latin typeface="Bricolage Grotesque"/>
                <a:ea typeface="Times New Roman" panose="02020603050405020304" pitchFamily="18" charset="0"/>
                <a:cs typeface="Times New Roman" panose="02020603050405020304" pitchFamily="18" charset="0"/>
              </a:rPr>
              <a:t>To disconnect the affected machine or system from network.</a:t>
            </a:r>
            <a:endParaRPr lang="en-ID" sz="2400" kern="100" dirty="0">
              <a:effectLst/>
              <a:latin typeface="Bricolage Grotesque"/>
              <a:ea typeface="Aptos" panose="020B000402020202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ID" sz="2400" dirty="0">
                <a:latin typeface="Bricolage Grotesque"/>
                <a:ea typeface="Times New Roman" panose="02020603050405020304" pitchFamily="18" charset="0"/>
                <a:cs typeface="Times New Roman" panose="02020603050405020304" pitchFamily="18" charset="0"/>
              </a:rPr>
              <a:t>S</a:t>
            </a:r>
            <a:r>
              <a:rPr lang="en-ID" sz="2400" kern="0" dirty="0">
                <a:effectLst/>
                <a:latin typeface="Bricolage Grotesque"/>
                <a:ea typeface="Times New Roman" panose="02020603050405020304" pitchFamily="18" charset="0"/>
                <a:cs typeface="Times New Roman" panose="02020603050405020304" pitchFamily="18" charset="0"/>
              </a:rPr>
              <a:t>hut down entire system, including all servers, workstations, and network devices</a:t>
            </a:r>
            <a:endParaRPr lang="en-ID" sz="2400" kern="100" dirty="0">
              <a:effectLst/>
              <a:latin typeface="Bricolage Grotesque"/>
              <a:ea typeface="Aptos" panose="020B000402020202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ID" sz="2400" dirty="0">
                <a:latin typeface="Bricolage Grotesque"/>
                <a:ea typeface="Times New Roman" panose="02020603050405020304" pitchFamily="18" charset="0"/>
                <a:cs typeface="Times New Roman" panose="02020603050405020304" pitchFamily="18" charset="0"/>
              </a:rPr>
              <a:t>K</a:t>
            </a:r>
            <a:r>
              <a:rPr lang="en-ID" sz="2400" kern="0" dirty="0">
                <a:effectLst/>
                <a:latin typeface="Bricolage Grotesque"/>
                <a:ea typeface="Times New Roman" panose="02020603050405020304" pitchFamily="18" charset="0"/>
                <a:cs typeface="Times New Roman" panose="02020603050405020304" pitchFamily="18" charset="0"/>
              </a:rPr>
              <a:t>eep entire system operating throughout the entire incident recovery process. This approach is typically reserved for cases where sensitive data has not been compromised or when a cyberattack is not considered serious</a:t>
            </a:r>
            <a:endParaRPr lang="en-ID" sz="2400" kern="100" dirty="0">
              <a:effectLst/>
              <a:latin typeface="Bricolage Grotesque"/>
              <a:ea typeface="Aptos" panose="020B0004020202020204" pitchFamily="34" charset="0"/>
              <a:cs typeface="Times New Roman" panose="02020603050405020304" pitchFamily="18" charset="0"/>
            </a:endParaRPr>
          </a:p>
          <a:p>
            <a:pPr marL="342900" lvl="0" indent="-342900">
              <a:lnSpc>
                <a:spcPct val="107000"/>
              </a:lnSpc>
              <a:spcAft>
                <a:spcPts val="800"/>
              </a:spcAft>
              <a:buFont typeface="Aptos" panose="020B0004020202020204" pitchFamily="34" charset="0"/>
              <a:buChar char="-"/>
            </a:pPr>
            <a:r>
              <a:rPr lang="en-ID" sz="2400" dirty="0">
                <a:latin typeface="Bricolage Grotesque"/>
                <a:ea typeface="Times New Roman" panose="02020603050405020304" pitchFamily="18" charset="0"/>
                <a:cs typeface="Times New Roman" panose="02020603050405020304" pitchFamily="18" charset="0"/>
              </a:rPr>
              <a:t>T</a:t>
            </a:r>
            <a:r>
              <a:rPr lang="en-ID" sz="2400" kern="0" dirty="0">
                <a:effectLst/>
                <a:latin typeface="Bricolage Grotesque"/>
                <a:ea typeface="Times New Roman" panose="02020603050405020304" pitchFamily="18" charset="0"/>
                <a:cs typeface="Times New Roman" panose="02020603050405020304" pitchFamily="18" charset="0"/>
              </a:rPr>
              <a:t>his phase can be used to collect any evidence that may be pertinent to the security incident</a:t>
            </a:r>
            <a:endParaRPr lang="en-ID" sz="2400" kern="100" dirty="0">
              <a:effectLst/>
              <a:latin typeface="Bricolage Grotesque"/>
              <a:ea typeface="Aptos" panose="020B0004020202020204" pitchFamily="34" charset="0"/>
              <a:cs typeface="Times New Roman" panose="02020603050405020304" pitchFamily="18" charset="0"/>
            </a:endParaRPr>
          </a:p>
          <a:p>
            <a:pPr marL="139700" indent="0">
              <a:buNone/>
            </a:pPr>
            <a:endParaRPr lang="en-ID" dirty="0"/>
          </a:p>
        </p:txBody>
      </p:sp>
    </p:spTree>
    <p:extLst>
      <p:ext uri="{BB962C8B-B14F-4D97-AF65-F5344CB8AC3E}">
        <p14:creationId xmlns:p14="http://schemas.microsoft.com/office/powerpoint/2010/main" val="26030914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D0CA-5EAD-E0AF-F0D4-72C63005DD0E}"/>
              </a:ext>
            </a:extLst>
          </p:cNvPr>
          <p:cNvSpPr>
            <a:spLocks noGrp="1"/>
          </p:cNvSpPr>
          <p:nvPr>
            <p:ph type="title"/>
          </p:nvPr>
        </p:nvSpPr>
        <p:spPr>
          <a:xfrm>
            <a:off x="1665400" y="557524"/>
            <a:ext cx="8355200" cy="763600"/>
          </a:xfrm>
        </p:spPr>
        <p:txBody>
          <a:bodyPr/>
          <a:lstStyle/>
          <a:p>
            <a:r>
              <a:rPr lang="en-US" sz="4000" dirty="0"/>
              <a:t>4</a:t>
            </a:r>
            <a:r>
              <a:rPr lang="en-US" sz="4000" baseline="30000" dirty="0"/>
              <a:t>th</a:t>
            </a:r>
            <a:r>
              <a:rPr lang="en-US" sz="4000" dirty="0"/>
              <a:t> STAGE</a:t>
            </a:r>
            <a:endParaRPr lang="en-ID" sz="4000" dirty="0"/>
          </a:p>
        </p:txBody>
      </p:sp>
      <p:sp>
        <p:nvSpPr>
          <p:cNvPr id="3" name="Subtitle 2">
            <a:extLst>
              <a:ext uri="{FF2B5EF4-FFF2-40B4-BE49-F238E27FC236}">
                <a16:creationId xmlns:a16="http://schemas.microsoft.com/office/drawing/2014/main" id="{8799733F-0746-E5E4-6B39-72B1306AF610}"/>
              </a:ext>
            </a:extLst>
          </p:cNvPr>
          <p:cNvSpPr>
            <a:spLocks noGrp="1"/>
          </p:cNvSpPr>
          <p:nvPr>
            <p:ph type="subTitle" idx="1"/>
          </p:nvPr>
        </p:nvSpPr>
        <p:spPr/>
        <p:txBody>
          <a:bodyPr/>
          <a:lstStyle/>
          <a:p>
            <a:pPr indent="228600">
              <a:lnSpc>
                <a:spcPct val="107000"/>
              </a:lnSpc>
              <a:spcAft>
                <a:spcPts val="800"/>
              </a:spcAft>
            </a:pPr>
            <a:r>
              <a:rPr lang="en-ID" sz="2400" kern="0" dirty="0">
                <a:effectLst/>
                <a:latin typeface="Bricolage Grotesque"/>
                <a:ea typeface="Times New Roman" panose="02020603050405020304" pitchFamily="18" charset="0"/>
                <a:cs typeface="Times New Roman" panose="02020603050405020304" pitchFamily="18" charset="0"/>
              </a:rPr>
              <a:t>In most cases, the eradication phase follows a clear protocol:</a:t>
            </a:r>
            <a:endParaRPr lang="en-ID" sz="2400" kern="100" dirty="0">
              <a:effectLst/>
              <a:latin typeface="Bricolage Grotesque"/>
              <a:ea typeface="Aptos" panose="020B0004020202020204" pitchFamily="34" charset="0"/>
              <a:cs typeface="Times New Roman" panose="02020603050405020304" pitchFamily="18" charset="0"/>
            </a:endParaRPr>
          </a:p>
          <a:p>
            <a:pPr marL="342900" lvl="0" indent="-342900">
              <a:lnSpc>
                <a:spcPct val="107000"/>
              </a:lnSpc>
              <a:spcAft>
                <a:spcPts val="800"/>
              </a:spcAft>
              <a:buFont typeface="Aptos" panose="020B0004020202020204" pitchFamily="34" charset="0"/>
              <a:buChar char="-"/>
            </a:pPr>
            <a:r>
              <a:rPr lang="en-ID" sz="2400" kern="0" dirty="0">
                <a:effectLst/>
                <a:latin typeface="Bricolage Grotesque"/>
                <a:ea typeface="Times New Roman" panose="02020603050405020304" pitchFamily="18" charset="0"/>
                <a:cs typeface="Times New Roman" panose="02020603050405020304" pitchFamily="18" charset="0"/>
              </a:rPr>
              <a:t>Uninstalling or deleting the affected data or software</a:t>
            </a:r>
            <a:endParaRPr lang="en-ID" sz="2400" kern="100" dirty="0">
              <a:effectLst/>
              <a:latin typeface="Bricolage Grotesque"/>
              <a:ea typeface="Aptos" panose="020B0004020202020204" pitchFamily="34" charset="0"/>
              <a:cs typeface="Times New Roman" panose="02020603050405020304" pitchFamily="18" charset="0"/>
            </a:endParaRPr>
          </a:p>
          <a:p>
            <a:pPr marL="342900" lvl="0" indent="-342900">
              <a:lnSpc>
                <a:spcPct val="107000"/>
              </a:lnSpc>
              <a:spcAft>
                <a:spcPts val="800"/>
              </a:spcAft>
              <a:buFont typeface="Aptos" panose="020B0004020202020204" pitchFamily="34" charset="0"/>
              <a:buChar char="-"/>
            </a:pPr>
            <a:r>
              <a:rPr lang="en-ID" sz="2400" kern="0" dirty="0">
                <a:effectLst/>
                <a:latin typeface="Bricolage Grotesque"/>
                <a:ea typeface="Times New Roman" panose="02020603050405020304" pitchFamily="18" charset="0"/>
                <a:cs typeface="Times New Roman" panose="02020603050405020304" pitchFamily="18" charset="0"/>
              </a:rPr>
              <a:t>Running antivirus and antimalware scanners to confirm eradication</a:t>
            </a:r>
            <a:endParaRPr lang="en-ID" sz="2400" kern="100" dirty="0">
              <a:effectLst/>
              <a:latin typeface="Bricolage Grotesque"/>
              <a:ea typeface="Aptos" panose="020B0004020202020204" pitchFamily="34" charset="0"/>
              <a:cs typeface="Times New Roman" panose="02020603050405020304" pitchFamily="18" charset="0"/>
            </a:endParaRPr>
          </a:p>
          <a:p>
            <a:pPr marL="342900" lvl="0" indent="-342900">
              <a:lnSpc>
                <a:spcPct val="107000"/>
              </a:lnSpc>
              <a:spcAft>
                <a:spcPts val="800"/>
              </a:spcAft>
              <a:buFont typeface="Aptos" panose="020B0004020202020204" pitchFamily="34" charset="0"/>
              <a:buChar char="-"/>
            </a:pPr>
            <a:r>
              <a:rPr lang="en-ID" sz="2400" kern="0" dirty="0">
                <a:effectLst/>
                <a:latin typeface="Bricolage Grotesque"/>
                <a:ea typeface="Times New Roman" panose="02020603050405020304" pitchFamily="18" charset="0"/>
                <a:cs typeface="Times New Roman" panose="02020603050405020304" pitchFamily="18" charset="0"/>
              </a:rPr>
              <a:t>Rebooting or reinstalling the primary operating system (reserved for extreme cases)</a:t>
            </a:r>
            <a:endParaRPr lang="en-ID" sz="2400" kern="100" dirty="0">
              <a:effectLst/>
              <a:latin typeface="Bricolage Grotesque"/>
              <a:ea typeface="Aptos" panose="020B0004020202020204" pitchFamily="34" charset="0"/>
              <a:cs typeface="Times New Roman" panose="02020603050405020304" pitchFamily="18" charset="0"/>
            </a:endParaRPr>
          </a:p>
          <a:p>
            <a:pPr marL="342900" lvl="0" indent="-342900">
              <a:lnSpc>
                <a:spcPct val="107000"/>
              </a:lnSpc>
              <a:spcAft>
                <a:spcPts val="800"/>
              </a:spcAft>
              <a:buFont typeface="Aptos" panose="020B0004020202020204" pitchFamily="34" charset="0"/>
              <a:buChar char="-"/>
            </a:pPr>
            <a:r>
              <a:rPr lang="en-ID" sz="2400" kern="0" dirty="0">
                <a:effectLst/>
                <a:latin typeface="Bricolage Grotesque"/>
                <a:ea typeface="Times New Roman" panose="02020603050405020304" pitchFamily="18" charset="0"/>
                <a:cs typeface="Times New Roman" panose="02020603050405020304" pitchFamily="18" charset="0"/>
              </a:rPr>
              <a:t>Patching outdated systems</a:t>
            </a:r>
            <a:endParaRPr lang="en-ID" sz="2400" kern="100" dirty="0">
              <a:effectLst/>
              <a:latin typeface="Bricolage Grotesque"/>
              <a:ea typeface="Aptos" panose="020B0004020202020204" pitchFamily="34" charset="0"/>
              <a:cs typeface="Times New Roman" panose="02020603050405020304" pitchFamily="18" charset="0"/>
            </a:endParaRPr>
          </a:p>
          <a:p>
            <a:pPr marL="342900" lvl="0" indent="-342900">
              <a:lnSpc>
                <a:spcPct val="107000"/>
              </a:lnSpc>
              <a:spcAft>
                <a:spcPts val="800"/>
              </a:spcAft>
              <a:buFont typeface="Aptos" panose="020B0004020202020204" pitchFamily="34" charset="0"/>
              <a:buChar char="-"/>
            </a:pPr>
            <a:r>
              <a:rPr lang="en-ID" sz="2400" kern="0" dirty="0">
                <a:effectLst/>
                <a:latin typeface="Bricolage Grotesque"/>
                <a:ea typeface="Times New Roman" panose="02020603050405020304" pitchFamily="18" charset="0"/>
                <a:cs typeface="Times New Roman" panose="02020603050405020304" pitchFamily="18" charset="0"/>
              </a:rPr>
              <a:t>Restoring, recreating, or replacing any missing data</a:t>
            </a:r>
            <a:endParaRPr lang="en-ID" sz="2400" kern="100" dirty="0">
              <a:effectLst/>
              <a:latin typeface="Bricolage Grotesque"/>
              <a:ea typeface="Aptos" panose="020B0004020202020204" pitchFamily="34" charset="0"/>
              <a:cs typeface="Times New Roman" panose="02020603050405020304" pitchFamily="18" charset="0"/>
            </a:endParaRPr>
          </a:p>
          <a:p>
            <a:r>
              <a:rPr lang="en-ID" sz="2400" kern="0" dirty="0">
                <a:effectLst/>
                <a:latin typeface="Bricolage Grotesque"/>
                <a:ea typeface="Times New Roman" panose="02020603050405020304" pitchFamily="18" charset="0"/>
                <a:cs typeface="Times New Roman" panose="02020603050405020304" pitchFamily="18" charset="0"/>
              </a:rPr>
              <a:t>Notifying affected consumers or personnel </a:t>
            </a:r>
            <a:endParaRPr lang="en-ID" sz="2400" dirty="0">
              <a:latin typeface="Bricolage Grotesque"/>
            </a:endParaRPr>
          </a:p>
        </p:txBody>
      </p:sp>
    </p:spTree>
    <p:extLst>
      <p:ext uri="{BB962C8B-B14F-4D97-AF65-F5344CB8AC3E}">
        <p14:creationId xmlns:p14="http://schemas.microsoft.com/office/powerpoint/2010/main" val="92417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D7FBA-D5D4-6D32-A83C-6D300437DBE9}"/>
              </a:ext>
            </a:extLst>
          </p:cNvPr>
          <p:cNvSpPr>
            <a:spLocks noGrp="1"/>
          </p:cNvSpPr>
          <p:nvPr>
            <p:ph type="title"/>
          </p:nvPr>
        </p:nvSpPr>
        <p:spPr>
          <a:xfrm>
            <a:off x="959999" y="234137"/>
            <a:ext cx="10272000" cy="763600"/>
          </a:xfrm>
        </p:spPr>
        <p:txBody>
          <a:bodyPr/>
          <a:lstStyle/>
          <a:p>
            <a:r>
              <a:rPr lang="en-US" sz="4000" dirty="0"/>
              <a:t>MOTIVE</a:t>
            </a:r>
            <a:endParaRPr lang="en-ID" sz="4000" dirty="0"/>
          </a:p>
        </p:txBody>
      </p:sp>
      <p:sp>
        <p:nvSpPr>
          <p:cNvPr id="3" name="Text Placeholder 2">
            <a:extLst>
              <a:ext uri="{FF2B5EF4-FFF2-40B4-BE49-F238E27FC236}">
                <a16:creationId xmlns:a16="http://schemas.microsoft.com/office/drawing/2014/main" id="{F92A3BA9-0C09-14FD-4B2E-01371DA0CC04}"/>
              </a:ext>
            </a:extLst>
          </p:cNvPr>
          <p:cNvSpPr>
            <a:spLocks noGrp="1"/>
          </p:cNvSpPr>
          <p:nvPr>
            <p:ph type="body" idx="1"/>
          </p:nvPr>
        </p:nvSpPr>
        <p:spPr>
          <a:xfrm>
            <a:off x="1190755" y="997737"/>
            <a:ext cx="9810487" cy="2104692"/>
          </a:xfrm>
        </p:spPr>
        <p:txBody>
          <a:bodyPr/>
          <a:lstStyle/>
          <a:p>
            <a:r>
              <a:rPr lang="en-US" sz="2400" b="1" dirty="0">
                <a:latin typeface="Bricolage Grotesque"/>
              </a:rPr>
              <a:t>Ideological and Social Causes: </a:t>
            </a:r>
            <a:r>
              <a:rPr lang="en-US" sz="2400" dirty="0">
                <a:latin typeface="Bricolage Grotesque"/>
              </a:rPr>
              <a:t>Hacktivists, activists, and individuals with strong convictions may launch DDoS attacks to disrupt operations, raise awareness, or silence opposing voices</a:t>
            </a:r>
          </a:p>
        </p:txBody>
      </p:sp>
      <p:pic>
        <p:nvPicPr>
          <p:cNvPr id="5" name="Picture 4" descr="A pie chart with text on it&#10;&#10;Description automatically generated">
            <a:extLst>
              <a:ext uri="{FF2B5EF4-FFF2-40B4-BE49-F238E27FC236}">
                <a16:creationId xmlns:a16="http://schemas.microsoft.com/office/drawing/2014/main" id="{ABF24412-0A19-F078-B75B-2880D79F3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7114" y="2525485"/>
            <a:ext cx="5664895" cy="3922940"/>
          </a:xfrm>
          <a:prstGeom prst="rect">
            <a:avLst/>
          </a:prstGeom>
        </p:spPr>
      </p:pic>
    </p:spTree>
    <p:extLst>
      <p:ext uri="{BB962C8B-B14F-4D97-AF65-F5344CB8AC3E}">
        <p14:creationId xmlns:p14="http://schemas.microsoft.com/office/powerpoint/2010/main" val="12928187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76C52-A3C7-9723-EE66-054F33EDA481}"/>
              </a:ext>
            </a:extLst>
          </p:cNvPr>
          <p:cNvSpPr>
            <a:spLocks noGrp="1"/>
          </p:cNvSpPr>
          <p:nvPr>
            <p:ph type="title"/>
          </p:nvPr>
        </p:nvSpPr>
        <p:spPr>
          <a:xfrm>
            <a:off x="2269228" y="587828"/>
            <a:ext cx="7653543" cy="805544"/>
          </a:xfrm>
        </p:spPr>
        <p:txBody>
          <a:bodyPr/>
          <a:lstStyle/>
          <a:p>
            <a:r>
              <a:rPr lang="en-US" sz="4000" dirty="0"/>
              <a:t>5</a:t>
            </a:r>
            <a:r>
              <a:rPr lang="en-US" sz="4000" baseline="30000" dirty="0"/>
              <a:t>th</a:t>
            </a:r>
            <a:r>
              <a:rPr lang="en-US" sz="4000" dirty="0"/>
              <a:t> STAGE</a:t>
            </a:r>
            <a:endParaRPr lang="en-ID" sz="4000" dirty="0"/>
          </a:p>
        </p:txBody>
      </p:sp>
      <p:sp>
        <p:nvSpPr>
          <p:cNvPr id="3" name="Subtitle 2">
            <a:extLst>
              <a:ext uri="{FF2B5EF4-FFF2-40B4-BE49-F238E27FC236}">
                <a16:creationId xmlns:a16="http://schemas.microsoft.com/office/drawing/2014/main" id="{189B7FA8-069A-FC0E-F26F-3440B06B2FCD}"/>
              </a:ext>
            </a:extLst>
          </p:cNvPr>
          <p:cNvSpPr>
            <a:spLocks noGrp="1"/>
          </p:cNvSpPr>
          <p:nvPr>
            <p:ph type="subTitle" idx="1"/>
          </p:nvPr>
        </p:nvSpPr>
        <p:spPr>
          <a:xfrm>
            <a:off x="1458243" y="2056054"/>
            <a:ext cx="9275514" cy="3277945"/>
          </a:xfrm>
        </p:spPr>
        <p:txBody>
          <a:bodyPr/>
          <a:lstStyle/>
          <a:p>
            <a:pPr indent="0" algn="l"/>
            <a:r>
              <a:rPr lang="en-ID" sz="2400" dirty="0">
                <a:latin typeface="Bricolage Grotesque"/>
                <a:ea typeface="Times New Roman" panose="02020603050405020304" pitchFamily="18" charset="0"/>
              </a:rPr>
              <a:t>- T</a:t>
            </a:r>
            <a:r>
              <a:rPr lang="en-ID" sz="2400" dirty="0">
                <a:effectLst/>
                <a:latin typeface="Bricolage Grotesque"/>
                <a:ea typeface="Times New Roman" panose="02020603050405020304" pitchFamily="18" charset="0"/>
              </a:rPr>
              <a:t>esting out </a:t>
            </a:r>
            <a:r>
              <a:rPr lang="en-ID" sz="2400" dirty="0" err="1">
                <a:effectLst/>
                <a:latin typeface="Bricolage Grotesque"/>
                <a:ea typeface="Times New Roman" panose="02020603050405020304" pitchFamily="18" charset="0"/>
              </a:rPr>
              <a:t>cyberdefense</a:t>
            </a:r>
            <a:r>
              <a:rPr lang="en-ID" sz="2400" dirty="0">
                <a:effectLst/>
                <a:latin typeface="Bricolage Grotesque"/>
                <a:ea typeface="Times New Roman" panose="02020603050405020304" pitchFamily="18" charset="0"/>
              </a:rPr>
              <a:t>, some of the most popular include:</a:t>
            </a:r>
          </a:p>
          <a:p>
            <a:pPr marL="342900" lvl="0" indent="-342900" algn="l">
              <a:spcAft>
                <a:spcPts val="800"/>
              </a:spcAft>
              <a:buFont typeface="Arial" panose="020B0604020202020204" pitchFamily="34" charset="0"/>
              <a:buChar char="•"/>
            </a:pPr>
            <a:r>
              <a:rPr lang="en-ID" sz="2400" kern="100" dirty="0">
                <a:solidFill>
                  <a:schemeClr val="tx1">
                    <a:lumMod val="50000"/>
                  </a:schemeClr>
                </a:solidFill>
                <a:effectLst/>
                <a:latin typeface="Bricolage Grotesque"/>
                <a:ea typeface="Aptos" panose="020B0004020202020204" pitchFamily="34" charset="0"/>
                <a:cs typeface="Times New Roman" panose="02020603050405020304" pitchFamily="18" charset="0"/>
              </a:rPr>
              <a:t>Network penetration testing</a:t>
            </a:r>
          </a:p>
          <a:p>
            <a:pPr marL="342900" lvl="0" indent="-342900" algn="l">
              <a:spcAft>
                <a:spcPts val="800"/>
              </a:spcAft>
              <a:buFont typeface="Arial" panose="020B0604020202020204" pitchFamily="34" charset="0"/>
              <a:buChar char="•"/>
            </a:pPr>
            <a:r>
              <a:rPr lang="en-ID" sz="2400" kern="100" dirty="0">
                <a:effectLst/>
                <a:latin typeface="Bricolage Grotesque"/>
                <a:ea typeface="Aptos" panose="020B0004020202020204" pitchFamily="34" charset="0"/>
                <a:cs typeface="Times New Roman" panose="02020603050405020304" pitchFamily="18" charset="0"/>
              </a:rPr>
              <a:t>Vulnerability assessment</a:t>
            </a:r>
          </a:p>
          <a:p>
            <a:pPr marL="342900" lvl="0" indent="-342900" algn="l">
              <a:spcAft>
                <a:spcPts val="800"/>
              </a:spcAft>
              <a:buFont typeface="Arial" panose="020B0604020202020204" pitchFamily="34" charset="0"/>
              <a:buChar char="•"/>
            </a:pPr>
            <a:r>
              <a:rPr lang="en-ID" sz="2400" kern="100" dirty="0">
                <a:effectLst/>
                <a:latin typeface="Bricolage Grotesque"/>
                <a:ea typeface="Aptos" panose="020B0004020202020204" pitchFamily="34" charset="0"/>
                <a:cs typeface="Times New Roman" panose="02020603050405020304" pitchFamily="18" charset="0"/>
              </a:rPr>
              <a:t>Simulated attacks and controlled hacks</a:t>
            </a:r>
          </a:p>
          <a:p>
            <a:pPr marL="342900" lvl="0" indent="-342900" algn="l">
              <a:spcAft>
                <a:spcPts val="800"/>
              </a:spcAft>
              <a:buFont typeface="Arial" panose="020B0604020202020204" pitchFamily="34" charset="0"/>
              <a:buChar char="•"/>
            </a:pPr>
            <a:r>
              <a:rPr lang="en-ID" sz="2400" kern="100" dirty="0">
                <a:effectLst/>
                <a:latin typeface="Bricolage Grotesque"/>
                <a:ea typeface="Aptos" panose="020B0004020202020204" pitchFamily="34" charset="0"/>
                <a:cs typeface="Times New Roman" panose="02020603050405020304" pitchFamily="18" charset="0"/>
              </a:rPr>
              <a:t>Tabletop exercises and scenarios</a:t>
            </a:r>
          </a:p>
          <a:p>
            <a:endParaRPr lang="en-ID" dirty="0"/>
          </a:p>
        </p:txBody>
      </p:sp>
    </p:spTree>
    <p:extLst>
      <p:ext uri="{BB962C8B-B14F-4D97-AF65-F5344CB8AC3E}">
        <p14:creationId xmlns:p14="http://schemas.microsoft.com/office/powerpoint/2010/main" val="33667351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031B0-ED97-A84E-3B8F-E4E4A60BA563}"/>
              </a:ext>
            </a:extLst>
          </p:cNvPr>
          <p:cNvSpPr>
            <a:spLocks noGrp="1"/>
          </p:cNvSpPr>
          <p:nvPr>
            <p:ph type="title"/>
          </p:nvPr>
        </p:nvSpPr>
        <p:spPr/>
        <p:txBody>
          <a:bodyPr/>
          <a:lstStyle/>
          <a:p>
            <a:r>
              <a:rPr lang="en-US" sz="4000" dirty="0"/>
              <a:t>FINAL STAGE</a:t>
            </a:r>
            <a:endParaRPr lang="en-ID" sz="4000" dirty="0"/>
          </a:p>
        </p:txBody>
      </p:sp>
      <p:sp>
        <p:nvSpPr>
          <p:cNvPr id="3" name="Text Placeholder 2">
            <a:extLst>
              <a:ext uri="{FF2B5EF4-FFF2-40B4-BE49-F238E27FC236}">
                <a16:creationId xmlns:a16="http://schemas.microsoft.com/office/drawing/2014/main" id="{8CB464E6-E6DA-0459-E009-CDF88AF36A37}"/>
              </a:ext>
            </a:extLst>
          </p:cNvPr>
          <p:cNvSpPr>
            <a:spLocks noGrp="1"/>
          </p:cNvSpPr>
          <p:nvPr>
            <p:ph type="body" idx="1"/>
          </p:nvPr>
        </p:nvSpPr>
        <p:spPr/>
        <p:txBody>
          <a:bodyPr/>
          <a:lstStyle/>
          <a:p>
            <a:pPr marL="457200" indent="-457200">
              <a:lnSpc>
                <a:spcPct val="107000"/>
              </a:lnSpc>
            </a:pPr>
            <a:r>
              <a:rPr lang="en-ID" sz="2800" kern="0" dirty="0">
                <a:effectLst/>
                <a:latin typeface="Bricolage Grotesque"/>
                <a:ea typeface="Times New Roman" panose="02020603050405020304" pitchFamily="18" charset="0"/>
                <a:cs typeface="Times New Roman" panose="02020603050405020304" pitchFamily="18" charset="0"/>
              </a:rPr>
              <a:t>review as much pertinent information as possible during this step</a:t>
            </a:r>
            <a:endParaRPr lang="en-ID" sz="2800" kern="100" dirty="0">
              <a:effectLst/>
              <a:latin typeface="Bricolage Grotesque"/>
              <a:ea typeface="Aptos" panose="020B0004020202020204" pitchFamily="34" charset="0"/>
              <a:cs typeface="Times New Roman" panose="02020603050405020304" pitchFamily="18" charset="0"/>
            </a:endParaRPr>
          </a:p>
          <a:p>
            <a:pPr marL="457200" indent="-457200">
              <a:lnSpc>
                <a:spcPct val="107000"/>
              </a:lnSpc>
              <a:spcAft>
                <a:spcPts val="800"/>
              </a:spcAft>
            </a:pPr>
            <a:r>
              <a:rPr lang="en-ID" sz="2800" kern="0" dirty="0">
                <a:effectLst/>
                <a:latin typeface="Bricolage Grotesque"/>
                <a:ea typeface="Times New Roman" panose="02020603050405020304" pitchFamily="18" charset="0"/>
                <a:cs typeface="Times New Roman" panose="02020603050405020304" pitchFamily="18" charset="0"/>
              </a:rPr>
              <a:t>interview any affected staff and, if possible, affected consumers</a:t>
            </a:r>
            <a:endParaRPr lang="en-ID" sz="2800" kern="100" dirty="0">
              <a:effectLst/>
              <a:latin typeface="Bricolage Grotesque"/>
              <a:ea typeface="Aptos" panose="020B000402020202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10051650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B42F-7490-CC17-3C4D-5445733BC505}"/>
              </a:ext>
            </a:extLst>
          </p:cNvPr>
          <p:cNvSpPr>
            <a:spLocks noGrp="1"/>
          </p:cNvSpPr>
          <p:nvPr>
            <p:ph type="title"/>
          </p:nvPr>
        </p:nvSpPr>
        <p:spPr/>
        <p:txBody>
          <a:bodyPr/>
          <a:lstStyle/>
          <a:p>
            <a:r>
              <a:rPr lang="en-US" sz="4000" dirty="0"/>
              <a:t>OPTIONAL STEPS</a:t>
            </a:r>
            <a:endParaRPr lang="en-ID" sz="4000" dirty="0"/>
          </a:p>
        </p:txBody>
      </p:sp>
      <p:sp>
        <p:nvSpPr>
          <p:cNvPr id="3" name="Text Placeholder 2">
            <a:extLst>
              <a:ext uri="{FF2B5EF4-FFF2-40B4-BE49-F238E27FC236}">
                <a16:creationId xmlns:a16="http://schemas.microsoft.com/office/drawing/2014/main" id="{EDF7932A-C479-B276-E0A4-199D8C18273D}"/>
              </a:ext>
            </a:extLst>
          </p:cNvPr>
          <p:cNvSpPr>
            <a:spLocks noGrp="1"/>
          </p:cNvSpPr>
          <p:nvPr>
            <p:ph type="body" idx="1"/>
          </p:nvPr>
        </p:nvSpPr>
        <p:spPr/>
        <p:txBody>
          <a:bodyPr/>
          <a:lstStyle/>
          <a:p>
            <a:pPr marL="342900" lvl="0" indent="-342900">
              <a:lnSpc>
                <a:spcPct val="107000"/>
              </a:lnSpc>
              <a:spcAft>
                <a:spcPts val="800"/>
              </a:spcAft>
              <a:buFont typeface="Aptos" panose="020B0004020202020204" pitchFamily="34" charset="0"/>
              <a:buChar char="-"/>
            </a:pPr>
            <a:r>
              <a:rPr lang="en-ID" sz="2400" b="1" kern="0" dirty="0">
                <a:effectLst/>
                <a:latin typeface="Bricolage Grotesque"/>
                <a:ea typeface="Times New Roman" panose="02020603050405020304" pitchFamily="18" charset="0"/>
                <a:cs typeface="Times New Roman" panose="02020603050405020304" pitchFamily="18" charset="0"/>
              </a:rPr>
              <a:t>Threat Analysis and Investigation: (use in conjunction with step 6)</a:t>
            </a:r>
            <a:endParaRPr lang="en-ID" sz="2400" kern="100" dirty="0">
              <a:effectLst/>
              <a:latin typeface="Bricolage Grotesque"/>
              <a:ea typeface="Aptos" panose="020B000402020202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ID" sz="2400" kern="0" dirty="0">
                <a:effectLst/>
                <a:latin typeface="Bricolage Grotesque"/>
                <a:ea typeface="Times New Roman" panose="02020603050405020304" pitchFamily="18" charset="0"/>
                <a:cs typeface="Times New Roman" panose="02020603050405020304" pitchFamily="18" charset="0"/>
              </a:rPr>
              <a:t>Information concerning the threat’s origin</a:t>
            </a:r>
            <a:endParaRPr lang="en-ID" sz="2400" kern="100" dirty="0">
              <a:effectLst/>
              <a:latin typeface="Bricolage Grotesque"/>
              <a:ea typeface="Aptos" panose="020B000402020202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ID" sz="2400" kern="0" dirty="0">
                <a:effectLst/>
                <a:latin typeface="Bricolage Grotesque"/>
                <a:ea typeface="Times New Roman" panose="02020603050405020304" pitchFamily="18" charset="0"/>
                <a:cs typeface="Times New Roman" panose="02020603050405020304" pitchFamily="18" charset="0"/>
              </a:rPr>
              <a:t>Its usage in other security incidents</a:t>
            </a:r>
            <a:endParaRPr lang="en-ID" sz="2400" kern="100" dirty="0">
              <a:effectLst/>
              <a:latin typeface="Bricolage Grotesque"/>
              <a:ea typeface="Aptos" panose="020B000402020202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ID" sz="2400" kern="0" dirty="0">
                <a:effectLst/>
                <a:latin typeface="Bricolage Grotesque"/>
                <a:ea typeface="Times New Roman" panose="02020603050405020304" pitchFamily="18" charset="0"/>
                <a:cs typeface="Times New Roman" panose="02020603050405020304" pitchFamily="18" charset="0"/>
              </a:rPr>
              <a:t>Whether there’s a chance for a secondary attack</a:t>
            </a:r>
            <a:endParaRPr lang="en-ID" sz="2400" kern="100" dirty="0">
              <a:effectLst/>
              <a:latin typeface="Bricolage Grotesque"/>
              <a:ea typeface="Aptos" panose="020B0004020202020204" pitchFamily="34" charset="0"/>
              <a:cs typeface="Times New Roman" panose="02020603050405020304" pitchFamily="18" charset="0"/>
            </a:endParaRPr>
          </a:p>
          <a:p>
            <a:pPr marL="342900" lvl="0" indent="-342900">
              <a:lnSpc>
                <a:spcPct val="107000"/>
              </a:lnSpc>
              <a:buFont typeface="Aptos" panose="020B0004020202020204" pitchFamily="34" charset="0"/>
              <a:buChar char="-"/>
            </a:pPr>
            <a:r>
              <a:rPr lang="en-ID" sz="2400" b="1" kern="0" dirty="0">
                <a:effectLst/>
                <a:latin typeface="Bricolage Grotesque"/>
                <a:ea typeface="Times New Roman" panose="02020603050405020304" pitchFamily="18" charset="0"/>
                <a:cs typeface="Times New Roman" panose="02020603050405020304" pitchFamily="18" charset="0"/>
              </a:rPr>
              <a:t>Employee Onboarding and Training</a:t>
            </a:r>
            <a:endParaRPr lang="en-ID" sz="2400" kern="100" dirty="0">
              <a:effectLst/>
              <a:latin typeface="Bricolage Grotesque"/>
              <a:ea typeface="Aptos" panose="020B0004020202020204" pitchFamily="34" charset="0"/>
              <a:cs typeface="Times New Roman" panose="02020603050405020304" pitchFamily="18" charset="0"/>
            </a:endParaRPr>
          </a:p>
          <a:p>
            <a:pPr marL="342900" lvl="0" indent="-342900">
              <a:lnSpc>
                <a:spcPct val="107000"/>
              </a:lnSpc>
              <a:spcAft>
                <a:spcPts val="800"/>
              </a:spcAft>
              <a:buFont typeface="Aptos" panose="020B0004020202020204" pitchFamily="34" charset="0"/>
              <a:buChar char="-"/>
            </a:pPr>
            <a:r>
              <a:rPr lang="en-ID" sz="2400" b="1" kern="0" dirty="0">
                <a:effectLst/>
                <a:latin typeface="Bricolage Grotesque"/>
                <a:ea typeface="Times New Roman" panose="02020603050405020304" pitchFamily="18" charset="0"/>
                <a:cs typeface="Times New Roman" panose="02020603050405020304" pitchFamily="18" charset="0"/>
              </a:rPr>
              <a:t>Creating Customized Plan</a:t>
            </a:r>
            <a:endParaRPr lang="en-ID" sz="2400" kern="100" dirty="0">
              <a:effectLst/>
              <a:latin typeface="Bricolage Grotesque"/>
              <a:ea typeface="Aptos" panose="020B000402020202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3614460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1707F-A70D-4477-C30C-398E5022B2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A2BF40-ECE1-BF83-9369-9DFE0EE59396}"/>
              </a:ext>
            </a:extLst>
          </p:cNvPr>
          <p:cNvSpPr>
            <a:spLocks noGrp="1"/>
          </p:cNvSpPr>
          <p:nvPr>
            <p:ph type="title"/>
          </p:nvPr>
        </p:nvSpPr>
        <p:spPr>
          <a:xfrm>
            <a:off x="959999" y="234137"/>
            <a:ext cx="10272000" cy="763600"/>
          </a:xfrm>
        </p:spPr>
        <p:txBody>
          <a:bodyPr/>
          <a:lstStyle/>
          <a:p>
            <a:r>
              <a:rPr lang="en-US" sz="4000" dirty="0"/>
              <a:t>MOTIVE</a:t>
            </a:r>
            <a:endParaRPr lang="en-ID" sz="4000" dirty="0"/>
          </a:p>
        </p:txBody>
      </p:sp>
      <p:sp>
        <p:nvSpPr>
          <p:cNvPr id="3" name="Text Placeholder 2">
            <a:extLst>
              <a:ext uri="{FF2B5EF4-FFF2-40B4-BE49-F238E27FC236}">
                <a16:creationId xmlns:a16="http://schemas.microsoft.com/office/drawing/2014/main" id="{1BE38847-01D0-FF22-7126-1A53BFBFC7EA}"/>
              </a:ext>
            </a:extLst>
          </p:cNvPr>
          <p:cNvSpPr>
            <a:spLocks noGrp="1"/>
          </p:cNvSpPr>
          <p:nvPr>
            <p:ph type="body" idx="1"/>
          </p:nvPr>
        </p:nvSpPr>
        <p:spPr>
          <a:xfrm>
            <a:off x="880513" y="1449400"/>
            <a:ext cx="5433201" cy="4929629"/>
          </a:xfrm>
        </p:spPr>
        <p:txBody>
          <a:bodyPr/>
          <a:lstStyle/>
          <a:p>
            <a:r>
              <a:rPr lang="en-US" sz="2200" b="1" dirty="0">
                <a:latin typeface="Bricolage Grotesque"/>
              </a:rPr>
              <a:t>Malicious Competition: </a:t>
            </a:r>
            <a:r>
              <a:rPr lang="en-US" sz="2200" dirty="0">
                <a:latin typeface="Bricolage Grotesque"/>
              </a:rPr>
              <a:t>In the realm of business, DDoS attacks can be used by competitors to disrupt a rival's online presence and gain an unfair advantage</a:t>
            </a:r>
          </a:p>
          <a:p>
            <a:r>
              <a:rPr lang="en-US" sz="2200" b="1" dirty="0">
                <a:latin typeface="Bricolage Grotesque"/>
              </a:rPr>
              <a:t>Financial Gain: </a:t>
            </a:r>
            <a:r>
              <a:rPr lang="en-US" sz="2200" dirty="0">
                <a:latin typeface="Bricolage Grotesque"/>
              </a:rPr>
              <a:t>DDoS attacks can be wielded as an extortion tool. Attackers may cripple an organization's online services and demand a ransom in exchange for restoring normalcy</a:t>
            </a:r>
          </a:p>
        </p:txBody>
      </p:sp>
      <p:pic>
        <p:nvPicPr>
          <p:cNvPr id="7" name="Picture 6" descr="A hand holding a fan of money&#10;&#10;Description automatically generated">
            <a:extLst>
              <a:ext uri="{FF2B5EF4-FFF2-40B4-BE49-F238E27FC236}">
                <a16:creationId xmlns:a16="http://schemas.microsoft.com/office/drawing/2014/main" id="{5F9ABDD4-A12D-7975-3131-543B473B90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2143" y="1449400"/>
            <a:ext cx="2884714" cy="4327071"/>
          </a:xfrm>
          <a:prstGeom prst="rect">
            <a:avLst/>
          </a:prstGeom>
        </p:spPr>
      </p:pic>
    </p:spTree>
    <p:extLst>
      <p:ext uri="{BB962C8B-B14F-4D97-AF65-F5344CB8AC3E}">
        <p14:creationId xmlns:p14="http://schemas.microsoft.com/office/powerpoint/2010/main" val="125545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306BB-60E6-51E1-2D54-7249F6F225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D045C0-9BB2-4081-9CC4-0363746DDE6C}"/>
              </a:ext>
            </a:extLst>
          </p:cNvPr>
          <p:cNvSpPr>
            <a:spLocks noGrp="1"/>
          </p:cNvSpPr>
          <p:nvPr>
            <p:ph type="title"/>
          </p:nvPr>
        </p:nvSpPr>
        <p:spPr>
          <a:xfrm>
            <a:off x="959999" y="234137"/>
            <a:ext cx="10272000" cy="763600"/>
          </a:xfrm>
        </p:spPr>
        <p:txBody>
          <a:bodyPr/>
          <a:lstStyle/>
          <a:p>
            <a:r>
              <a:rPr lang="en-US" sz="4000" dirty="0"/>
              <a:t>MOTIVE</a:t>
            </a:r>
            <a:endParaRPr lang="en-ID" sz="4000" dirty="0"/>
          </a:p>
        </p:txBody>
      </p:sp>
      <p:sp>
        <p:nvSpPr>
          <p:cNvPr id="3" name="Text Placeholder 2">
            <a:extLst>
              <a:ext uri="{FF2B5EF4-FFF2-40B4-BE49-F238E27FC236}">
                <a16:creationId xmlns:a16="http://schemas.microsoft.com/office/drawing/2014/main" id="{E759F886-A6CD-231A-25D3-21EC0B020478}"/>
              </a:ext>
            </a:extLst>
          </p:cNvPr>
          <p:cNvSpPr>
            <a:spLocks noGrp="1"/>
          </p:cNvSpPr>
          <p:nvPr>
            <p:ph type="body" idx="1"/>
          </p:nvPr>
        </p:nvSpPr>
        <p:spPr>
          <a:xfrm>
            <a:off x="378279" y="1725385"/>
            <a:ext cx="5004575" cy="4180114"/>
          </a:xfrm>
        </p:spPr>
        <p:txBody>
          <a:bodyPr/>
          <a:lstStyle/>
          <a:p>
            <a:r>
              <a:rPr lang="en-US" sz="2200" b="1" dirty="0">
                <a:latin typeface="Bricolage Grotesque"/>
              </a:rPr>
              <a:t>Personal Grudges and Vendetta: </a:t>
            </a:r>
            <a:r>
              <a:rPr lang="en-US" sz="2200" dirty="0">
                <a:latin typeface="Bricolage Grotesque"/>
              </a:rPr>
              <a:t>DDoS attacks can be fueled by personal vendettas or disgruntled individuals seeking revenge against an organization or individual</a:t>
            </a:r>
          </a:p>
          <a:p>
            <a:r>
              <a:rPr lang="en-US" sz="2200" b="1" dirty="0">
                <a:latin typeface="Bricolage Grotesque"/>
              </a:rPr>
              <a:t>Purely Destructive Acts: </a:t>
            </a:r>
            <a:r>
              <a:rPr lang="en-US" sz="2200" dirty="0">
                <a:latin typeface="Bricolage Grotesque"/>
              </a:rPr>
              <a:t>In some cases, DDoS attacks might be motivated by a desire for chaos or disruption</a:t>
            </a:r>
            <a:endParaRPr lang="en-ID" sz="2200" dirty="0">
              <a:latin typeface="Bricolage Grotesque"/>
            </a:endParaRPr>
          </a:p>
        </p:txBody>
      </p:sp>
      <p:pic>
        <p:nvPicPr>
          <p:cNvPr id="5" name="Picture 4" descr="A person standing in front of a burning city&#10;&#10;Description automatically generated">
            <a:extLst>
              <a:ext uri="{FF2B5EF4-FFF2-40B4-BE49-F238E27FC236}">
                <a16:creationId xmlns:a16="http://schemas.microsoft.com/office/drawing/2014/main" id="{819CDD83-5152-2206-F3BC-7C8D09136F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384" y="1812471"/>
            <a:ext cx="5536747" cy="3407229"/>
          </a:xfrm>
          <a:prstGeom prst="rect">
            <a:avLst/>
          </a:prstGeom>
        </p:spPr>
      </p:pic>
    </p:spTree>
    <p:extLst>
      <p:ext uri="{BB962C8B-B14F-4D97-AF65-F5344CB8AC3E}">
        <p14:creationId xmlns:p14="http://schemas.microsoft.com/office/powerpoint/2010/main" val="3142894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EAB2E-EE1F-4B45-9578-CF8A0E17D716}"/>
              </a:ext>
            </a:extLst>
          </p:cNvPr>
          <p:cNvSpPr>
            <a:spLocks noGrp="1"/>
          </p:cNvSpPr>
          <p:nvPr>
            <p:ph type="title"/>
          </p:nvPr>
        </p:nvSpPr>
        <p:spPr>
          <a:xfrm>
            <a:off x="1166828" y="615139"/>
            <a:ext cx="10272000" cy="763600"/>
          </a:xfr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4000" b="1" dirty="0">
                <a:solidFill>
                  <a:schemeClr val="accent1">
                    <a:lumMod val="75000"/>
                  </a:schemeClr>
                </a:solidFill>
                <a:latin typeface="Bricolage Grotesque" panose="020B0604020202020204" charset="0"/>
              </a:rPr>
              <a:t>Volumetric attack</a:t>
            </a:r>
            <a:endParaRPr lang="vi-VN" sz="4000" b="1" dirty="0">
              <a:solidFill>
                <a:schemeClr val="accent1">
                  <a:lumMod val="75000"/>
                </a:schemeClr>
              </a:solidFill>
            </a:endParaRPr>
          </a:p>
        </p:txBody>
      </p:sp>
      <p:sp>
        <p:nvSpPr>
          <p:cNvPr id="3" name="Text Placeholder 2">
            <a:extLst>
              <a:ext uri="{FF2B5EF4-FFF2-40B4-BE49-F238E27FC236}">
                <a16:creationId xmlns:a16="http://schemas.microsoft.com/office/drawing/2014/main" id="{BB580609-B8AC-49F0-A18F-1DAF774EA810}"/>
              </a:ext>
            </a:extLst>
          </p:cNvPr>
          <p:cNvSpPr>
            <a:spLocks noGrp="1"/>
          </p:cNvSpPr>
          <p:nvPr>
            <p:ph type="body" idx="1"/>
          </p:nvPr>
        </p:nvSpPr>
        <p:spPr>
          <a:xfrm>
            <a:off x="960000" y="1620998"/>
            <a:ext cx="10272000" cy="3571487"/>
          </a:xfr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400" dirty="0">
                <a:latin typeface="Bricolage Grotesque" panose="020B0604020202020204" charset="0"/>
              </a:rPr>
              <a:t>Classic</a:t>
            </a:r>
          </a:p>
          <a:p>
            <a:endParaRPr lang="en-US" sz="2400" dirty="0">
              <a:latin typeface="Bricolage Grotesque" panose="020B0604020202020204" charset="0"/>
            </a:endParaRPr>
          </a:p>
          <a:p>
            <a:r>
              <a:rPr lang="en-US" sz="2400" dirty="0">
                <a:latin typeface="Bricolage Grotesque" panose="020B0604020202020204" charset="0"/>
              </a:rPr>
              <a:t>Brute force</a:t>
            </a:r>
          </a:p>
          <a:p>
            <a:endParaRPr lang="en-US" sz="2400" dirty="0">
              <a:latin typeface="Bricolage Grotesque" panose="020B0604020202020204" charset="0"/>
            </a:endParaRPr>
          </a:p>
          <a:p>
            <a:r>
              <a:rPr lang="en-US" sz="2400" dirty="0">
                <a:latin typeface="Bricolage Grotesque" panose="020B0604020202020204" charset="0"/>
              </a:rPr>
              <a:t>Layer 3 &amp; 4</a:t>
            </a:r>
          </a:p>
          <a:p>
            <a:endParaRPr lang="en-US" sz="2400" dirty="0">
              <a:latin typeface="Bricolage Grotesque" panose="020B0604020202020204" charset="0"/>
            </a:endParaRPr>
          </a:p>
          <a:p>
            <a:r>
              <a:rPr lang="vi-VN" sz="2400" dirty="0"/>
              <a:t>75% of DDoS attacks</a:t>
            </a:r>
            <a:endParaRPr lang="en-US" sz="2400" dirty="0">
              <a:latin typeface="Bricolage Grotesque" panose="020B0604020202020204" charset="0"/>
            </a:endParaRPr>
          </a:p>
          <a:p>
            <a:pPr marL="186262" indent="0">
              <a:buNone/>
            </a:pPr>
            <a:endParaRPr lang="en-US" sz="2400" dirty="0">
              <a:latin typeface="Bricolage Grotesque" panose="020B0604020202020204" charset="0"/>
            </a:endParaRPr>
          </a:p>
          <a:p>
            <a:r>
              <a:rPr lang="en-US" sz="2400" dirty="0">
                <a:latin typeface="Bricolage Grotesque" panose="020B0604020202020204" charset="0"/>
              </a:rPr>
              <a:t>Botnet – Machines infected with malware</a:t>
            </a:r>
          </a:p>
          <a:p>
            <a:endParaRPr lang="vi-VN" dirty="0"/>
          </a:p>
        </p:txBody>
      </p:sp>
    </p:spTree>
    <p:extLst>
      <p:ext uri="{BB962C8B-B14F-4D97-AF65-F5344CB8AC3E}">
        <p14:creationId xmlns:p14="http://schemas.microsoft.com/office/powerpoint/2010/main" val="722420262"/>
      </p:ext>
    </p:extLst>
  </p:cSld>
  <p:clrMapOvr>
    <a:masterClrMapping/>
  </p:clrMapOvr>
</p:sld>
</file>

<file path=ppt/theme/theme1.xml><?xml version="1.0" encoding="utf-8"?>
<a:theme xmlns:a="http://schemas.openxmlformats.org/drawingml/2006/main" name="Theme1">
  <a:themeElements>
    <a:clrScheme name="Simple Light">
      <a:dk1>
        <a:srgbClr val="333333"/>
      </a:dk1>
      <a:lt1>
        <a:srgbClr val="F6EFEB"/>
      </a:lt1>
      <a:dk2>
        <a:srgbClr val="D9CCC5"/>
      </a:dk2>
      <a:lt2>
        <a:srgbClr val="C2B4AD"/>
      </a:lt2>
      <a:accent1>
        <a:srgbClr val="BF9673"/>
      </a:accent1>
      <a:accent2>
        <a:srgbClr val="A68C76"/>
      </a:accent2>
      <a:accent3>
        <a:srgbClr val="775C47"/>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72257269-8040-432C-A5AA-CF0A7042F4B1}" vid="{AEE63DBB-7EAB-49E1-B168-13F9E78B77B0}"/>
    </a:ext>
  </a:ext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Theme1</Template>
  <TotalTime>1485</TotalTime>
  <Words>2579</Words>
  <Application>Microsoft Office PowerPoint</Application>
  <PresentationFormat>Widescreen</PresentationFormat>
  <Paragraphs>254</Paragraphs>
  <Slides>62</Slides>
  <Notes>21</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62</vt:i4>
      </vt:variant>
    </vt:vector>
  </HeadingPairs>
  <TitlesOfParts>
    <vt:vector size="77" baseType="lpstr">
      <vt:lpstr>Angsana New</vt:lpstr>
      <vt:lpstr>Aptos</vt:lpstr>
      <vt:lpstr>Arial</vt:lpstr>
      <vt:lpstr>Barlow</vt:lpstr>
      <vt:lpstr>Bricolage Grotesque</vt:lpstr>
      <vt:lpstr>Calibri</vt:lpstr>
      <vt:lpstr>Courier New</vt:lpstr>
      <vt:lpstr>DM Sans</vt:lpstr>
      <vt:lpstr>Nunito Light</vt:lpstr>
      <vt:lpstr>Proxima Nova</vt:lpstr>
      <vt:lpstr>Symbol</vt:lpstr>
      <vt:lpstr>Times New Roman</vt:lpstr>
      <vt:lpstr>Wingdings</vt:lpstr>
      <vt:lpstr>Theme1</vt:lpstr>
      <vt:lpstr>Slidesgo Final Pages</vt:lpstr>
      <vt:lpstr>DDoS Distributed denial of services attack</vt:lpstr>
      <vt:lpstr>GROUP INTRODUCTION</vt:lpstr>
      <vt:lpstr>TABLE OF CONTENTS</vt:lpstr>
      <vt:lpstr>WHAT IS DDOS</vt:lpstr>
      <vt:lpstr>HOW DDOS ATTACK WORKS</vt:lpstr>
      <vt:lpstr>MOTIVE</vt:lpstr>
      <vt:lpstr>MOTIVE</vt:lpstr>
      <vt:lpstr>MOTIVE</vt:lpstr>
      <vt:lpstr>Volumetric attack</vt:lpstr>
      <vt:lpstr>PowerPoint Presentation</vt:lpstr>
      <vt:lpstr>DNS Reflection Floods</vt:lpstr>
      <vt:lpstr>PowerPoint Presentation</vt:lpstr>
      <vt:lpstr>UDP floods</vt:lpstr>
      <vt:lpstr>PowerPoint Presentation</vt:lpstr>
      <vt:lpstr>TCP Reset Attack</vt:lpstr>
      <vt:lpstr>Reflection Amplification Attack</vt:lpstr>
      <vt:lpstr>Protocol Attack</vt:lpstr>
      <vt:lpstr>An introduction to Protocol Attack</vt:lpstr>
      <vt:lpstr>Inner working of a Protocol Attack</vt:lpstr>
      <vt:lpstr>PowerPoint Presentation</vt:lpstr>
      <vt:lpstr>SYN Flood</vt:lpstr>
      <vt:lpstr>PowerPoint Presentation</vt:lpstr>
      <vt:lpstr>Smurf  DDoS</vt:lpstr>
      <vt:lpstr>Smurf  DDoS</vt:lpstr>
      <vt:lpstr>PowerPoint Presentation</vt:lpstr>
      <vt:lpstr>ICMP Flood</vt:lpstr>
      <vt:lpstr>ICMP Flood</vt:lpstr>
      <vt:lpstr>PowerPoint Presentation</vt:lpstr>
      <vt:lpstr>LAYER 7 ATTACK</vt:lpstr>
      <vt:lpstr>An introduction to layer 7 attack</vt:lpstr>
      <vt:lpstr>HTTP GET and POST attack</vt:lpstr>
      <vt:lpstr>HTTP Flood attack</vt:lpstr>
      <vt:lpstr>HTTP Flood attack</vt:lpstr>
      <vt:lpstr>Low-and-Slow POST Attacks</vt:lpstr>
      <vt:lpstr>Fragmented HTTP Flood attack</vt:lpstr>
      <vt:lpstr>Single Session or Single Request Attack</vt:lpstr>
      <vt:lpstr>SQL Injection </vt:lpstr>
      <vt:lpstr>DDOS Prevention</vt:lpstr>
      <vt:lpstr>PowerPoint Presentation</vt:lpstr>
      <vt:lpstr>PowerPoint Presentation</vt:lpstr>
      <vt:lpstr>PowerPoint Presentation</vt:lpstr>
      <vt:lpstr>Rate Limiting</vt:lpstr>
      <vt:lpstr>Client Puzzle Protocol</vt:lpstr>
      <vt:lpstr>Detection Signs and Ways to detect an ongoing DDoS attack </vt:lpstr>
      <vt:lpstr>PowerPoint Presentation</vt:lpstr>
      <vt:lpstr>Common techniques for detecting DDoS</vt:lpstr>
      <vt:lpstr>Stream-based analytics</vt:lpstr>
      <vt:lpstr>Packet-based analysis</vt:lpstr>
      <vt:lpstr>Behavioral analysis</vt:lpstr>
      <vt:lpstr>Abnormal detection</vt:lpstr>
      <vt:lpstr>Cloud-based detection</vt:lpstr>
      <vt:lpstr>Intrusion prevention system and intrusion detection system (IPS/IDS)</vt:lpstr>
      <vt:lpstr>PowerPoint Presentation</vt:lpstr>
      <vt:lpstr>GOAL</vt:lpstr>
      <vt:lpstr>INCIDENT RECOVERY PLAN </vt:lpstr>
      <vt:lpstr>1ST STAGE</vt:lpstr>
      <vt:lpstr>2nd STAGE</vt:lpstr>
      <vt:lpstr>3rd STAGE</vt:lpstr>
      <vt:lpstr>4th STAGE</vt:lpstr>
      <vt:lpstr>5th STAGE</vt:lpstr>
      <vt:lpstr>FINAL STAGE</vt:lpstr>
      <vt:lpstr>OPTIONAL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NGUYỄN PHÚC HUY</dc:creator>
  <cp:lastModifiedBy>NGUYỄN BỬU THẠCH</cp:lastModifiedBy>
  <cp:revision>45</cp:revision>
  <dcterms:created xsi:type="dcterms:W3CDTF">2024-11-10T12:57:10Z</dcterms:created>
  <dcterms:modified xsi:type="dcterms:W3CDTF">2024-11-16T07:33:38Z</dcterms:modified>
</cp:coreProperties>
</file>