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br>
              <a:rPr lang="en-US" dirty="0" smtClean="0"/>
            </a:b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87" y="1947627"/>
            <a:ext cx="6427186" cy="38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Picture 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3" y="2011755"/>
            <a:ext cx="3943900" cy="377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4746812" y="2245660"/>
            <a:ext cx="0" cy="321384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65" y="2245660"/>
            <a:ext cx="6127376" cy="342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1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bằng</a:t>
            </a:r>
            <a:r>
              <a:rPr lang="en-US" dirty="0" smtClean="0"/>
              <a:t> Wireshark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82" y="1846263"/>
            <a:ext cx="7411161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Ethernet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3" y="2460168"/>
            <a:ext cx="7090334" cy="185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5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Gói</a:t>
            </a:r>
            <a:r>
              <a:rPr lang="en-US" dirty="0" smtClean="0"/>
              <a:t> tin IP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04023"/>
            <a:ext cx="6711115" cy="27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8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36386" y="1846263"/>
          <a:ext cx="5579554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661720" imgH="4081320" progId="Word.Document.8">
                  <p:embed/>
                </p:oleObj>
              </mc:Choice>
              <mc:Fallback>
                <p:oleObj name="Document" r:id="rId3" imgW="5661720" imgH="4081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386" y="1846263"/>
                        <a:ext cx="5579554" cy="402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Connection Oriented 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Reliability </a:t>
            </a:r>
          </a:p>
          <a:p>
            <a:r>
              <a:rPr lang="en-US" dirty="0" smtClean="0"/>
              <a:t>TCP Port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TCP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smtClean="0"/>
              <a:t>Duy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  <a:endParaRPr lang="en-US" dirty="0"/>
          </a:p>
        </p:txBody>
      </p:sp>
      <p:graphicFrame>
        <p:nvGraphicFramePr>
          <p:cNvPr id="4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644786"/>
              </p:ext>
            </p:extLst>
          </p:nvPr>
        </p:nvGraphicFramePr>
        <p:xfrm>
          <a:off x="1743457" y="2249301"/>
          <a:ext cx="8766045" cy="302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661720" imgH="1953000" progId="Word.Document.8">
                  <p:embed/>
                </p:oleObj>
              </mc:Choice>
              <mc:Fallback>
                <p:oleObj name="Document" r:id="rId3" imgW="5661720" imgH="195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57" y="2249301"/>
                        <a:ext cx="8766045" cy="30236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905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73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Document</vt:lpstr>
      <vt:lpstr>Chương 1:  Kiến thức cơ bản</vt:lpstr>
      <vt:lpstr>Mô hình TCP/IP</vt:lpstr>
      <vt:lpstr>Đóng gói dữ liệu</vt:lpstr>
      <vt:lpstr>Kiểm tra gói tin bằng Wireshark</vt:lpstr>
      <vt:lpstr>Giao thức Ethernet</vt:lpstr>
      <vt:lpstr>Giao thức IP</vt:lpstr>
      <vt:lpstr>Giao thức TCP</vt:lpstr>
      <vt:lpstr>Giao thức TCP</vt:lpstr>
      <vt:lpstr>Giao thức UDP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Khanh Tran Ngo Nhu</cp:lastModifiedBy>
  <cp:revision>13</cp:revision>
  <dcterms:created xsi:type="dcterms:W3CDTF">2016-08-15T07:44:19Z</dcterms:created>
  <dcterms:modified xsi:type="dcterms:W3CDTF">2016-08-15T15:03:33Z</dcterms:modified>
</cp:coreProperties>
</file>