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0" d="100"/>
          <a:sy n="60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AF886-EFE2-485B-8C87-6FD67084756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4EE8-B403-4524-925F-0DA902FD3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54EE8-B403-4524-925F-0DA902FD3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buFont typeface="Wingdings" panose="05000000000000000000" pitchFamily="2" charset="2"/>
              <a:buChar char="Ø"/>
              <a:defRPr sz="2800"/>
            </a:lvl1pPr>
            <a:lvl2pPr marL="517525" indent="-182563"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9851C4-7900-4023-94D0-51B1BECE448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55694"/>
            <a:ext cx="10058400" cy="2429077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Chương</a:t>
            </a:r>
            <a:r>
              <a:rPr lang="en-US" sz="6000" dirty="0" smtClean="0"/>
              <a:t> 3: </a:t>
            </a:r>
            <a:br>
              <a:rPr lang="en-US" sz="6000" dirty="0" smtClean="0"/>
            </a:br>
            <a:r>
              <a:rPr lang="en-US" sz="6000" dirty="0" err="1" smtClean="0"/>
              <a:t>Lập</a:t>
            </a:r>
            <a:r>
              <a:rPr lang="en-US" sz="6000" dirty="0" smtClean="0"/>
              <a:t>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Socket phi </a:t>
            </a:r>
            <a:r>
              <a:rPr lang="en-US" sz="6000" dirty="0" err="1" smtClean="0"/>
              <a:t>kết</a:t>
            </a:r>
            <a:r>
              <a:rPr lang="en-US" sz="6000" dirty="0" smtClean="0"/>
              <a:t> </a:t>
            </a:r>
            <a:r>
              <a:rPr lang="en-US" sz="6000" dirty="0" err="1" smtClean="0"/>
              <a:t>nối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5279"/>
            <a:ext cx="10058400" cy="1143000"/>
          </a:xfrm>
        </p:spPr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913278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Lập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trình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mạng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8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Time-out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ReceiveFrom</a:t>
            </a:r>
            <a:r>
              <a:rPr lang="en-US" dirty="0" smtClean="0"/>
              <a:t>()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block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SetSocketOption</a:t>
            </a:r>
            <a:r>
              <a:rPr lang="en-US" dirty="0" smtClean="0"/>
              <a:t>()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ReceiveTimeout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SetSocketOption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SocketOptionLevel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SocketOptionName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</a:p>
          <a:p>
            <a:r>
              <a:rPr lang="en-US" i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Ví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dụ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: </a:t>
            </a:r>
            <a:r>
              <a:rPr lang="en-US" i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TimeOutUDPClient</a:t>
            </a:r>
            <a:endParaRPr lang="en-US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3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Time-out,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ReceiveFrom</a:t>
            </a:r>
            <a:r>
              <a:rPr lang="en-US" dirty="0" smtClean="0"/>
              <a:t>()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try-catch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Error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err="1" smtClean="0"/>
              <a:t>Một</a:t>
            </a:r>
            <a:r>
              <a:rPr lang="en-US" sz="5800" dirty="0" smtClean="0"/>
              <a:t> </a:t>
            </a:r>
            <a:r>
              <a:rPr lang="en-US" sz="5800" dirty="0" err="1" smtClean="0"/>
              <a:t>vài</a:t>
            </a:r>
            <a:r>
              <a:rPr lang="en-US" sz="5800" dirty="0" smtClean="0"/>
              <a:t> </a:t>
            </a:r>
            <a:r>
              <a:rPr lang="en-US" sz="5800" dirty="0" err="1" smtClean="0"/>
              <a:t>mã</a:t>
            </a:r>
            <a:r>
              <a:rPr lang="en-US" sz="5800" dirty="0" smtClean="0"/>
              <a:t> </a:t>
            </a:r>
            <a:r>
              <a:rPr lang="en-US" sz="5800" dirty="0" err="1" smtClean="0"/>
              <a:t>lỗi</a:t>
            </a:r>
            <a:endParaRPr lang="en-US" sz="5800" dirty="0" smtClean="0"/>
          </a:p>
          <a:p>
            <a:pPr lvl="1"/>
            <a:r>
              <a:rPr lang="en-US" sz="4400" dirty="0"/>
              <a:t>10040: Message too long</a:t>
            </a:r>
          </a:p>
          <a:p>
            <a:pPr lvl="1"/>
            <a:r>
              <a:rPr lang="en-US" sz="4400" dirty="0"/>
              <a:t>10054: Connection reset by peer</a:t>
            </a:r>
          </a:p>
          <a:p>
            <a:pPr lvl="1"/>
            <a:r>
              <a:rPr lang="en-US" sz="4400" dirty="0"/>
              <a:t>10060: Connection timed out</a:t>
            </a:r>
          </a:p>
          <a:p>
            <a:r>
              <a:rPr lang="en-US" sz="5800" dirty="0" err="1" smtClean="0"/>
              <a:t>Ví</a:t>
            </a:r>
            <a:r>
              <a:rPr lang="en-US" sz="5800" dirty="0" smtClean="0"/>
              <a:t> </a:t>
            </a:r>
            <a:r>
              <a:rPr lang="en-US" sz="5800" dirty="0" err="1" smtClean="0"/>
              <a:t>dụ</a:t>
            </a:r>
            <a:r>
              <a:rPr lang="en-US" sz="5800" dirty="0" smtClean="0"/>
              <a:t> </a:t>
            </a:r>
            <a:r>
              <a:rPr lang="en-US" sz="5800" dirty="0" err="1" smtClean="0"/>
              <a:t>Xử</a:t>
            </a:r>
            <a:r>
              <a:rPr lang="en-US" sz="5800" dirty="0" smtClean="0"/>
              <a:t> </a:t>
            </a:r>
            <a:r>
              <a:rPr lang="en-US" sz="5800" dirty="0" err="1" smtClean="0"/>
              <a:t>lý</a:t>
            </a:r>
            <a:r>
              <a:rPr lang="en-US" sz="5800" dirty="0" smtClean="0"/>
              <a:t> </a:t>
            </a:r>
            <a:r>
              <a:rPr lang="en-US" sz="5800" dirty="0" err="1" smtClean="0"/>
              <a:t>lỗi</a:t>
            </a:r>
            <a:endParaRPr lang="en-US" sz="5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SocketException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if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e.ErrorCode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== 10054) </a:t>
            </a:r>
            <a:endParaRPr lang="en-U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xử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lỗi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ReceiveFrom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() timeout </a:t>
            </a:r>
            <a:endParaRPr lang="en-U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e.ErrorCode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== 10040) </a:t>
            </a:r>
            <a:endParaRPr lang="en-U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xử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lỗi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bộ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đệm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:</a:t>
            </a:r>
          </a:p>
          <a:p>
            <a:pPr marL="792162" lvl="1" indent="-457200">
              <a:buFont typeface="+mj-lt"/>
              <a:buAutoNum type="arabicParenR"/>
            </a:pP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ở </a:t>
            </a:r>
            <a:r>
              <a:rPr lang="en-US" dirty="0" err="1" smtClean="0"/>
              <a:t>xa</a:t>
            </a:r>
            <a:endParaRPr lang="en-US" dirty="0" smtClean="0"/>
          </a:p>
          <a:p>
            <a:pPr marL="792162" lvl="1" indent="-457200">
              <a:buFont typeface="+mj-lt"/>
              <a:buAutoNum type="arabicParenR"/>
            </a:pP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ở </a:t>
            </a:r>
            <a:r>
              <a:rPr lang="en-US" dirty="0" err="1" smtClean="0"/>
              <a:t>xa</a:t>
            </a:r>
            <a:endParaRPr lang="en-US" dirty="0" smtClean="0"/>
          </a:p>
          <a:p>
            <a:pPr marL="792162" lvl="1" indent="-457200">
              <a:buFont typeface="+mj-lt"/>
              <a:buAutoNum type="arabi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marL="792162" lvl="1" indent="-457200">
              <a:buFont typeface="+mj-lt"/>
              <a:buAutoNum type="arabi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time-out,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marL="792162" lvl="1" indent="-457200">
              <a:buFont typeface="+mj-lt"/>
              <a:buAutoNum type="arabicParenR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qui </a:t>
            </a:r>
            <a:r>
              <a:rPr lang="en-US" dirty="0" err="1" smtClean="0"/>
              <a:t>đinh</a:t>
            </a:r>
            <a:r>
              <a:rPr lang="en-US" dirty="0" smtClean="0"/>
              <a:t>,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1,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1363"/>
            <a:ext cx="10058400" cy="1450757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" y="1894842"/>
            <a:ext cx="6835140" cy="5380567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SndRcvData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message,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rmtdevice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retry = 0;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"Attempt #{0}"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retry);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s.SendTo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SocketFlags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rmtdevice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data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s.ReceiveFrom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Remote);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7040" y="1894842"/>
            <a:ext cx="6835140" cy="27567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75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retry++;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(retry &gt; 4)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995160" y="1894842"/>
            <a:ext cx="30480" cy="4307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Connect())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(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bận</a:t>
            </a:r>
            <a:r>
              <a:rPr lang="en-US" dirty="0" smtClean="0"/>
              <a:t>,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đứt</a:t>
            </a:r>
            <a:r>
              <a:rPr lang="en-US" dirty="0" smtClean="0"/>
              <a:t>,…)</a:t>
            </a:r>
          </a:p>
          <a:p>
            <a:pPr marL="0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UDP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922" y="2109788"/>
            <a:ext cx="5591115" cy="38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SendTo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SendTo</a:t>
            </a:r>
            <a:r>
              <a:rPr lang="en-US" dirty="0"/>
              <a:t>(byte[] 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dirty="0" err="1"/>
              <a:t>EndPoint</a:t>
            </a:r>
            <a:r>
              <a:rPr lang="en-US" dirty="0"/>
              <a:t> </a:t>
            </a:r>
            <a:r>
              <a:rPr lang="en-US" i="1" dirty="0"/>
              <a:t>Remote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SendTo</a:t>
            </a:r>
            <a:r>
              <a:rPr lang="en-US" dirty="0"/>
              <a:t>(byte[] 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dirty="0" err="1"/>
              <a:t>SocketFlags</a:t>
            </a:r>
            <a:r>
              <a:rPr lang="en-US" dirty="0"/>
              <a:t> Flags, </a:t>
            </a:r>
            <a:r>
              <a:rPr lang="en-US" dirty="0" err="1"/>
              <a:t>EndPoint</a:t>
            </a:r>
            <a:r>
              <a:rPr lang="en-US" dirty="0"/>
              <a:t> </a:t>
            </a:r>
            <a:r>
              <a:rPr lang="en-US" i="1" dirty="0"/>
              <a:t>Remote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SendTo</a:t>
            </a:r>
            <a:r>
              <a:rPr lang="en-US" dirty="0"/>
              <a:t>(byte</a:t>
            </a:r>
            <a:r>
              <a:rPr lang="en-US" dirty="0" smtClean="0"/>
              <a:t>[] </a:t>
            </a:r>
            <a:r>
              <a:rPr lang="en-US" i="1" dirty="0"/>
              <a:t>data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SocketFlags</a:t>
            </a:r>
            <a:r>
              <a:rPr lang="en-US" dirty="0"/>
              <a:t> Flags, </a:t>
            </a:r>
            <a:r>
              <a:rPr lang="en-US" dirty="0" err="1"/>
              <a:t>EndPoint</a:t>
            </a:r>
            <a:r>
              <a:rPr lang="en-US" dirty="0"/>
              <a:t> </a:t>
            </a:r>
            <a:r>
              <a:rPr lang="en-US" i="1" dirty="0"/>
              <a:t>Remote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SendTo</a:t>
            </a:r>
            <a:r>
              <a:rPr lang="en-US" dirty="0"/>
              <a:t>(byte[] 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SocketFlags</a:t>
            </a:r>
            <a:r>
              <a:rPr lang="en-US" dirty="0"/>
              <a:t> Flags, </a:t>
            </a:r>
            <a:r>
              <a:rPr lang="en-US" dirty="0" err="1"/>
              <a:t>EndPoint</a:t>
            </a:r>
            <a:r>
              <a:rPr lang="en-US" dirty="0"/>
              <a:t> </a:t>
            </a:r>
            <a:r>
              <a:rPr lang="en-US" i="1" dirty="0"/>
              <a:t>Remote</a:t>
            </a:r>
            <a:r>
              <a:rPr lang="en-US" dirty="0"/>
              <a:t>)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ReceiveFrom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ReceiveFrom</a:t>
            </a:r>
            <a:r>
              <a:rPr lang="en-US" dirty="0"/>
              <a:t>(byte[] data, ref </a:t>
            </a:r>
            <a:r>
              <a:rPr lang="en-US" dirty="0" err="1"/>
              <a:t>EndPoint</a:t>
            </a:r>
            <a:r>
              <a:rPr lang="en-US" dirty="0"/>
              <a:t> Remote</a:t>
            </a:r>
            <a:r>
              <a:rPr lang="en-US" dirty="0" smtClean="0"/>
              <a:t>)</a:t>
            </a:r>
          </a:p>
          <a:p>
            <a:r>
              <a:rPr lang="en-US" i="1" dirty="0" err="1" smtClean="0">
                <a:solidFill>
                  <a:srgbClr val="C00000"/>
                </a:solidFill>
              </a:rPr>
              <a:t>Ví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dụ</a:t>
            </a:r>
            <a:r>
              <a:rPr lang="en-US" i="1" dirty="0" smtClean="0">
                <a:solidFill>
                  <a:srgbClr val="C00000"/>
                </a:solidFill>
              </a:rPr>
              <a:t>: </a:t>
            </a:r>
            <a:r>
              <a:rPr lang="en-US" i="1" dirty="0" err="1" smtClean="0">
                <a:solidFill>
                  <a:srgbClr val="C00000"/>
                </a:solidFill>
              </a:rPr>
              <a:t>SimpleUDPServer</a:t>
            </a:r>
            <a:r>
              <a:rPr lang="en-US" i="1" dirty="0" smtClean="0">
                <a:solidFill>
                  <a:srgbClr val="C00000"/>
                </a:solidFill>
              </a:rPr>
              <a:t> &amp; Client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Connect() </a:t>
            </a:r>
            <a:r>
              <a:rPr lang="en-US" dirty="0" err="1" smtClean="0"/>
              <a:t>trong</a:t>
            </a:r>
            <a:r>
              <a:rPr lang="en-US" dirty="0" smtClean="0"/>
              <a:t> UDP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host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Connect(),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Send() </a:t>
            </a:r>
            <a:r>
              <a:rPr lang="en-US" dirty="0" err="1" smtClean="0"/>
              <a:t>và</a:t>
            </a:r>
            <a:r>
              <a:rPr lang="en-US" dirty="0" smtClean="0"/>
              <a:t> Receive()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i="1" dirty="0" err="1" smtClean="0">
                <a:solidFill>
                  <a:srgbClr val="C00000"/>
                </a:solidFill>
              </a:rPr>
              <a:t>Ví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dụ</a:t>
            </a:r>
            <a:r>
              <a:rPr lang="en-US" i="1" dirty="0" smtClean="0">
                <a:solidFill>
                  <a:srgbClr val="C00000"/>
                </a:solidFill>
              </a:rPr>
              <a:t>: </a:t>
            </a:r>
            <a:r>
              <a:rPr lang="en-US" i="1" dirty="0" err="1" smtClean="0">
                <a:solidFill>
                  <a:srgbClr val="C00000"/>
                </a:solidFill>
              </a:rPr>
              <a:t>OddUDPClient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UDP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IP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.</a:t>
            </a:r>
          </a:p>
          <a:p>
            <a:r>
              <a:rPr lang="vi-VN" dirty="0" smtClean="0">
                <a:latin typeface="Calibri (Body)"/>
              </a:rPr>
              <a:t>Mỗi lần gọi phương thức</a:t>
            </a:r>
            <a:r>
              <a:rPr lang="en-US" dirty="0" smtClean="0">
                <a:latin typeface="Calibri (Body)"/>
              </a:rPr>
              <a:t> </a:t>
            </a:r>
            <a:r>
              <a:rPr lang="vi-VN" dirty="0" smtClean="0">
                <a:latin typeface="Calibri (Body)"/>
              </a:rPr>
              <a:t>ReceiveFrom() </a:t>
            </a:r>
            <a:r>
              <a:rPr lang="en-US" dirty="0" err="1" smtClean="0">
                <a:latin typeface="Calibri (Body)"/>
              </a:rPr>
              <a:t>chỉ</a:t>
            </a:r>
            <a:r>
              <a:rPr lang="vi-VN" dirty="0" smtClean="0">
                <a:latin typeface="Calibri (Body)"/>
              </a:rPr>
              <a:t> đọc dữ liệu được gởi từ một phương thức SendTo().</a:t>
            </a:r>
            <a:endParaRPr lang="en-US" dirty="0" smtClean="0">
              <a:latin typeface="Calibri (Body)"/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Ví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dụ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TestUdpServer</a:t>
            </a:r>
            <a:r>
              <a:rPr lang="en-US" i="1" dirty="0" smtClean="0">
                <a:solidFill>
                  <a:srgbClr val="FF0000"/>
                </a:solidFill>
              </a:rPr>
              <a:t> &amp; Client</a:t>
            </a:r>
            <a:r>
              <a:rPr lang="vi-VN" dirty="0" smtClean="0">
                <a:latin typeface="+mj-lt"/>
              </a:rPr>
              <a:t/>
            </a:r>
            <a:br>
              <a:rPr lang="vi-VN" dirty="0" smtClean="0">
                <a:latin typeface="+mj-lt"/>
              </a:rPr>
            </a:b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UDP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chương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UDP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quan</a:t>
            </a:r>
            <a:r>
              <a:rPr lang="en-US" sz="3600" dirty="0" smtClean="0"/>
              <a:t> </a:t>
            </a:r>
            <a:r>
              <a:rPr lang="en-US" sz="3600" dirty="0" err="1" smtClean="0"/>
              <a:t>tâm</a:t>
            </a:r>
            <a:r>
              <a:rPr lang="en-US" sz="3600" dirty="0" smtClean="0"/>
              <a:t> </a:t>
            </a:r>
            <a:r>
              <a:rPr lang="en-US" sz="3600" dirty="0" err="1" smtClean="0"/>
              <a:t>đến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vấn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sau</a:t>
            </a:r>
            <a:r>
              <a:rPr lang="en-US" sz="3600" dirty="0" smtClean="0"/>
              <a:t>:</a:t>
            </a:r>
          </a:p>
          <a:p>
            <a:pPr lvl="1"/>
            <a:r>
              <a:rPr lang="en-US" sz="3200" dirty="0" err="1" smtClean="0"/>
              <a:t>Mất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do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ReceiveFrom</a:t>
            </a:r>
            <a:r>
              <a:rPr lang="en-US" sz="3200" dirty="0" smtClean="0"/>
              <a:t> ()</a:t>
            </a:r>
          </a:p>
          <a:p>
            <a:pPr lvl="1"/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phép</a:t>
            </a:r>
            <a:r>
              <a:rPr lang="en-US" sz="3200" dirty="0" smtClean="0"/>
              <a:t> </a:t>
            </a:r>
            <a:r>
              <a:rPr lang="en-US" sz="3200" dirty="0" err="1" smtClean="0"/>
              <a:t>mất</a:t>
            </a:r>
            <a:r>
              <a:rPr lang="en-US" sz="3200" dirty="0" smtClean="0"/>
              <a:t> </a:t>
            </a:r>
            <a:r>
              <a:rPr lang="en-US" sz="3200" dirty="0" err="1" smtClean="0"/>
              <a:t>gói</a:t>
            </a:r>
            <a:r>
              <a:rPr lang="en-US" sz="3200" dirty="0" smtClean="0"/>
              <a:t> tin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38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smtClean="0"/>
              <a:t>UDP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ReceiveFrom</a:t>
            </a:r>
            <a:r>
              <a:rPr lang="en-US" dirty="0" smtClean="0"/>
              <a:t>()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Ví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dụ</a:t>
            </a:r>
            <a:r>
              <a:rPr lang="en-US" i="1" dirty="0" smtClean="0">
                <a:solidFill>
                  <a:srgbClr val="C00000"/>
                </a:solidFill>
              </a:rPr>
              <a:t>: </a:t>
            </a:r>
            <a:r>
              <a:rPr lang="en-US" i="1" dirty="0" err="1" smtClean="0">
                <a:solidFill>
                  <a:srgbClr val="C00000"/>
                </a:solidFill>
              </a:rPr>
              <a:t>BadUDPClient</a:t>
            </a:r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ngoại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ReceiveFrom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đệm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tiếp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Ví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dụ</a:t>
            </a:r>
            <a:r>
              <a:rPr lang="en-US" i="1" dirty="0" smtClean="0">
                <a:solidFill>
                  <a:srgbClr val="C00000"/>
                </a:solidFill>
              </a:rPr>
              <a:t>: </a:t>
            </a:r>
            <a:r>
              <a:rPr lang="en-US" i="1" dirty="0" err="1" smtClean="0">
                <a:solidFill>
                  <a:srgbClr val="C00000"/>
                </a:solidFill>
              </a:rPr>
              <a:t>BetterUDPClient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phi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  <a:p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TCP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UDP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ocket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(Asynchronous </a:t>
            </a:r>
            <a:r>
              <a:rPr lang="en-US" smtClean="0"/>
              <a:t>sockets</a:t>
            </a:r>
            <a:r>
              <a:rPr lang="en-US" smtClean="0"/>
              <a:t>) 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Timer</a:t>
            </a:r>
          </a:p>
          <a:p>
            <a:pPr lvl="1"/>
            <a:r>
              <a:rPr lang="en-US" dirty="0" smtClean="0"/>
              <a:t>Socket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(Synchronous sockets)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Socket Time-out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1144</TotalTime>
  <Words>722</Words>
  <Application>Microsoft Office PowerPoint</Application>
  <PresentationFormat>Widescreen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Consolas</vt:lpstr>
      <vt:lpstr>Courier New</vt:lpstr>
      <vt:lpstr>Times New Roman</vt:lpstr>
      <vt:lpstr>Wingdings</vt:lpstr>
      <vt:lpstr>Retrospect</vt:lpstr>
      <vt:lpstr>Chương 3:  Lập trình Socket phi kết nối</vt:lpstr>
      <vt:lpstr>Tổng quan</vt:lpstr>
      <vt:lpstr>Mô hình lập trình UDP</vt:lpstr>
      <vt:lpstr>Gửi và nhận dữ liệu</vt:lpstr>
      <vt:lpstr>Sử dụng phương thức Connect() trong UDP Client</vt:lpstr>
      <vt:lpstr>Phân biệt thông điệp UDP</vt:lpstr>
      <vt:lpstr>Các vấn đề UDP </vt:lpstr>
      <vt:lpstr>Ngăn ngừa mất dữ liệu </vt:lpstr>
      <vt:lpstr>Ngăn ngừa mất gói tin</vt:lpstr>
      <vt:lpstr>Socket Time-out</vt:lpstr>
      <vt:lpstr>Xử lý biệt lệ</vt:lpstr>
      <vt:lpstr>Socket Error Codes</vt:lpstr>
      <vt:lpstr>Điều khiển việc truyền lại gói tin</vt:lpstr>
      <vt:lpstr>Phương thức gửi, nhận UDP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Khanh Tran Ngo Nhu</dc:creator>
  <cp:lastModifiedBy>Khanh Tran Ngo Nhu</cp:lastModifiedBy>
  <cp:revision>59</cp:revision>
  <dcterms:created xsi:type="dcterms:W3CDTF">2016-08-15T07:44:19Z</dcterms:created>
  <dcterms:modified xsi:type="dcterms:W3CDTF">2016-08-30T01:29:43Z</dcterms:modified>
</cp:coreProperties>
</file>