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1"/>
  </p:notesMasterIdLst>
  <p:sldIdLst>
    <p:sldId id="273" r:id="rId2"/>
    <p:sldId id="256" r:id="rId3"/>
    <p:sldId id="257" r:id="rId4"/>
    <p:sldId id="275" r:id="rId5"/>
    <p:sldId id="276" r:id="rId6"/>
    <p:sldId id="277" r:id="rId7"/>
    <p:sldId id="258" r:id="rId8"/>
    <p:sldId id="259" r:id="rId9"/>
    <p:sldId id="260" r:id="rId10"/>
    <p:sldId id="262" r:id="rId11"/>
    <p:sldId id="261" r:id="rId12"/>
    <p:sldId id="263" r:id="rId13"/>
    <p:sldId id="274" r:id="rId14"/>
    <p:sldId id="264" r:id="rId15"/>
    <p:sldId id="265" r:id="rId16"/>
    <p:sldId id="266" r:id="rId17"/>
    <p:sldId id="272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99" d="100"/>
          <a:sy n="99" d="100"/>
        </p:scale>
        <p:origin x="-9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F886-EFE2-485B-8C87-6FD67084756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4EE8-B403-4524-925F-0DA902FD3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MSSV;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DiemTB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HoTenSize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Kích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thước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họ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Kích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thước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marL="514350" indent="-514350">
              <a:buAutoNum type="arabicParenR"/>
            </a:pPr>
            <a:r>
              <a:rPr lang="en-US" dirty="0" smtClean="0"/>
              <a:t>Byte[] </a:t>
            </a:r>
            <a:r>
              <a:rPr lang="en-US" dirty="0" err="1" smtClean="0"/>
              <a:t>GetBytes</a:t>
            </a:r>
            <a:r>
              <a:rPr lang="en-US" dirty="0" smtClean="0"/>
              <a:t>(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):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GetSV</a:t>
            </a:r>
            <a:r>
              <a:rPr lang="en-US" dirty="0" smtClean="0"/>
              <a:t>(byte[] data):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Ví</a:t>
            </a:r>
            <a:r>
              <a:rPr lang="en-US" sz="4400" dirty="0"/>
              <a:t> </a:t>
            </a:r>
            <a:r>
              <a:rPr lang="en-US" sz="4400" dirty="0" err="1"/>
              <a:t>dụ</a:t>
            </a:r>
            <a:r>
              <a:rPr lang="en-US" sz="4400" dirty="0"/>
              <a:t>: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r>
              <a:rPr lang="en-US" sz="4400" dirty="0"/>
              <a:t> </a:t>
            </a:r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DisplayMessage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998134"/>
            <a:ext cx="1005840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MessageInfo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config = state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MessageInfo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3; count++)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 thread-pool example..."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config.Iterations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Ví</a:t>
            </a:r>
            <a:r>
              <a:rPr lang="en-US" sz="4400" dirty="0" smtClean="0"/>
              <a:t> </a:t>
            </a:r>
            <a:r>
              <a:rPr lang="en-US" sz="4400" dirty="0" err="1" smtClean="0"/>
              <a:t>dụ</a:t>
            </a:r>
            <a:r>
              <a:rPr lang="en-US" sz="4400" dirty="0" smtClean="0"/>
              <a:t>: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r>
              <a:rPr lang="en-US" sz="4400" dirty="0"/>
              <a:t> </a:t>
            </a:r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 smtClean="0"/>
              <a:t>DisplayMessage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WaitCallback</a:t>
            </a:r>
            <a:r>
              <a:rPr lang="en-US" sz="2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workMethod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WaitCallback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ThreadPoolExample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808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8080"/>
                </a:solidFill>
                <a:latin typeface="CourierNewPSMT"/>
              </a:rPr>
            </a:br>
            <a:r>
              <a:rPr lang="en-US" dirty="0" smtClean="0">
                <a:solidFill>
                  <a:srgbClr val="008080"/>
                </a:solidFill>
                <a:latin typeface="CourierNewPSMT"/>
              </a:rPr>
              <a:t>	</a:t>
            </a:r>
            <a:r>
              <a:rPr lang="en-US" dirty="0">
                <a:solidFill>
                  <a:srgbClr val="00808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8080"/>
                </a:solidFill>
                <a:latin typeface="CourierNewPSMT"/>
              </a:rPr>
            </a:b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2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.QueueUserWorkItem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workMethod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.QueueUserWorkItem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workMethod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info);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5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Delegate-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(encapsulation)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(function pointer) </a:t>
            </a:r>
            <a:r>
              <a:rPr lang="en-US" dirty="0" err="1" smtClean="0"/>
              <a:t>của</a:t>
            </a:r>
            <a:r>
              <a:rPr lang="en-US" dirty="0" smtClean="0"/>
              <a:t> C/C++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Hai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/>
              <a:t>: </a:t>
            </a:r>
            <a:r>
              <a:rPr lang="en-US" sz="2800" dirty="0" err="1"/>
              <a:t>BeginInvoke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EndInvoke</a:t>
            </a:r>
            <a:endParaRPr lang="en-US" sz="2800" dirty="0" smtClean="0"/>
          </a:p>
          <a:p>
            <a:pPr lvl="1"/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BeginInvoke</a:t>
            </a:r>
            <a:r>
              <a:rPr lang="en-US" sz="2800" dirty="0" smtClean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,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ủy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đợi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cảnh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sẵn</a:t>
            </a:r>
            <a:r>
              <a:rPr lang="en-US" sz="2800" dirty="0" smtClean="0"/>
              <a:t> sang </a:t>
            </a:r>
            <a:r>
              <a:rPr lang="en-US" sz="2800" dirty="0" err="1" smtClean="0"/>
              <a:t>trước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thread-pool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41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ủy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endParaRPr lang="en-US" sz="2800" dirty="0" smtClean="0"/>
          </a:p>
          <a:p>
            <a:pPr lvl="1"/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ủy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endParaRPr lang="en-US" sz="2800" dirty="0" smtClean="0"/>
          </a:p>
          <a:p>
            <a:pPr lvl="1"/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BeginIvoke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ủy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endParaRPr lang="en-US" sz="2800" dirty="0" smtClean="0"/>
          </a:p>
          <a:p>
            <a:pPr lvl="1"/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EndIvoke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57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 (Body)"/>
              </a:rPr>
              <a:t>K</a:t>
            </a:r>
            <a:r>
              <a:rPr lang="vi-VN" sz="3200" dirty="0" smtClean="0">
                <a:latin typeface="Calibri (Body)"/>
              </a:rPr>
              <a:t>ỹ </a:t>
            </a:r>
            <a:r>
              <a:rPr lang="vi-VN" sz="3200" dirty="0">
                <a:latin typeface="Calibri (Body)"/>
              </a:rPr>
              <a:t>thuật dùng để xác định một phương thức thực thi bất đồng bộ đã </a:t>
            </a:r>
            <a:r>
              <a:rPr lang="vi-VN" sz="3200" dirty="0" smtClean="0">
                <a:latin typeface="Calibri (Body)"/>
              </a:rPr>
              <a:t>kết</a:t>
            </a:r>
            <a:r>
              <a:rPr lang="en-US" sz="3200" dirty="0" smtClean="0">
                <a:latin typeface="Calibri (Body)"/>
              </a:rPr>
              <a:t> </a:t>
            </a:r>
            <a:r>
              <a:rPr lang="vi-VN" sz="3200" dirty="0" smtClean="0">
                <a:latin typeface="Calibri (Body)"/>
              </a:rPr>
              <a:t>thúc</a:t>
            </a:r>
            <a:r>
              <a:rPr lang="en-US" sz="3200" dirty="0" smtClean="0">
                <a:latin typeface="Calibri (Body)"/>
              </a:rPr>
              <a:t>: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Call back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58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delegate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AsyncExampleDelegate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</a:t>
            </a:r>
            <a:endParaRPr lang="en-US" sz="14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thê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hiển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ủy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nhiệm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chiếu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endParaRPr lang="en-US" sz="14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AsyncExampleDelegate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AsyncExampleDelegate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lấy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quả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longRunningMethod.BeginInvoke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"Blocking"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 =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longRunningMethod.EndInvoke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urierNewPSMT"/>
              </a:rPr>
            </a:br>
            <a:r>
              <a:rPr lang="en-US" sz="1400" dirty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urierNewPSM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smtClean="0"/>
              <a:t> Timer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r>
              <a:rPr lang="en-US" dirty="0" smtClean="0"/>
              <a:t>Theo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hay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vi-VN" dirty="0">
                <a:latin typeface="Calibri" panose="020F0502020204030204" pitchFamily="34" charset="0"/>
              </a:rPr>
              <a:t>Khai báo một phương thức trả về void và chỉ nhận một đối tượng làm đối </a:t>
            </a:r>
            <a:r>
              <a:rPr lang="vi-VN" dirty="0" smtClean="0">
                <a:latin typeface="Calibri" panose="020F0502020204030204" pitchFamily="34" charset="0"/>
              </a:rPr>
              <a:t>số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</a:t>
            </a:r>
            <a:r>
              <a:rPr lang="vi-VN" dirty="0" smtClean="0">
                <a:latin typeface="Calibri" panose="020F0502020204030204" pitchFamily="34" charset="0"/>
              </a:rPr>
              <a:t>ạo </a:t>
            </a:r>
            <a:r>
              <a:rPr lang="vi-VN" dirty="0">
                <a:latin typeface="Calibri" panose="020F0502020204030204" pitchFamily="34" charset="0"/>
              </a:rPr>
              <a:t>một thể hiện ủy nhiệm System.Threading.TimerCallback tham chiếu </a:t>
            </a:r>
            <a:r>
              <a:rPr lang="vi-VN" dirty="0" smtClean="0">
                <a:latin typeface="Calibri" panose="020F0502020204030204" pitchFamily="34" charset="0"/>
              </a:rPr>
              <a:t>đến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phương </a:t>
            </a:r>
            <a:r>
              <a:rPr lang="vi-VN" dirty="0">
                <a:latin typeface="Calibri" panose="020F0502020204030204" pitchFamily="34" charset="0"/>
              </a:rPr>
              <a:t>thức </a:t>
            </a:r>
            <a:r>
              <a:rPr lang="vi-VN" dirty="0" smtClean="0">
                <a:latin typeface="Calibri" panose="020F0502020204030204" pitchFamily="34" charset="0"/>
              </a:rPr>
              <a:t>nà</a:t>
            </a:r>
            <a:r>
              <a:rPr lang="en-US" dirty="0" smtClean="0">
                <a:latin typeface="Calibri" panose="020F0502020204030204" pitchFamily="34" charset="0"/>
              </a:rPr>
              <a:t>y.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</a:t>
            </a:r>
            <a:r>
              <a:rPr lang="vi-VN" dirty="0" smtClean="0">
                <a:latin typeface="Calibri" panose="020F0502020204030204" pitchFamily="34" charset="0"/>
              </a:rPr>
              <a:t>ạo </a:t>
            </a:r>
            <a:r>
              <a:rPr lang="vi-VN" dirty="0">
                <a:latin typeface="Calibri" panose="020F0502020204030204" pitchFamily="34" charset="0"/>
              </a:rPr>
              <a:t>một đối tượng System.Threading.Timer và truyền nó cho thể hiện</a:t>
            </a:r>
            <a:br>
              <a:rPr lang="vi-VN" dirty="0">
                <a:latin typeface="Calibri" panose="020F0502020204030204" pitchFamily="34" charset="0"/>
              </a:rPr>
            </a:br>
            <a:r>
              <a:rPr lang="vi-VN" dirty="0">
                <a:latin typeface="Calibri" panose="020F0502020204030204" pitchFamily="34" charset="0"/>
              </a:rPr>
              <a:t>ủy nhiệm </a:t>
            </a:r>
            <a:r>
              <a:rPr lang="vi-VN" dirty="0" smtClean="0">
                <a:latin typeface="Calibri" panose="020F0502020204030204" pitchFamily="34" charset="0"/>
              </a:rPr>
              <a:t>TimerCallback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 (Body)"/>
              </a:rPr>
              <a:t>S</a:t>
            </a:r>
            <a:r>
              <a:rPr lang="vi-VN" dirty="0" smtClean="0">
                <a:latin typeface="Calibri (Body)"/>
              </a:rPr>
              <a:t>ử dụng Timer để gọi một phương</a:t>
            </a:r>
            <a:r>
              <a:rPr lang="en-US" dirty="0" smtClean="0">
                <a:latin typeface="Calibri (Body)"/>
              </a:rPr>
              <a:t> </a:t>
            </a:r>
            <a:r>
              <a:rPr lang="vi-VN" dirty="0" smtClean="0">
                <a:latin typeface="Calibri (Body)"/>
              </a:rPr>
              <a:t>thức có tên là TimerHandler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sau</a:t>
            </a:r>
            <a:r>
              <a:rPr lang="en-US" dirty="0" smtClean="0">
                <a:latin typeface="Calibri (Body)"/>
              </a:rPr>
              <a:t> 2 </a:t>
            </a:r>
            <a:r>
              <a:rPr lang="en-US" dirty="0" err="1" smtClean="0">
                <a:latin typeface="Calibri (Body)"/>
              </a:rPr>
              <a:t>giây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và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lập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lại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sau</a:t>
            </a:r>
            <a:r>
              <a:rPr lang="en-US" dirty="0" smtClean="0">
                <a:latin typeface="Calibri (Body)"/>
              </a:rPr>
              <a:t> 1 </a:t>
            </a:r>
            <a:r>
              <a:rPr lang="en-US" dirty="0" err="1" smtClean="0">
                <a:latin typeface="Calibri (Body)"/>
              </a:rPr>
              <a:t>giây</a:t>
            </a:r>
            <a:endParaRPr lang="en-US" dirty="0" smtClean="0">
              <a:latin typeface="Calibri (Body)"/>
            </a:endParaRPr>
          </a:p>
          <a:p>
            <a:endParaRPr lang="en-US" dirty="0" smtClean="0">
              <a:latin typeface="Calibri (Body)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TimerHandler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state)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"{0} : {1}"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.Now.ToString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HH:mm:ss.ffff</a:t>
            </a:r>
            <a:r>
              <a:rPr lang="en-US" sz="26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),state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2600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TimerCallback</a:t>
            </a:r>
            <a:r>
              <a:rPr lang="en-US" sz="26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TimerCallback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TimerHandler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(handler, state, 2000, 1000))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Chương</a:t>
            </a:r>
            <a:r>
              <a:rPr lang="en-US" sz="6000" dirty="0" smtClean="0"/>
              <a:t> 5: </a:t>
            </a:r>
            <a:br>
              <a:rPr lang="en-US" sz="6000" dirty="0" smtClean="0"/>
            </a:br>
            <a:r>
              <a:rPr lang="en-US" sz="6000" dirty="0" err="1" smtClean="0"/>
              <a:t>Đa</a:t>
            </a:r>
            <a:r>
              <a:rPr lang="en-US" sz="6000" dirty="0" smtClean="0"/>
              <a:t> </a:t>
            </a:r>
            <a:r>
              <a:rPr lang="en-US" sz="6000" dirty="0" err="1" smtClean="0"/>
              <a:t>nhiệm</a:t>
            </a:r>
            <a:r>
              <a:rPr lang="en-US" sz="6000" dirty="0" smtClean="0"/>
              <a:t> </a:t>
            </a:r>
            <a:r>
              <a:rPr lang="en-US" sz="6000" dirty="0" err="1" smtClean="0"/>
              <a:t>tiểu</a:t>
            </a:r>
            <a:r>
              <a:rPr lang="en-US" sz="6000" dirty="0" smtClean="0"/>
              <a:t> </a:t>
            </a:r>
            <a:r>
              <a:rPr lang="en-US" sz="6000" smtClean="0"/>
              <a:t>trình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Lập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trình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.NET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Thread pool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8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Thực</a:t>
            </a:r>
            <a:r>
              <a:rPr lang="en-US" sz="4400" dirty="0" smtClean="0"/>
              <a:t> </a:t>
            </a:r>
            <a:r>
              <a:rPr lang="en-US" sz="4400" dirty="0" err="1" smtClean="0"/>
              <a:t>thi</a:t>
            </a:r>
            <a:r>
              <a:rPr lang="en-US" sz="4400" dirty="0" smtClean="0"/>
              <a:t> </a:t>
            </a:r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thức</a:t>
            </a:r>
            <a:r>
              <a:rPr lang="en-US" sz="4400" dirty="0" smtClean="0"/>
              <a:t> </a:t>
            </a:r>
            <a:r>
              <a:rPr lang="en-US" sz="4400" dirty="0" err="1" smtClean="0"/>
              <a:t>bằng</a:t>
            </a:r>
            <a:r>
              <a:rPr lang="en-US" sz="4400" dirty="0" smtClean="0"/>
              <a:t> </a:t>
            </a:r>
            <a:r>
              <a:rPr lang="en-US" sz="4400" dirty="0" err="1" smtClean="0"/>
              <a:t>tiểu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r>
              <a:rPr lang="en-US" sz="4400" dirty="0" smtClean="0"/>
              <a:t> </a:t>
            </a:r>
            <a:r>
              <a:rPr lang="en-US" sz="4400" dirty="0" err="1" smtClean="0"/>
              <a:t>mới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ThreadStart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Thread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ThreadStart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Start </a:t>
            </a:r>
            <a:r>
              <a:rPr lang="en-US" dirty="0" err="1" smtClean="0"/>
              <a:t>của</a:t>
            </a:r>
            <a:r>
              <a:rPr lang="en-US" dirty="0" smtClean="0"/>
              <a:t>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0">
              <a:spcBef>
                <a:spcPts val="0"/>
              </a:spcBef>
              <a:buNone/>
            </a:pPr>
            <a:endParaRPr lang="en-US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7525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ThreadStart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ThreadStart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7525" indent="0">
              <a:spcBef>
                <a:spcPts val="0"/>
              </a:spcBef>
              <a:buNone/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r>
              <a:rPr lang="en-US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1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Điều</a:t>
            </a:r>
            <a:r>
              <a:rPr lang="en-US" sz="4400" dirty="0" smtClean="0"/>
              <a:t> </a:t>
            </a:r>
            <a:r>
              <a:rPr lang="en-US" sz="4400" dirty="0" err="1" smtClean="0"/>
              <a:t>khiển</a:t>
            </a:r>
            <a:r>
              <a:rPr lang="en-US" sz="4400" dirty="0" smtClean="0"/>
              <a:t> </a:t>
            </a:r>
            <a:r>
              <a:rPr lang="en-US" sz="4400" dirty="0" err="1" smtClean="0"/>
              <a:t>quá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r>
              <a:rPr lang="en-US" sz="4400" dirty="0" smtClean="0"/>
              <a:t> </a:t>
            </a:r>
            <a:r>
              <a:rPr lang="en-US" sz="4400" dirty="0" err="1" smtClean="0"/>
              <a:t>thực</a:t>
            </a:r>
            <a:r>
              <a:rPr lang="en-US" sz="4400" dirty="0" smtClean="0"/>
              <a:t> </a:t>
            </a:r>
            <a:r>
              <a:rPr lang="en-US" sz="4400" dirty="0" err="1" smtClean="0"/>
              <a:t>thi</a:t>
            </a:r>
            <a:r>
              <a:rPr lang="en-US" sz="4400" dirty="0" smtClean="0"/>
              <a:t> </a:t>
            </a:r>
            <a:r>
              <a:rPr lang="en-US" sz="4400" dirty="0" err="1" smtClean="0"/>
              <a:t>một</a:t>
            </a:r>
            <a:r>
              <a:rPr lang="en-US" sz="4400" dirty="0" smtClean="0"/>
              <a:t> </a:t>
            </a:r>
            <a:r>
              <a:rPr lang="en-US" sz="4400" dirty="0" err="1" smtClean="0"/>
              <a:t>tiểu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Thread:</a:t>
            </a:r>
          </a:p>
          <a:p>
            <a:pPr lvl="1"/>
            <a:r>
              <a:rPr lang="en-US" dirty="0" smtClean="0"/>
              <a:t>Abort():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Interrupt():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Resume():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endParaRPr lang="en-US" dirty="0" smtClean="0"/>
          </a:p>
          <a:p>
            <a:pPr lvl="1"/>
            <a:r>
              <a:rPr lang="en-US" dirty="0" smtClean="0"/>
              <a:t>Start():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Suspend():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5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Thread-pool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 smtClean="0"/>
          </a:p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endParaRPr lang="en-US" sz="2400" dirty="0" smtClean="0"/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, quay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US" sz="2400" dirty="0"/>
          </a:p>
        </p:txBody>
      </p:sp>
      <p:pic>
        <p:nvPicPr>
          <p:cNvPr id="1030" name="Picture 6" descr="threadque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40" y="3368992"/>
            <a:ext cx="5112079" cy="32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vi-VN" sz="2000" dirty="0"/>
              <a:t>Khai báo một phương thức chứa mã lệnh cần thực thi</a:t>
            </a:r>
          </a:p>
          <a:p>
            <a:r>
              <a:rPr lang="vi-VN" sz="2000" dirty="0" smtClean="0"/>
              <a:t>Phương </a:t>
            </a:r>
            <a:r>
              <a:rPr lang="vi-VN" sz="2000" dirty="0"/>
              <a:t>thức này phải trả về void và chỉ nhận một đối số.</a:t>
            </a:r>
          </a:p>
          <a:p>
            <a:r>
              <a:rPr lang="vi-VN" sz="2000" dirty="0" smtClean="0"/>
              <a:t>Tạo </a:t>
            </a:r>
            <a:r>
              <a:rPr lang="vi-VN" sz="2000" dirty="0"/>
              <a:t>một thể hiện của ủy nhiệm System.Threading.WaitCallback tham </a:t>
            </a:r>
            <a:r>
              <a:rPr lang="vi-VN" sz="2000" dirty="0" smtClean="0"/>
              <a:t>chiếu</a:t>
            </a:r>
            <a:r>
              <a:rPr lang="en-US" sz="2000" dirty="0" smtClean="0"/>
              <a:t> </a:t>
            </a:r>
            <a:r>
              <a:rPr lang="vi-VN" sz="2000" dirty="0" smtClean="0"/>
              <a:t>đến </a:t>
            </a:r>
            <a:r>
              <a:rPr lang="vi-VN" sz="2000" dirty="0"/>
              <a:t>phương thức này.</a:t>
            </a:r>
          </a:p>
          <a:p>
            <a:r>
              <a:rPr lang="vi-VN" sz="2000" dirty="0" smtClean="0"/>
              <a:t>Gọi </a:t>
            </a:r>
            <a:r>
              <a:rPr lang="vi-VN" sz="2000" dirty="0"/>
              <a:t>phương thức tĩnh QueueUserWorkItem của </a:t>
            </a:r>
            <a:r>
              <a:rPr lang="vi-VN" sz="2000" dirty="0" smtClean="0"/>
              <a:t>lớp</a:t>
            </a:r>
            <a:r>
              <a:rPr lang="en-US" sz="2000" dirty="0"/>
              <a:t> </a:t>
            </a:r>
            <a:r>
              <a:rPr lang="vi-VN" sz="2000" dirty="0" smtClean="0"/>
              <a:t>System.Threading.ThreadPool</a:t>
            </a:r>
            <a:endParaRPr lang="vi-VN" sz="2000" dirty="0"/>
          </a:p>
          <a:p>
            <a:r>
              <a:rPr lang="vi-VN" sz="2000" dirty="0" smtClean="0"/>
              <a:t>Truyền </a:t>
            </a:r>
            <a:r>
              <a:rPr lang="vi-VN" sz="2000" dirty="0"/>
              <a:t>thể hiện ủy nhiệm đã tạo làm đối số.</a:t>
            </a:r>
          </a:p>
          <a:p>
            <a:r>
              <a:rPr lang="vi-VN" sz="2000" dirty="0" smtClean="0"/>
              <a:t>Bộ </a:t>
            </a:r>
            <a:r>
              <a:rPr lang="vi-VN" sz="2000" dirty="0"/>
              <a:t>thực thi sẽ xếp thể hiện ủy nhiệm này vào hàng đợi và thực thi nó </a:t>
            </a:r>
            <a:r>
              <a:rPr lang="vi-VN" sz="2000" dirty="0" smtClean="0"/>
              <a:t>khi</a:t>
            </a:r>
            <a:r>
              <a:rPr lang="en-US" sz="2000" dirty="0" smtClean="0"/>
              <a:t>  </a:t>
            </a:r>
            <a:r>
              <a:rPr lang="vi-VN" sz="2000" dirty="0" smtClean="0"/>
              <a:t>một </a:t>
            </a:r>
            <a:r>
              <a:rPr lang="vi-VN" sz="2000" dirty="0"/>
              <a:t>tiểu trình trong thread-pool sẵn sàng.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1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1871</TotalTime>
  <Words>827</Words>
  <Application>Microsoft Office PowerPoint</Application>
  <PresentationFormat>Custom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Bài tập</vt:lpstr>
      <vt:lpstr>Chương 5:  Đa nhiệm tiểu trình</vt:lpstr>
      <vt:lpstr>Nội dung:</vt:lpstr>
      <vt:lpstr>Thực thi phương thức bằng tiểu trình mới</vt:lpstr>
      <vt:lpstr>Ví dụ</vt:lpstr>
      <vt:lpstr>Điều khiển quá trình thực thi một tiểu trình</vt:lpstr>
      <vt:lpstr>Tạo tiểu trình trong Thread-pool</vt:lpstr>
      <vt:lpstr>Thread-pool</vt:lpstr>
      <vt:lpstr>Cách tạo</vt:lpstr>
      <vt:lpstr>Ví dụ: Thực thi phương thức DisplayMessage</vt:lpstr>
      <vt:lpstr>Ví dụ: Thực thi phương thức DisplayMessage</vt:lpstr>
      <vt:lpstr>Tình huống sử dụng</vt:lpstr>
      <vt:lpstr>Delegate-Ủy nhiệm hàm</vt:lpstr>
      <vt:lpstr>Tạo tiểu trình bất đồng bộ</vt:lpstr>
      <vt:lpstr>Tạo tiểu trình bất đồng bộ</vt:lpstr>
      <vt:lpstr>Tạo tiểu trình bất đồng bộ</vt:lpstr>
      <vt:lpstr>Ví dụ:</vt:lpstr>
      <vt:lpstr>Thực thi phương thức bằng Timer</vt:lpstr>
      <vt:lpstr>Ví dụ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Admin</cp:lastModifiedBy>
  <cp:revision>108</cp:revision>
  <dcterms:created xsi:type="dcterms:W3CDTF">2016-08-15T07:44:19Z</dcterms:created>
  <dcterms:modified xsi:type="dcterms:W3CDTF">2018-03-21T17:29:12Z</dcterms:modified>
</cp:coreProperties>
</file>