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1" y="2589241"/>
            <a:ext cx="2057400" cy="19621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177935" y="2398221"/>
            <a:ext cx="5694218" cy="2344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Thanks for your listening!!!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BÁO CÁO TIẾN ĐỘ ĐỒ ÁN CƠ SỞ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List – Flutter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endParaRPr lang="en-US" dirty="0" smtClean="0"/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1812843 – </a:t>
            </a:r>
            <a:r>
              <a:rPr lang="en-US" sz="2000" dirty="0" err="1" smtClean="0"/>
              <a:t>Đặng</a:t>
            </a:r>
            <a:r>
              <a:rPr lang="en-US" sz="2000" dirty="0" smtClean="0"/>
              <a:t> </a:t>
            </a:r>
            <a:r>
              <a:rPr lang="en-US" sz="2000" dirty="0" err="1" smtClean="0"/>
              <a:t>Ngọc</a:t>
            </a:r>
            <a:r>
              <a:rPr lang="en-US" sz="2000" dirty="0" smtClean="0"/>
              <a:t> </a:t>
            </a:r>
            <a:r>
              <a:rPr lang="en-US" sz="2000" dirty="0" err="1" smtClean="0"/>
              <a:t>Thạch</a:t>
            </a:r>
            <a:endParaRPr lang="en-US" sz="2000" dirty="0" smtClean="0"/>
          </a:p>
          <a:p>
            <a:pPr lvl="1"/>
            <a:r>
              <a:rPr lang="en-US" sz="2000" dirty="0" smtClean="0"/>
              <a:t>1812829 – </a:t>
            </a:r>
            <a:r>
              <a:rPr lang="en-US" sz="2000" dirty="0" err="1" smtClean="0"/>
              <a:t>Vũ</a:t>
            </a:r>
            <a:r>
              <a:rPr lang="en-US" sz="2000" dirty="0" smtClean="0"/>
              <a:t> </a:t>
            </a:r>
            <a:r>
              <a:rPr lang="en-US" sz="2000" dirty="0" err="1" smtClean="0"/>
              <a:t>Đình</a:t>
            </a:r>
            <a:r>
              <a:rPr lang="en-US" sz="2000" dirty="0" smtClean="0"/>
              <a:t> </a:t>
            </a:r>
            <a:r>
              <a:rPr lang="en-US" sz="2000" dirty="0" err="1" smtClean="0"/>
              <a:t>Phúc</a:t>
            </a:r>
            <a:r>
              <a:rPr lang="en-US" sz="2000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6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I.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thao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II. 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khảo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Lựa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,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dàng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III.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z="2000" dirty="0" err="1" smtClean="0"/>
              <a:t>Tiến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nền</a:t>
            </a:r>
            <a:r>
              <a:rPr lang="en-US" sz="2000" dirty="0" smtClean="0"/>
              <a:t> </a:t>
            </a:r>
            <a:r>
              <a:rPr lang="en-US" sz="2000" dirty="0" err="1" smtClean="0"/>
              <a:t>tảng</a:t>
            </a:r>
            <a:r>
              <a:rPr lang="en-US" sz="2000" dirty="0" smtClean="0"/>
              <a:t> Flutter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325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List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Android </a:t>
            </a:r>
            <a:r>
              <a:rPr lang="en-US" dirty="0" err="1" smtClean="0"/>
              <a:t>và</a:t>
            </a:r>
            <a:r>
              <a:rPr lang="en-US" dirty="0" smtClean="0"/>
              <a:t> IOS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2" name="Picture 8" descr="8 Ứng Dụng Sắp Xếp Công Việc (To-do-list) Dành Cho Smartphone | 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16" y="1447800"/>
            <a:ext cx="6351808" cy="434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ạo ứng dụng TODO LIST bằng Android và REST API (Phần 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5" y="1447800"/>
            <a:ext cx="31527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ướng dẫn xây dựng ứng dụng ToDo với React | by Tuan Anh Le | andy.le | 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416" y="1447800"/>
            <a:ext cx="3495675" cy="479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485505" y="4577079"/>
            <a:ext cx="2460568" cy="9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8756" y="4721629"/>
            <a:ext cx="6653451" cy="102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6255" y="4721629"/>
            <a:ext cx="2352501" cy="17456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665913" y="1170941"/>
            <a:ext cx="3882044" cy="724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665913" y="1379913"/>
            <a:ext cx="5727470" cy="2385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38596" y="636386"/>
            <a:ext cx="2427317" cy="132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237018" y="124691"/>
            <a:ext cx="4972194" cy="9834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ta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448204" y="2701636"/>
            <a:ext cx="35744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655592" y="4372495"/>
            <a:ext cx="293615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695113" y="6019800"/>
            <a:ext cx="889462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51913" y="2456412"/>
            <a:ext cx="65670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2050" name="Picture 2" descr="Không có mô tả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42" y="1196570"/>
            <a:ext cx="3110180" cy="47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27222" y="2535382"/>
            <a:ext cx="2369127" cy="25852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Hiển</a:t>
            </a:r>
            <a:r>
              <a:rPr lang="en-US" sz="1400" dirty="0" smtClean="0"/>
              <a:t> </a:t>
            </a:r>
            <a:r>
              <a:rPr lang="en-US" sz="1400" dirty="0" err="1" smtClean="0"/>
              <a:t>thị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 </a:t>
            </a:r>
            <a:r>
              <a:rPr lang="en-US" sz="1400" dirty="0" err="1" smtClean="0"/>
              <a:t>lên</a:t>
            </a:r>
            <a:r>
              <a:rPr lang="en-US" sz="1400" dirty="0" smtClean="0"/>
              <a:t> </a:t>
            </a:r>
            <a:r>
              <a:rPr lang="en-US" sz="1400" dirty="0" err="1" smtClean="0"/>
              <a:t>màn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chính</a:t>
            </a:r>
            <a:r>
              <a:rPr lang="en-US" sz="1400" dirty="0" smtClean="0"/>
              <a:t>: </a:t>
            </a:r>
          </a:p>
          <a:p>
            <a:r>
              <a:rPr lang="en-US" sz="1400" dirty="0" err="1" smtClean="0"/>
              <a:t>Công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 1 – </a:t>
            </a:r>
            <a:r>
              <a:rPr lang="en-US" sz="1400" dirty="0" err="1" smtClean="0"/>
              <a:t>thời</a:t>
            </a:r>
            <a:r>
              <a:rPr lang="en-US" sz="1400" dirty="0" smtClean="0"/>
              <a:t> </a:t>
            </a:r>
            <a:r>
              <a:rPr lang="en-US" sz="1400" dirty="0" err="1" smtClean="0"/>
              <a:t>hạn</a:t>
            </a:r>
            <a:endParaRPr lang="en-US" sz="1400" dirty="0" smtClean="0"/>
          </a:p>
          <a:p>
            <a:r>
              <a:rPr lang="en-US" sz="1400" dirty="0" smtClean="0"/>
              <a:t>-------------------------------</a:t>
            </a:r>
          </a:p>
          <a:p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smtClean="0"/>
              <a:t>2 </a:t>
            </a:r>
            <a:r>
              <a:rPr lang="en-US" sz="1400" dirty="0"/>
              <a:t>–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 smtClean="0"/>
              <a:t>hạn</a:t>
            </a:r>
            <a:endParaRPr lang="en-US" sz="1400" dirty="0" smtClean="0"/>
          </a:p>
          <a:p>
            <a:r>
              <a:rPr lang="en-US" sz="1400" dirty="0" smtClean="0"/>
              <a:t>-------------------------------</a:t>
            </a:r>
            <a:endParaRPr lang="en-US" sz="1400" dirty="0"/>
          </a:p>
          <a:p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3</a:t>
            </a:r>
            <a:r>
              <a:rPr lang="en-US" sz="1400" dirty="0" smtClean="0"/>
              <a:t> </a:t>
            </a:r>
            <a:r>
              <a:rPr lang="en-US" sz="1400" dirty="0"/>
              <a:t>–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 smtClean="0"/>
              <a:t>hạn</a:t>
            </a:r>
            <a:endParaRPr lang="en-US" sz="1400" dirty="0" smtClean="0"/>
          </a:p>
          <a:p>
            <a:r>
              <a:rPr lang="en-US" sz="1400" dirty="0" smtClean="0"/>
              <a:t>-------------------------------</a:t>
            </a:r>
            <a:endParaRPr lang="en-US" sz="1400" dirty="0"/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65076" y="5428211"/>
            <a:ext cx="831273" cy="75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39244" y="6184669"/>
            <a:ext cx="3067396" cy="3241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pic>
        <p:nvPicPr>
          <p:cNvPr id="2052" name="Picture 4" descr="Không có mô tả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400" y="1196570"/>
            <a:ext cx="2831673" cy="47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9335193" y="2535382"/>
            <a:ext cx="2119745" cy="2660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 CV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374083" y="3208712"/>
            <a:ext cx="2028306" cy="224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374083" y="3828011"/>
            <a:ext cx="2005399" cy="2618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0266218" y="4577079"/>
            <a:ext cx="216131" cy="393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667701" y="4971011"/>
            <a:ext cx="1413164" cy="390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8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Ý </a:t>
            </a:r>
            <a:r>
              <a:rPr lang="en-US" dirty="0" err="1"/>
              <a:t>tưởng</a:t>
            </a:r>
            <a:endParaRPr lang="en-US" dirty="0"/>
          </a:p>
        </p:txBody>
      </p:sp>
      <p:pic>
        <p:nvPicPr>
          <p:cNvPr id="1026" name="Picture 2" descr="Không có mô tả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708" y="2055813"/>
            <a:ext cx="1989722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hông có mô tả.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73" y="2060575"/>
            <a:ext cx="1987466" cy="41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Arrow 4"/>
          <p:cNvSpPr/>
          <p:nvPr/>
        </p:nvSpPr>
        <p:spPr>
          <a:xfrm>
            <a:off x="1654233" y="3807230"/>
            <a:ext cx="781397" cy="515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282633" y="2177935"/>
            <a:ext cx="1371600" cy="3566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tick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Bent Arrow 6"/>
          <p:cNvSpPr/>
          <p:nvPr/>
        </p:nvSpPr>
        <p:spPr>
          <a:xfrm>
            <a:off x="4148051" y="2751513"/>
            <a:ext cx="2709657" cy="7065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029200" y="3291840"/>
            <a:ext cx="1080655" cy="24522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545484" y="2635135"/>
            <a:ext cx="1205345" cy="7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70669" y="2693324"/>
            <a:ext cx="1280160" cy="126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487295" y="2818015"/>
            <a:ext cx="1263534" cy="163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728871" y="1592393"/>
            <a:ext cx="1778924" cy="2327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404167" y="4848814"/>
            <a:ext cx="914400" cy="18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70669" y="5527964"/>
            <a:ext cx="1280160" cy="7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9318567" y="4373741"/>
            <a:ext cx="2189228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750829" y="5320146"/>
            <a:ext cx="1895302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Xóa</a:t>
            </a:r>
            <a:r>
              <a:rPr lang="en-US" dirty="0" smtClean="0"/>
              <a:t>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15" grpId="0" animBg="1"/>
      <p:bldP spid="20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III.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Flutter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953871"/>
            <a:ext cx="4396339" cy="2233458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65314" y="367553"/>
            <a:ext cx="4395252" cy="5888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93" y="3602509"/>
            <a:ext cx="3705225" cy="26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7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645" y="-114992"/>
            <a:ext cx="3401064" cy="1447800"/>
          </a:xfrm>
        </p:spPr>
        <p:txBody>
          <a:bodyPr/>
          <a:lstStyle/>
          <a:p>
            <a:r>
              <a:rPr lang="en-US" sz="2800" dirty="0"/>
              <a:t>III.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746" y="1260187"/>
            <a:ext cx="4984573" cy="49175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9646" y="1429529"/>
            <a:ext cx="3401063" cy="2895599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Database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them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46" y="2472516"/>
            <a:ext cx="4648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…………..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7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397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 Presentation</vt:lpstr>
      <vt:lpstr>BÁO CÁO TIẾN ĐỘ ĐỒ ÁN CƠ SỞ</vt:lpstr>
      <vt:lpstr>Nội dung</vt:lpstr>
      <vt:lpstr>I. Khảo sát thực tế</vt:lpstr>
      <vt:lpstr>II. Ý tưởng</vt:lpstr>
      <vt:lpstr>II. Ý tưởng</vt:lpstr>
      <vt:lpstr>III. Thực hành</vt:lpstr>
      <vt:lpstr>III. Thực hành</vt:lpstr>
      <vt:lpstr>Dự kiến cải thiện ứng dụng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12</cp:revision>
  <dcterms:created xsi:type="dcterms:W3CDTF">2021-03-27T09:21:48Z</dcterms:created>
  <dcterms:modified xsi:type="dcterms:W3CDTF">2021-03-27T15:53:09Z</dcterms:modified>
</cp:coreProperties>
</file>