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03D03-4665-0D4C-8868-0F9E59C62D8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7129C-D34E-F34C-8D5B-0CFB61A41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129C-D34E-F34C-8D5B-0CFB61A417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129C-D34E-F34C-8D5B-0CFB61A417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305" y="3428998"/>
            <a:ext cx="5780569" cy="2268559"/>
          </a:xfrm>
        </p:spPr>
        <p:txBody>
          <a:bodyPr/>
          <a:lstStyle/>
          <a:p>
            <a:r>
              <a:rPr lang="en-US" smtClean="0"/>
              <a:t>Review code FE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Pug, </a:t>
            </a:r>
            <a:r>
              <a:rPr lang="en-US" dirty="0" err="1" smtClean="0"/>
              <a:t>scss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/libs)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201590" cy="449142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04" y="2510693"/>
            <a:ext cx="3633317" cy="16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/pages)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642990" cy="4491423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file,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vi-VN" dirty="0" smtClean="0"/>
              <a:t>_layout : chia bố cục cho toàn bộ </a:t>
            </a:r>
            <a:r>
              <a:rPr lang="vi-VN" dirty="0" smtClean="0"/>
              <a:t>webstie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file .pug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pages</a:t>
            </a:r>
            <a:endParaRPr lang="en-US" dirty="0"/>
          </a:p>
          <a:p>
            <a:pPr lvl="1"/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6" y="1604829"/>
            <a:ext cx="2940148" cy="47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642990" cy="4491423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file</a:t>
            </a:r>
            <a:r>
              <a:rPr lang="en-US" dirty="0" smtClean="0"/>
              <a:t>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vi-VN" dirty="0" smtClean="0"/>
              <a:t>includes</a:t>
            </a:r>
            <a:r>
              <a:rPr lang="vi-VN" dirty="0" smtClean="0"/>
              <a:t>: chứa các file cố định </a:t>
            </a:r>
          </a:p>
          <a:p>
            <a:pPr lvl="2"/>
            <a:r>
              <a:rPr lang="vi-VN" dirty="0" smtClean="0"/>
              <a:t>_base.scss : dùng để reset css nếu có</a:t>
            </a:r>
          </a:p>
          <a:p>
            <a:pPr lvl="2"/>
            <a:r>
              <a:rPr lang="vi-VN" dirty="0" smtClean="0"/>
              <a:t>_content.scss : chứa css chung</a:t>
            </a:r>
          </a:p>
          <a:p>
            <a:pPr lvl="2"/>
            <a:r>
              <a:rPr lang="vi-VN" dirty="0" smtClean="0"/>
              <a:t>_fonts.scss : setting font</a:t>
            </a:r>
          </a:p>
          <a:p>
            <a:pPr lvl="2"/>
            <a:r>
              <a:rPr lang="vi-VN" dirty="0" smtClean="0"/>
              <a:t>_info.scss : định danh </a:t>
            </a:r>
          </a:p>
          <a:p>
            <a:pPr lvl="2"/>
            <a:r>
              <a:rPr lang="vi-VN" dirty="0" smtClean="0"/>
              <a:t>_res.scss : chứa code responsive</a:t>
            </a:r>
          </a:p>
          <a:p>
            <a:pPr lvl="2"/>
            <a:r>
              <a:rPr lang="vi-VN" dirty="0" smtClean="0"/>
              <a:t>_var.scss : khai báo biến scss, quy chuẩn màu hoặc font </a:t>
            </a:r>
            <a:r>
              <a:rPr lang="vi-VN" smtClean="0"/>
              <a:t>cho website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15" y="1674056"/>
            <a:ext cx="284879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1346670"/>
            <a:ext cx="7796540" cy="3615396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70"/>
            <a:ext cx="6482943" cy="3997828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tool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ist</a:t>
            </a:r>
            <a:r>
              <a:rPr lang="en-US" dirty="0"/>
              <a:t>: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. </a:t>
            </a:r>
            <a:r>
              <a:rPr lang="en-US" dirty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/>
              <a:t>mà</a:t>
            </a:r>
            <a:r>
              <a:rPr lang="en-US" dirty="0"/>
              <a:t> tool render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đây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source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Gulpfile.babel.js</a:t>
            </a:r>
            <a:r>
              <a:rPr lang="en-US" dirty="0" smtClean="0"/>
              <a:t> : source </a:t>
            </a:r>
            <a:r>
              <a:rPr lang="en-US" dirty="0" err="1" smtClean="0"/>
              <a:t>của</a:t>
            </a:r>
            <a:r>
              <a:rPr lang="en-US" dirty="0" smtClean="0"/>
              <a:t> tool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75" y="1576542"/>
            <a:ext cx="3238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651756" cy="5511331"/>
          </a:xfrm>
        </p:spPr>
        <p:txBody>
          <a:bodyPr>
            <a:normAutofit/>
          </a:bodyPr>
          <a:lstStyle/>
          <a:p>
            <a:r>
              <a:rPr lang="en-US" dirty="0" smtClean="0"/>
              <a:t>_data: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(Title, image, content, ...)</a:t>
            </a:r>
          </a:p>
          <a:p>
            <a:r>
              <a:rPr lang="en-US" dirty="0"/>
              <a:t>C</a:t>
            </a:r>
            <a:r>
              <a:rPr lang="en-US" dirty="0" smtClean="0"/>
              <a:t>omponent: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html,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 </a:t>
            </a:r>
          </a:p>
          <a:p>
            <a:r>
              <a:rPr lang="en-US" dirty="0" smtClean="0"/>
              <a:t>Images: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</a:t>
            </a:r>
            <a:r>
              <a:rPr lang="en-US" dirty="0" smtClean="0"/>
              <a:t> : </a:t>
            </a:r>
            <a:r>
              <a:rPr lang="en-US" dirty="0" err="1" smtClean="0"/>
              <a:t>chứa</a:t>
            </a:r>
            <a:r>
              <a:rPr lang="en-US" dirty="0" smtClean="0"/>
              <a:t> source code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Libs: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Pages: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 </a:t>
            </a:r>
            <a:r>
              <a:rPr lang="en-US" dirty="0" err="1" smtClean="0"/>
              <a:t>của</a:t>
            </a:r>
            <a:r>
              <a:rPr lang="en-US" dirty="0" smtClean="0"/>
              <a:t> web site</a:t>
            </a:r>
          </a:p>
          <a:p>
            <a:r>
              <a:rPr lang="en-US" dirty="0" err="1" smtClean="0"/>
              <a:t>Scss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page</a:t>
            </a:r>
            <a:r>
              <a:rPr lang="vi-VN" dirty="0"/>
              <a:t> 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393084"/>
            <a:ext cx="3365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/_data)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201590" cy="3408211"/>
          </a:xfrm>
        </p:spPr>
        <p:txBody>
          <a:bodyPr>
            <a:normAutofit/>
          </a:bodyPr>
          <a:lstStyle/>
          <a:p>
            <a:r>
              <a:rPr lang="en-US" dirty="0" smtClean="0"/>
              <a:t>Items 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err="1" smtClean="0"/>
              <a:t>Data.json</a:t>
            </a:r>
            <a:r>
              <a:rPr lang="en-US" dirty="0" smtClean="0"/>
              <a:t> 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content, title, link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site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56" y="2523724"/>
            <a:ext cx="2730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5" y="715780"/>
            <a:ext cx="4480630" cy="4946888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5" y="1473279"/>
            <a:ext cx="7729462" cy="3478548"/>
          </a:xfrm>
        </p:spPr>
      </p:pic>
      <p:sp>
        <p:nvSpPr>
          <p:cNvPr id="17" name="TextBox 16"/>
          <p:cNvSpPr txBox="1"/>
          <p:nvPr/>
        </p:nvSpPr>
        <p:spPr>
          <a:xfrm>
            <a:off x="1276535" y="5754944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content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45701" y="510861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/component)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201590" cy="4491423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Chú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ý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component </a:t>
            </a:r>
            <a:r>
              <a:rPr lang="en-US" dirty="0" err="1" smtClean="0">
                <a:solidFill>
                  <a:srgbClr val="FF0000"/>
                </a:solidFill>
              </a:rPr>
              <a:t>nào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component </a:t>
            </a:r>
            <a:r>
              <a:rPr lang="en-US" dirty="0" err="1" smtClean="0">
                <a:solidFill>
                  <a:srgbClr val="FF0000"/>
                </a:solidFill>
              </a:rPr>
              <a:t>đó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ở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scss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hoặc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mục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khác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807" y="1960879"/>
            <a:ext cx="2633412" cy="31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/images)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1" y="1346669"/>
            <a:ext cx="6201590" cy="4491423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5" y="1666656"/>
            <a:ext cx="2651944" cy="41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000" y="1346669"/>
            <a:ext cx="7158193" cy="48009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smtClean="0"/>
              <a:t>_[</a:t>
            </a:r>
            <a:r>
              <a:rPr lang="vi-VN" dirty="0"/>
              <a:t>1</a:t>
            </a:r>
            <a:r>
              <a:rPr lang="en-US" dirty="0" smtClean="0"/>
              <a:t>]_</a:t>
            </a:r>
            <a:r>
              <a:rPr lang="en-US" dirty="0" err="1" smtClean="0"/>
              <a:t>constants.js</a:t>
            </a:r>
            <a:r>
              <a:rPr lang="en-US" dirty="0" smtClean="0"/>
              <a:t> 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smtClean="0"/>
              <a:t>_[</a:t>
            </a:r>
            <a:r>
              <a:rPr lang="vi-VN" dirty="0"/>
              <a:t>2</a:t>
            </a:r>
            <a:r>
              <a:rPr lang="en-US" dirty="0" smtClean="0"/>
              <a:t>]_</a:t>
            </a:r>
            <a:r>
              <a:rPr lang="en-US" dirty="0" err="1" smtClean="0"/>
              <a:t>variable.js</a:t>
            </a:r>
            <a:r>
              <a:rPr lang="en-US" dirty="0" smtClean="0"/>
              <a:t> 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_[</a:t>
            </a:r>
            <a:r>
              <a:rPr lang="vi-VN" dirty="0"/>
              <a:t>3</a:t>
            </a:r>
            <a:r>
              <a:rPr lang="en-US" dirty="0" smtClean="0"/>
              <a:t>]_</a:t>
            </a:r>
            <a:r>
              <a:rPr lang="en-US" dirty="0" err="1" smtClean="0"/>
              <a:t>ajax.js</a:t>
            </a:r>
            <a:r>
              <a:rPr lang="en-US" dirty="0" smtClean="0"/>
              <a:t> 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server. </a:t>
            </a:r>
            <a:r>
              <a:rPr lang="en-US" dirty="0" err="1" smtClean="0"/>
              <a:t>Vd</a:t>
            </a:r>
            <a:r>
              <a:rPr lang="en-US" dirty="0" smtClean="0"/>
              <a:t>: get, post, </a:t>
            </a:r>
            <a:r>
              <a:rPr lang="mr-IN" dirty="0" smtClean="0"/>
              <a:t>…</a:t>
            </a:r>
            <a:endParaRPr lang="vi-VN" dirty="0" smtClean="0"/>
          </a:p>
          <a:p>
            <a:pPr lvl="1"/>
            <a:r>
              <a:rPr lang="vi-VN" dirty="0" smtClean="0"/>
              <a:t>_[</a:t>
            </a:r>
            <a:r>
              <a:rPr lang="vi-VN" dirty="0"/>
              <a:t>4</a:t>
            </a:r>
            <a:r>
              <a:rPr lang="vi-VN" dirty="0" smtClean="0"/>
              <a:t>]_services.js : định nghĩa các hàm dùng lại, hàm base , không có tính chất đặc thù. </a:t>
            </a:r>
            <a:r>
              <a:rPr lang="en-US" dirty="0" smtClean="0"/>
              <a:t>H</a:t>
            </a:r>
            <a:r>
              <a:rPr lang="vi-VN" dirty="0" smtClean="0"/>
              <a:t>àm sắp xếp, convert, xử lý ngày tháng, </a:t>
            </a:r>
            <a:r>
              <a:rPr lang="mr-IN" dirty="0" smtClean="0"/>
              <a:t>…</a:t>
            </a:r>
            <a:endParaRPr lang="vi-VN" dirty="0" smtClean="0"/>
          </a:p>
          <a:p>
            <a:pPr lvl="1"/>
            <a:r>
              <a:rPr lang="vi-VN" dirty="0" smtClean="0"/>
              <a:t>_[</a:t>
            </a:r>
            <a:r>
              <a:rPr lang="vi-VN" dirty="0"/>
              <a:t>5</a:t>
            </a:r>
            <a:r>
              <a:rPr lang="vi-VN" dirty="0" smtClean="0"/>
              <a:t>]_validation :  định nghĩa các hàm validate form</a:t>
            </a:r>
          </a:p>
          <a:p>
            <a:pPr lvl="1"/>
            <a:r>
              <a:rPr lang="en-US" dirty="0" smtClean="0"/>
              <a:t>S</a:t>
            </a:r>
            <a:r>
              <a:rPr lang="vi-VN" dirty="0" smtClean="0"/>
              <a:t>cript.js : tương đương hàm main. </a:t>
            </a:r>
            <a:r>
              <a:rPr lang="en-US" dirty="0" smtClean="0"/>
              <a:t>N</a:t>
            </a:r>
            <a:r>
              <a:rPr lang="vi-VN" dirty="0" smtClean="0"/>
              <a:t>ơi khởi tạo các event (sự kiện)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file </a:t>
            </a:r>
            <a:r>
              <a:rPr lang="en-US" dirty="0" err="1"/>
              <a:t>riêng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view,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code </a:t>
            </a:r>
            <a:r>
              <a:rPr lang="en-US" dirty="0" err="1"/>
              <a:t>trong</a:t>
            </a:r>
            <a:r>
              <a:rPr lang="en-US" dirty="0"/>
              <a:t> file _[</a:t>
            </a:r>
            <a:r>
              <a:rPr lang="mr-IN" dirty="0"/>
              <a:t>…</a:t>
            </a:r>
            <a:r>
              <a:rPr lang="en-US" dirty="0"/>
              <a:t>]_</a:t>
            </a:r>
            <a:r>
              <a:rPr lang="en-US" dirty="0" err="1"/>
              <a:t>news.js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Chú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ý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err="1" smtClean="0">
                <a:solidFill>
                  <a:srgbClr val="FF0000"/>
                </a:solidFill>
              </a:rPr>
              <a:t>tuỳ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án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file </a:t>
            </a:r>
            <a:r>
              <a:rPr lang="en-US" dirty="0" err="1" smtClean="0">
                <a:solidFill>
                  <a:srgbClr val="FF0000"/>
                </a:solidFill>
              </a:rPr>
              <a:t>phù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khai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đúng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38" y="1882178"/>
            <a:ext cx="2680412" cy="34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333</TotalTime>
  <Words>593</Words>
  <Application>Microsoft Macintosh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MS Shell Dlg 2</vt:lpstr>
      <vt:lpstr>Wingdings</vt:lpstr>
      <vt:lpstr>Wingdings 3</vt:lpstr>
      <vt:lpstr>Arial</vt:lpstr>
      <vt:lpstr>Madison</vt:lpstr>
      <vt:lpstr>Review code FE</vt:lpstr>
      <vt:lpstr>Các vấn đề chính </vt:lpstr>
      <vt:lpstr>Cấu trúc thư mục (tổng quan)</vt:lpstr>
      <vt:lpstr>Cấu trúc thư mục (src)</vt:lpstr>
      <vt:lpstr>Cấu trúc thư mục (src/_data)</vt:lpstr>
      <vt:lpstr>PowerPoint Presentation</vt:lpstr>
      <vt:lpstr>Cấu trúc thư mục (src/component)</vt:lpstr>
      <vt:lpstr>Cấu trúc thư mục (src/images)</vt:lpstr>
      <vt:lpstr>Cấu trúc thư mục (src/js)</vt:lpstr>
      <vt:lpstr>Cấu trúc thư mục (src/libs)</vt:lpstr>
      <vt:lpstr>Cấu trúc thư mục (src/pages)</vt:lpstr>
      <vt:lpstr>Cấu trúc thư mục (src/scss)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code FE</dc:title>
  <dc:creator>Microsoft Office User</dc:creator>
  <cp:lastModifiedBy>Microsoft Office User</cp:lastModifiedBy>
  <cp:revision>22</cp:revision>
  <dcterms:created xsi:type="dcterms:W3CDTF">2019-04-24T04:28:10Z</dcterms:created>
  <dcterms:modified xsi:type="dcterms:W3CDTF">2019-04-25T06:51:06Z</dcterms:modified>
</cp:coreProperties>
</file>