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Gugi"/>
      <p:regular r:id="rId27"/>
    </p:embeddedFont>
    <p:embeddedFont>
      <p:font typeface="Poppins"/>
      <p:regular r:id="rId28"/>
      <p:bold r:id="rId29"/>
      <p:italic r:id="rId30"/>
      <p:boldItalic r:id="rId31"/>
    </p:embeddedFont>
    <p:embeddedFont>
      <p:font typeface="Barlow Condensed"/>
      <p:regular r:id="rId32"/>
      <p:bold r:id="rId33"/>
      <p:italic r:id="rId34"/>
      <p:boldItalic r:id="rId35"/>
    </p:embeddedFont>
    <p:embeddedFont>
      <p:font typeface="Roboto Mono"/>
      <p:regular r:id="rId36"/>
      <p:bold r:id="rId37"/>
      <p:italic r:id="rId38"/>
      <p:boldItalic r:id="rId39"/>
    </p:embeddedFont>
    <p:embeddedFont>
      <p:font typeface="Homemade Apple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omemadeApple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oppins-regular.fntdata"/><Relationship Id="rId27" Type="http://schemas.openxmlformats.org/officeDocument/2006/relationships/font" Target="fonts/Gugi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boldItalic.fntdata"/><Relationship Id="rId30" Type="http://schemas.openxmlformats.org/officeDocument/2006/relationships/font" Target="fonts/Poppins-italic.fntdata"/><Relationship Id="rId11" Type="http://schemas.openxmlformats.org/officeDocument/2006/relationships/slide" Target="slides/slide6.xml"/><Relationship Id="rId33" Type="http://schemas.openxmlformats.org/officeDocument/2006/relationships/font" Target="fonts/BarlowCondensed-bold.fntdata"/><Relationship Id="rId10" Type="http://schemas.openxmlformats.org/officeDocument/2006/relationships/slide" Target="slides/slide5.xml"/><Relationship Id="rId32" Type="http://schemas.openxmlformats.org/officeDocument/2006/relationships/font" Target="fonts/BarlowCondensed-regular.fntdata"/><Relationship Id="rId13" Type="http://schemas.openxmlformats.org/officeDocument/2006/relationships/slide" Target="slides/slide8.xml"/><Relationship Id="rId35" Type="http://schemas.openxmlformats.org/officeDocument/2006/relationships/font" Target="fonts/BarlowCondensed-boldItalic.fntdata"/><Relationship Id="rId12" Type="http://schemas.openxmlformats.org/officeDocument/2006/relationships/slide" Target="slides/slide7.xml"/><Relationship Id="rId34" Type="http://schemas.openxmlformats.org/officeDocument/2006/relationships/font" Target="fonts/BarlowCondensed-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.fntdata"/><Relationship Id="rId14" Type="http://schemas.openxmlformats.org/officeDocument/2006/relationships/slide" Target="slides/slide9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1b28ef904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1b28ef904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1b28ef904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1b28ef904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2e97dd0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2e97dd0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2e97dd036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2e97dd036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1b28ef904_0_1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1b28ef904_0_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2e97dd036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2e97dd036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2e97dd03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2e97dd03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2e97dd036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2e97dd036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1b28ef904_2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1b28ef904_2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62e97dd036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62e97dd03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1b28ef904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1b28ef904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7d9cdd11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7d9cdd11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1b28ef904_2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1b28ef904_2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1b28ef904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1b28ef904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1b28ef904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1b28ef904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1b28ef904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1b28ef904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1b28ef904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1b28ef904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1b28ef904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1b28ef904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1b28ef904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1b28ef904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1b28ef904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1b28ef904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7.png"/><Relationship Id="rId12" Type="http://schemas.openxmlformats.org/officeDocument/2006/relationships/image" Target="../media/image5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2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type="ctrTitle"/>
          </p:nvPr>
        </p:nvSpPr>
        <p:spPr>
          <a:xfrm>
            <a:off x="540300" y="4064000"/>
            <a:ext cx="8520600" cy="9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Gugi"/>
              <a:buNone/>
              <a:defRPr sz="40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50" name="Google Shape;50;p2"/>
          <p:cNvGrpSpPr/>
          <p:nvPr/>
        </p:nvGrpSpPr>
        <p:grpSpPr>
          <a:xfrm>
            <a:off x="476835" y="84001"/>
            <a:ext cx="6059018" cy="3582633"/>
            <a:chOff x="476835" y="84001"/>
            <a:chExt cx="6059018" cy="3582633"/>
          </a:xfrm>
        </p:grpSpPr>
        <p:grpSp>
          <p:nvGrpSpPr>
            <p:cNvPr id="51" name="Google Shape;51;p2"/>
            <p:cNvGrpSpPr/>
            <p:nvPr/>
          </p:nvGrpSpPr>
          <p:grpSpPr>
            <a:xfrm>
              <a:off x="476835" y="84001"/>
              <a:ext cx="6059018" cy="3582633"/>
              <a:chOff x="709612" y="361950"/>
              <a:chExt cx="10682331" cy="6504417"/>
            </a:xfrm>
          </p:grpSpPr>
          <p:sp>
            <p:nvSpPr>
              <p:cNvPr id="52" name="Google Shape;52;p2"/>
              <p:cNvSpPr/>
              <p:nvPr/>
            </p:nvSpPr>
            <p:spPr>
              <a:xfrm>
                <a:off x="4116291" y="1692369"/>
                <a:ext cx="4230000" cy="37206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1000888" y="4624606"/>
                <a:ext cx="2165700" cy="1932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8232170" y="1161111"/>
                <a:ext cx="2906400" cy="2591100"/>
              </a:xfrm>
              <a:prstGeom prst="hexagon">
                <a:avLst>
                  <a:gd fmla="val 25000" name="adj"/>
                  <a:gd fmla="val 115470" name="vf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path path="circle">
                  <a:fillToRect b="100%" l="100%"/>
                </a:path>
                <a:tileRect r="-100%" t="-100%"/>
              </a:gradFill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8738741" y="4999387"/>
                <a:ext cx="1526100" cy="14538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083681" y="2892859"/>
                <a:ext cx="1418400" cy="1305300"/>
              </a:xfrm>
              <a:prstGeom prst="hexagon">
                <a:avLst>
                  <a:gd fmla="val 25000" name="adj"/>
                  <a:gd fmla="val 115470" name="vf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path path="circle">
                  <a:fillToRect b="100%" l="100%"/>
                </a:path>
                <a:tileRect r="-100%" t="-100%"/>
              </a:gradFill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502076" y="4715070"/>
                <a:ext cx="1120800" cy="1001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2191328" y="1464815"/>
                <a:ext cx="975000" cy="911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6775783" y="527862"/>
                <a:ext cx="734400" cy="6333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4850818" y="755418"/>
                <a:ext cx="734400" cy="6333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10632043" y="671415"/>
                <a:ext cx="759900" cy="6864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9821533" y="4274278"/>
                <a:ext cx="709200" cy="6669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6509835" y="5590637"/>
                <a:ext cx="709200" cy="666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8662755" y="5978341"/>
                <a:ext cx="835800" cy="785100"/>
              </a:xfrm>
              <a:prstGeom prst="hexagon">
                <a:avLst>
                  <a:gd fmla="val 25000" name="adj"/>
                  <a:gd fmla="val 115470" name="vf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path path="circle">
                  <a:fillToRect b="100%" l="100%"/>
                </a:path>
                <a:tileRect r="-100%" t="-100%"/>
              </a:gradFill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4144788" y="3822653"/>
                <a:ext cx="835800" cy="785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465284" y="4823355"/>
                <a:ext cx="835800" cy="785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91932" y="3270869"/>
                <a:ext cx="804300" cy="70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1437804" y="2758779"/>
                <a:ext cx="563700" cy="474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09612" y="2387227"/>
                <a:ext cx="614100" cy="505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8859051" y="361950"/>
                <a:ext cx="456000" cy="3936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4033976" y="1090791"/>
                <a:ext cx="563700" cy="4947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3642968" y="4115267"/>
                <a:ext cx="272400" cy="22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3166476" y="5940411"/>
                <a:ext cx="253800" cy="2532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6016382" y="6504567"/>
                <a:ext cx="417900" cy="3618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2805544" y="2194992"/>
                <a:ext cx="417900" cy="3618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710881" y="3942192"/>
                <a:ext cx="372900" cy="332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4160618" y="1920367"/>
                <a:ext cx="272400" cy="22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7678112" y="1047333"/>
                <a:ext cx="272400" cy="22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9178821" y="4157963"/>
                <a:ext cx="272400" cy="22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959731" y="1553663"/>
                <a:ext cx="725100" cy="6414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335063" y="1167575"/>
                <a:ext cx="2699222" cy="1470200"/>
              </a:xfrm>
              <a:custGeom>
                <a:rect b="b" l="l" r="r" t="t"/>
                <a:pathLst>
                  <a:path extrusionOk="0" h="1083020" w="1992046">
                    <a:moveTo>
                      <a:pt x="0" y="1082927"/>
                    </a:moveTo>
                    <a:lnTo>
                      <a:pt x="118715" y="1083020"/>
                    </a:lnTo>
                    <a:lnTo>
                      <a:pt x="715696" y="19050"/>
                    </a:lnTo>
                    <a:lnTo>
                      <a:pt x="1396734" y="0"/>
                    </a:lnTo>
                    <a:lnTo>
                      <a:pt x="1520559" y="133350"/>
                    </a:lnTo>
                    <a:lnTo>
                      <a:pt x="1992046" y="138112"/>
                    </a:lnTo>
                  </a:path>
                </a:pathLst>
              </a:cu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2868864" y="4450140"/>
                <a:ext cx="1387174" cy="536602"/>
              </a:xfrm>
              <a:custGeom>
                <a:rect b="b" l="l" r="r" t="t"/>
                <a:pathLst>
                  <a:path extrusionOk="0" h="395287" w="1042988">
                    <a:moveTo>
                      <a:pt x="0" y="395287"/>
                    </a:moveTo>
                    <a:lnTo>
                      <a:pt x="280988" y="390525"/>
                    </a:lnTo>
                    <a:lnTo>
                      <a:pt x="476250" y="0"/>
                    </a:lnTo>
                    <a:lnTo>
                      <a:pt x="1042988" y="9525"/>
                    </a:lnTo>
                  </a:path>
                </a:pathLst>
              </a:cu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2761211" y="5445248"/>
                <a:ext cx="6092190" cy="1021485"/>
              </a:xfrm>
              <a:custGeom>
                <a:rect b="b" l="l" r="r" t="t"/>
                <a:pathLst>
                  <a:path extrusionOk="0" h="752475" w="4572000">
                    <a:moveTo>
                      <a:pt x="0" y="752475"/>
                    </a:moveTo>
                    <a:lnTo>
                      <a:pt x="581025" y="733425"/>
                    </a:lnTo>
                    <a:lnTo>
                      <a:pt x="842963" y="304800"/>
                    </a:lnTo>
                    <a:lnTo>
                      <a:pt x="1671638" y="300037"/>
                    </a:lnTo>
                    <a:lnTo>
                      <a:pt x="1847850" y="600075"/>
                    </a:lnTo>
                    <a:lnTo>
                      <a:pt x="2719388" y="585787"/>
                    </a:lnTo>
                    <a:lnTo>
                      <a:pt x="2833688" y="704850"/>
                    </a:lnTo>
                    <a:lnTo>
                      <a:pt x="4000500" y="685800"/>
                    </a:lnTo>
                    <a:lnTo>
                      <a:pt x="4348163" y="0"/>
                    </a:lnTo>
                    <a:lnTo>
                      <a:pt x="4572000" y="19050"/>
                    </a:lnTo>
                  </a:path>
                </a:pathLst>
              </a:cu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624288" y="1458353"/>
                <a:ext cx="1113889" cy="575394"/>
              </a:xfrm>
              <a:custGeom>
                <a:rect b="b" l="l" r="r" t="t"/>
                <a:pathLst>
                  <a:path extrusionOk="0" h="423863" w="900112">
                    <a:moveTo>
                      <a:pt x="0" y="423863"/>
                    </a:moveTo>
                    <a:lnTo>
                      <a:pt x="204787" y="423863"/>
                    </a:lnTo>
                    <a:lnTo>
                      <a:pt x="419100" y="14288"/>
                    </a:lnTo>
                    <a:lnTo>
                      <a:pt x="900112" y="0"/>
                    </a:lnTo>
                  </a:path>
                </a:pathLst>
              </a:cu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7510307" y="4592299"/>
                <a:ext cx="2332614" cy="678834"/>
              </a:xfrm>
              <a:custGeom>
                <a:rect b="b" l="l" r="r" t="t"/>
                <a:pathLst>
                  <a:path extrusionOk="0" h="500062" w="1681163">
                    <a:moveTo>
                      <a:pt x="0" y="500062"/>
                    </a:moveTo>
                    <a:lnTo>
                      <a:pt x="890588" y="495300"/>
                    </a:lnTo>
                    <a:lnTo>
                      <a:pt x="1166813" y="0"/>
                    </a:lnTo>
                    <a:lnTo>
                      <a:pt x="1681163" y="23812"/>
                    </a:lnTo>
                  </a:path>
                </a:pathLst>
              </a:cu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7833249" y="5144774"/>
                <a:ext cx="272400" cy="22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179805" y="1033604"/>
              <a:ext cx="1318800" cy="1140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8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23792" y="3060010"/>
              <a:ext cx="416700" cy="3489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8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91" name="Google Shape;91;p3"/>
          <p:cNvGrpSpPr/>
          <p:nvPr/>
        </p:nvGrpSpPr>
        <p:grpSpPr>
          <a:xfrm>
            <a:off x="6667077" y="4008904"/>
            <a:ext cx="2362271" cy="1005672"/>
            <a:chOff x="1487983" y="3464395"/>
            <a:chExt cx="2624745" cy="1135327"/>
          </a:xfrm>
        </p:grpSpPr>
        <p:sp>
          <p:nvSpPr>
            <p:cNvPr id="92" name="Google Shape;92;p3"/>
            <p:cNvSpPr/>
            <p:nvPr/>
          </p:nvSpPr>
          <p:spPr>
            <a:xfrm>
              <a:off x="2509312" y="3464395"/>
              <a:ext cx="878700" cy="7623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595793" y="4060750"/>
              <a:ext cx="440100" cy="4062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487983" y="3869492"/>
              <a:ext cx="409200" cy="364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085257" y="3981317"/>
              <a:ext cx="323400" cy="2799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599400" y="4345322"/>
              <a:ext cx="281400" cy="2544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908128" y="3858168"/>
              <a:ext cx="204600" cy="186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810523" y="4135763"/>
              <a:ext cx="204600" cy="1863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3573874" y="4334251"/>
              <a:ext cx="241200" cy="219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2270649" y="3731992"/>
              <a:ext cx="241200" cy="219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3274324" y="3797177"/>
              <a:ext cx="241200" cy="219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125898" y="3813743"/>
              <a:ext cx="78600" cy="636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988452" y="4323654"/>
              <a:ext cx="73200" cy="70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810518" y="4481269"/>
              <a:ext cx="120600" cy="1011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722735" y="3825672"/>
              <a:ext cx="78600" cy="636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902604" y="3907300"/>
              <a:ext cx="398943" cy="150209"/>
            </a:xfrm>
            <a:custGeom>
              <a:rect b="b" l="l" r="r" t="t"/>
              <a:pathLst>
                <a:path extrusionOk="0" h="395287" w="1042988">
                  <a:moveTo>
                    <a:pt x="0" y="395287"/>
                  </a:moveTo>
                  <a:lnTo>
                    <a:pt x="280988" y="390525"/>
                  </a:lnTo>
                  <a:lnTo>
                    <a:pt x="476250" y="0"/>
                  </a:lnTo>
                  <a:lnTo>
                    <a:pt x="1042988" y="9525"/>
                  </a:lnTo>
                </a:path>
              </a:pathLst>
            </a:cu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871551" y="4185315"/>
              <a:ext cx="1760220" cy="285940"/>
            </a:xfrm>
            <a:custGeom>
              <a:rect b="b" l="l" r="r" t="t"/>
              <a:pathLst>
                <a:path extrusionOk="0" h="752475" w="4572000">
                  <a:moveTo>
                    <a:pt x="0" y="752475"/>
                  </a:moveTo>
                  <a:lnTo>
                    <a:pt x="581025" y="733425"/>
                  </a:lnTo>
                  <a:lnTo>
                    <a:pt x="842963" y="304800"/>
                  </a:lnTo>
                  <a:lnTo>
                    <a:pt x="1671638" y="300037"/>
                  </a:lnTo>
                  <a:lnTo>
                    <a:pt x="1847850" y="600075"/>
                  </a:lnTo>
                  <a:lnTo>
                    <a:pt x="2719388" y="585787"/>
                  </a:lnTo>
                  <a:lnTo>
                    <a:pt x="2833688" y="704850"/>
                  </a:lnTo>
                  <a:lnTo>
                    <a:pt x="4000500" y="685800"/>
                  </a:lnTo>
                  <a:lnTo>
                    <a:pt x="4348163" y="0"/>
                  </a:lnTo>
                  <a:lnTo>
                    <a:pt x="4572000" y="19050"/>
                  </a:lnTo>
                </a:path>
              </a:pathLst>
            </a:cu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241446" y="3947017"/>
              <a:ext cx="672465" cy="190024"/>
            </a:xfrm>
            <a:custGeom>
              <a:rect b="b" l="l" r="r" t="t"/>
              <a:pathLst>
                <a:path extrusionOk="0" h="500062" w="1681163">
                  <a:moveTo>
                    <a:pt x="0" y="500062"/>
                  </a:moveTo>
                  <a:lnTo>
                    <a:pt x="890588" y="495300"/>
                  </a:lnTo>
                  <a:lnTo>
                    <a:pt x="1166813" y="0"/>
                  </a:lnTo>
                  <a:lnTo>
                    <a:pt x="1681163" y="23812"/>
                  </a:lnTo>
                </a:path>
              </a:pathLst>
            </a:cu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3334600" y="4101368"/>
              <a:ext cx="78600" cy="636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3"/>
          <p:cNvGrpSpPr/>
          <p:nvPr/>
        </p:nvGrpSpPr>
        <p:grpSpPr>
          <a:xfrm flipH="1">
            <a:off x="146827" y="97304"/>
            <a:ext cx="2362271" cy="1005672"/>
            <a:chOff x="1487983" y="3464395"/>
            <a:chExt cx="2624745" cy="1135327"/>
          </a:xfrm>
        </p:grpSpPr>
        <p:sp>
          <p:nvSpPr>
            <p:cNvPr id="111" name="Google Shape;111;p3"/>
            <p:cNvSpPr/>
            <p:nvPr/>
          </p:nvSpPr>
          <p:spPr>
            <a:xfrm>
              <a:off x="2509312" y="3464395"/>
              <a:ext cx="878700" cy="7623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595793" y="4060750"/>
              <a:ext cx="440100" cy="4062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487983" y="3869492"/>
              <a:ext cx="409200" cy="364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085257" y="3981317"/>
              <a:ext cx="323400" cy="2799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1599400" y="4345322"/>
              <a:ext cx="281400" cy="2544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908128" y="3858168"/>
              <a:ext cx="204600" cy="186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810523" y="4135763"/>
              <a:ext cx="204600" cy="1863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573874" y="4334251"/>
              <a:ext cx="241200" cy="219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270649" y="3731992"/>
              <a:ext cx="241200" cy="219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274324" y="3797177"/>
              <a:ext cx="241200" cy="219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125898" y="3813743"/>
              <a:ext cx="78600" cy="636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988452" y="4323654"/>
              <a:ext cx="73200" cy="70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810518" y="4481269"/>
              <a:ext cx="120600" cy="1011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722735" y="3825672"/>
              <a:ext cx="78600" cy="636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02604" y="3907300"/>
              <a:ext cx="398943" cy="150209"/>
            </a:xfrm>
            <a:custGeom>
              <a:rect b="b" l="l" r="r" t="t"/>
              <a:pathLst>
                <a:path extrusionOk="0" h="395287" w="1042988">
                  <a:moveTo>
                    <a:pt x="0" y="395287"/>
                  </a:moveTo>
                  <a:lnTo>
                    <a:pt x="280988" y="390525"/>
                  </a:lnTo>
                  <a:lnTo>
                    <a:pt x="476250" y="0"/>
                  </a:lnTo>
                  <a:lnTo>
                    <a:pt x="1042988" y="9525"/>
                  </a:lnTo>
                </a:path>
              </a:pathLst>
            </a:cu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871551" y="4185315"/>
              <a:ext cx="1760220" cy="285940"/>
            </a:xfrm>
            <a:custGeom>
              <a:rect b="b" l="l" r="r" t="t"/>
              <a:pathLst>
                <a:path extrusionOk="0" h="752475" w="4572000">
                  <a:moveTo>
                    <a:pt x="0" y="752475"/>
                  </a:moveTo>
                  <a:lnTo>
                    <a:pt x="581025" y="733425"/>
                  </a:lnTo>
                  <a:lnTo>
                    <a:pt x="842963" y="304800"/>
                  </a:lnTo>
                  <a:lnTo>
                    <a:pt x="1671638" y="300037"/>
                  </a:lnTo>
                  <a:lnTo>
                    <a:pt x="1847850" y="600075"/>
                  </a:lnTo>
                  <a:lnTo>
                    <a:pt x="2719388" y="585787"/>
                  </a:lnTo>
                  <a:lnTo>
                    <a:pt x="2833688" y="704850"/>
                  </a:lnTo>
                  <a:lnTo>
                    <a:pt x="4000500" y="685800"/>
                  </a:lnTo>
                  <a:lnTo>
                    <a:pt x="4348163" y="0"/>
                  </a:lnTo>
                  <a:lnTo>
                    <a:pt x="4572000" y="19050"/>
                  </a:lnTo>
                </a:path>
              </a:pathLst>
            </a:cu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3241446" y="3947017"/>
              <a:ext cx="672465" cy="190024"/>
            </a:xfrm>
            <a:custGeom>
              <a:rect b="b" l="l" r="r" t="t"/>
              <a:pathLst>
                <a:path extrusionOk="0" h="500062" w="1681163">
                  <a:moveTo>
                    <a:pt x="0" y="500062"/>
                  </a:moveTo>
                  <a:lnTo>
                    <a:pt x="890588" y="495300"/>
                  </a:lnTo>
                  <a:lnTo>
                    <a:pt x="1166813" y="0"/>
                  </a:lnTo>
                  <a:lnTo>
                    <a:pt x="1681163" y="23812"/>
                  </a:lnTo>
                </a:path>
              </a:pathLst>
            </a:cu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334600" y="4101368"/>
              <a:ext cx="78600" cy="636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1" name="Google Shape;13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grpSp>
        <p:nvGrpSpPr>
          <p:cNvPr id="132" name="Google Shape;132;p4"/>
          <p:cNvGrpSpPr/>
          <p:nvPr/>
        </p:nvGrpSpPr>
        <p:grpSpPr>
          <a:xfrm>
            <a:off x="6667077" y="4008904"/>
            <a:ext cx="2362271" cy="1005672"/>
            <a:chOff x="1487983" y="3464395"/>
            <a:chExt cx="2624745" cy="1135327"/>
          </a:xfrm>
        </p:grpSpPr>
        <p:sp>
          <p:nvSpPr>
            <p:cNvPr id="133" name="Google Shape;133;p4"/>
            <p:cNvSpPr/>
            <p:nvPr/>
          </p:nvSpPr>
          <p:spPr>
            <a:xfrm>
              <a:off x="2509312" y="3464395"/>
              <a:ext cx="878700" cy="7623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3595793" y="4060750"/>
              <a:ext cx="440100" cy="4062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487983" y="3869492"/>
              <a:ext cx="409200" cy="364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085257" y="3981317"/>
              <a:ext cx="323400" cy="2799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1599400" y="4345322"/>
              <a:ext cx="281400" cy="2544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908128" y="3858168"/>
              <a:ext cx="204600" cy="186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810523" y="4135763"/>
              <a:ext cx="204600" cy="1863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573874" y="4334251"/>
              <a:ext cx="241200" cy="219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2270649" y="3731992"/>
              <a:ext cx="241200" cy="219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3274324" y="3797177"/>
              <a:ext cx="241200" cy="219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2125898" y="3813743"/>
              <a:ext cx="78600" cy="636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1988452" y="4323654"/>
              <a:ext cx="73200" cy="70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2810518" y="4481269"/>
              <a:ext cx="120600" cy="1011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3722735" y="3825672"/>
              <a:ext cx="78600" cy="636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1902604" y="3907300"/>
              <a:ext cx="398943" cy="150209"/>
            </a:xfrm>
            <a:custGeom>
              <a:rect b="b" l="l" r="r" t="t"/>
              <a:pathLst>
                <a:path extrusionOk="0" h="395287" w="1042988">
                  <a:moveTo>
                    <a:pt x="0" y="395287"/>
                  </a:moveTo>
                  <a:lnTo>
                    <a:pt x="280988" y="390525"/>
                  </a:lnTo>
                  <a:lnTo>
                    <a:pt x="476250" y="0"/>
                  </a:lnTo>
                  <a:lnTo>
                    <a:pt x="1042988" y="9525"/>
                  </a:lnTo>
                </a:path>
              </a:pathLst>
            </a:cu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1871551" y="4185315"/>
              <a:ext cx="1760220" cy="285940"/>
            </a:xfrm>
            <a:custGeom>
              <a:rect b="b" l="l" r="r" t="t"/>
              <a:pathLst>
                <a:path extrusionOk="0" h="752475" w="4572000">
                  <a:moveTo>
                    <a:pt x="0" y="752475"/>
                  </a:moveTo>
                  <a:lnTo>
                    <a:pt x="581025" y="733425"/>
                  </a:lnTo>
                  <a:lnTo>
                    <a:pt x="842963" y="304800"/>
                  </a:lnTo>
                  <a:lnTo>
                    <a:pt x="1671638" y="300037"/>
                  </a:lnTo>
                  <a:lnTo>
                    <a:pt x="1847850" y="600075"/>
                  </a:lnTo>
                  <a:lnTo>
                    <a:pt x="2719388" y="585787"/>
                  </a:lnTo>
                  <a:lnTo>
                    <a:pt x="2833688" y="704850"/>
                  </a:lnTo>
                  <a:lnTo>
                    <a:pt x="4000500" y="685800"/>
                  </a:lnTo>
                  <a:lnTo>
                    <a:pt x="4348163" y="0"/>
                  </a:lnTo>
                  <a:lnTo>
                    <a:pt x="4572000" y="19050"/>
                  </a:lnTo>
                </a:path>
              </a:pathLst>
            </a:cu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3241446" y="3947017"/>
              <a:ext cx="672465" cy="190024"/>
            </a:xfrm>
            <a:custGeom>
              <a:rect b="b" l="l" r="r" t="t"/>
              <a:pathLst>
                <a:path extrusionOk="0" h="500062" w="1681163">
                  <a:moveTo>
                    <a:pt x="0" y="500062"/>
                  </a:moveTo>
                  <a:lnTo>
                    <a:pt x="890588" y="495300"/>
                  </a:lnTo>
                  <a:lnTo>
                    <a:pt x="1166813" y="0"/>
                  </a:lnTo>
                  <a:lnTo>
                    <a:pt x="1681163" y="23812"/>
                  </a:lnTo>
                </a:path>
              </a:pathLst>
            </a:cu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3334600" y="4101368"/>
              <a:ext cx="78600" cy="636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Subtitle and text">
  <p:cSld name="TITLE_ONLY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5" name="Google Shape;155;p6"/>
          <p:cNvSpPr txBox="1"/>
          <p:nvPr>
            <p:ph idx="1" type="body"/>
          </p:nvPr>
        </p:nvSpPr>
        <p:spPr>
          <a:xfrm>
            <a:off x="494177" y="1949857"/>
            <a:ext cx="80169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6" name="Google Shape;156;p6"/>
          <p:cNvSpPr txBox="1"/>
          <p:nvPr>
            <p:ph idx="2" type="subTitle"/>
          </p:nvPr>
        </p:nvSpPr>
        <p:spPr>
          <a:xfrm>
            <a:off x="270275" y="1371600"/>
            <a:ext cx="84645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dea">
  <p:cSld name="BIG_NUMBER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>
            <p:ph idx="1" type="body"/>
          </p:nvPr>
        </p:nvSpPr>
        <p:spPr>
          <a:xfrm>
            <a:off x="311700" y="4348900"/>
            <a:ext cx="85206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9" name="Google Shape;159;p7"/>
          <p:cNvSpPr txBox="1"/>
          <p:nvPr>
            <p:ph type="title"/>
          </p:nvPr>
        </p:nvSpPr>
        <p:spPr>
          <a:xfrm>
            <a:off x="311700" y="614025"/>
            <a:ext cx="8520600" cy="3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9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sMania" type="blank">
  <p:cSld name="BLANK"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/>
          <p:nvPr/>
        </p:nvSpPr>
        <p:spPr>
          <a:xfrm>
            <a:off x="0" y="0"/>
            <a:ext cx="9132900" cy="513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400" y="435650"/>
            <a:ext cx="3735526" cy="16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8"/>
          <p:cNvSpPr txBox="1"/>
          <p:nvPr/>
        </p:nvSpPr>
        <p:spPr>
          <a:xfrm>
            <a:off x="423400" y="2140975"/>
            <a:ext cx="5636400" cy="21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Free </a:t>
            </a:r>
            <a:r>
              <a:rPr lang="en-GB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themes and templates for </a:t>
            </a:r>
            <a:r>
              <a:rPr b="1" lang="en-GB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Google Slides</a:t>
            </a:r>
            <a:r>
              <a:rPr lang="en-GB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 or </a:t>
            </a:r>
            <a:r>
              <a:rPr b="1" lang="en-GB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PowerPoint</a:t>
            </a:r>
            <a:endParaRPr b="1" sz="26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rPr>
              <a:t>NOT to be sold as is or modified! </a:t>
            </a:r>
            <a:endParaRPr b="1" sz="2100">
              <a:solidFill>
                <a:srgbClr val="FFCB2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Read </a:t>
            </a:r>
            <a:r>
              <a:rPr lang="en-GB" u="sng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FAQ</a:t>
            </a:r>
            <a:r>
              <a:rPr lang="en-GB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 on slidesmania.com</a:t>
            </a:r>
            <a:endParaRPr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64" name="Google Shape;164;p8"/>
          <p:cNvCxnSpPr/>
          <p:nvPr/>
        </p:nvCxnSpPr>
        <p:spPr>
          <a:xfrm>
            <a:off x="7808144" y="4261524"/>
            <a:ext cx="1120200" cy="9600"/>
          </a:xfrm>
          <a:prstGeom prst="straightConnector1">
            <a:avLst/>
          </a:prstGeom>
          <a:noFill/>
          <a:ln cap="flat" cmpd="sng" w="38100">
            <a:solidFill>
              <a:srgbClr val="FFCB2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5" name="Google Shape;165;p8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050" y="4418814"/>
            <a:ext cx="534282" cy="477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8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65332" y="4422179"/>
            <a:ext cx="530857" cy="471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8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25360" y="4423862"/>
            <a:ext cx="458935" cy="467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8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404190" y="4432274"/>
            <a:ext cx="524007" cy="45090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8"/>
          <p:cNvSpPr txBox="1"/>
          <p:nvPr/>
        </p:nvSpPr>
        <p:spPr>
          <a:xfrm>
            <a:off x="5298010" y="3605699"/>
            <a:ext cx="36822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Sharing is caring!</a:t>
            </a:r>
            <a:endParaRPr b="1" sz="1800">
              <a:solidFill>
                <a:srgbClr val="252525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2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2" name="Google Shape;17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429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○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429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■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429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○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429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■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429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429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○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429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Mono"/>
              <a:buChar char="■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ugi"/>
              <a:buNone/>
              <a:defRPr sz="28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ugi"/>
              <a:buNone/>
              <a:defRPr sz="28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ugi"/>
              <a:buNone/>
              <a:defRPr sz="28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ugi"/>
              <a:buNone/>
              <a:defRPr sz="28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ugi"/>
              <a:buNone/>
              <a:defRPr sz="28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ugi"/>
              <a:buNone/>
              <a:defRPr sz="28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ugi"/>
              <a:buNone/>
              <a:defRPr sz="28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ugi"/>
              <a:buNone/>
              <a:defRPr sz="28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ugi"/>
              <a:buNone/>
              <a:defRPr sz="28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9pPr>
          </a:lstStyle>
          <a:p/>
        </p:txBody>
      </p:sp>
      <p:grpSp>
        <p:nvGrpSpPr>
          <p:cNvPr id="8" name="Google Shape;8;p1"/>
          <p:cNvGrpSpPr/>
          <p:nvPr/>
        </p:nvGrpSpPr>
        <p:grpSpPr>
          <a:xfrm>
            <a:off x="245644" y="-244961"/>
            <a:ext cx="8691144" cy="5369003"/>
            <a:chOff x="245644" y="-244961"/>
            <a:chExt cx="8691144" cy="5369003"/>
          </a:xfrm>
        </p:grpSpPr>
        <p:grpSp>
          <p:nvGrpSpPr>
            <p:cNvPr id="9" name="Google Shape;9;p1"/>
            <p:cNvGrpSpPr/>
            <p:nvPr/>
          </p:nvGrpSpPr>
          <p:grpSpPr>
            <a:xfrm rot="10800000">
              <a:off x="245644" y="-244961"/>
              <a:ext cx="8691144" cy="5369003"/>
              <a:chOff x="709612" y="361950"/>
              <a:chExt cx="10682331" cy="6453129"/>
            </a:xfrm>
          </p:grpSpPr>
          <p:sp>
            <p:nvSpPr>
              <p:cNvPr id="10" name="Google Shape;10;p1"/>
              <p:cNvSpPr/>
              <p:nvPr/>
            </p:nvSpPr>
            <p:spPr>
              <a:xfrm>
                <a:off x="4116291" y="1692369"/>
                <a:ext cx="4230000" cy="37206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1000888" y="4624606"/>
                <a:ext cx="2165700" cy="1932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8232170" y="1161111"/>
                <a:ext cx="2906400" cy="2591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8738742" y="4999388"/>
                <a:ext cx="1671600" cy="14538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083681" y="2892859"/>
                <a:ext cx="1418400" cy="13053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3502076" y="4715070"/>
                <a:ext cx="1120800" cy="1001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2191328" y="1464815"/>
                <a:ext cx="975000" cy="911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6775783" y="527862"/>
                <a:ext cx="734400" cy="6333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4850818" y="755418"/>
                <a:ext cx="734400" cy="6333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1"/>
              <p:cNvSpPr/>
              <p:nvPr/>
            </p:nvSpPr>
            <p:spPr>
              <a:xfrm>
                <a:off x="10632043" y="671415"/>
                <a:ext cx="759900" cy="6864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1"/>
              <p:cNvSpPr/>
              <p:nvPr/>
            </p:nvSpPr>
            <p:spPr>
              <a:xfrm>
                <a:off x="9821533" y="4274278"/>
                <a:ext cx="709200" cy="666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6509835" y="5590637"/>
                <a:ext cx="709200" cy="666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8662755" y="5978341"/>
                <a:ext cx="835800" cy="785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10000491" y="2064089"/>
                <a:ext cx="835800" cy="785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7624288" y="4055971"/>
                <a:ext cx="835800" cy="785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791932" y="3270869"/>
                <a:ext cx="804300" cy="70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1437804" y="2758779"/>
                <a:ext cx="563700" cy="474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709612" y="2387227"/>
                <a:ext cx="614100" cy="505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8859051" y="361950"/>
                <a:ext cx="456000" cy="3936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4033976" y="1191933"/>
                <a:ext cx="506700" cy="3936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642968" y="4115267"/>
                <a:ext cx="272400" cy="22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1"/>
              <p:cNvSpPr/>
              <p:nvPr/>
            </p:nvSpPr>
            <p:spPr>
              <a:xfrm>
                <a:off x="3166475" y="5966112"/>
                <a:ext cx="272400" cy="22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6357863" y="6453279"/>
                <a:ext cx="417900" cy="3618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2805544" y="2194992"/>
                <a:ext cx="417900" cy="3618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1710881" y="3942192"/>
                <a:ext cx="372900" cy="332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1"/>
              <p:cNvSpPr/>
              <p:nvPr/>
            </p:nvSpPr>
            <p:spPr>
              <a:xfrm>
                <a:off x="4160618" y="1920367"/>
                <a:ext cx="272400" cy="22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1"/>
              <p:cNvSpPr/>
              <p:nvPr/>
            </p:nvSpPr>
            <p:spPr>
              <a:xfrm>
                <a:off x="7678112" y="1047333"/>
                <a:ext cx="272400" cy="22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9178821" y="4157963"/>
                <a:ext cx="272400" cy="22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959731" y="1553663"/>
                <a:ext cx="725100" cy="6414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317495" y="1167575"/>
                <a:ext cx="2716791" cy="1506366"/>
              </a:xfrm>
              <a:custGeom>
                <a:rect b="b" l="l" r="r" t="t"/>
                <a:pathLst>
                  <a:path extrusionOk="0" h="1109662" w="2005012">
                    <a:moveTo>
                      <a:pt x="0" y="1109662"/>
                    </a:moveTo>
                    <a:lnTo>
                      <a:pt x="80962" y="1085850"/>
                    </a:lnTo>
                    <a:lnTo>
                      <a:pt x="728662" y="19050"/>
                    </a:lnTo>
                    <a:lnTo>
                      <a:pt x="1409700" y="0"/>
                    </a:lnTo>
                    <a:lnTo>
                      <a:pt x="1533525" y="133350"/>
                    </a:lnTo>
                    <a:lnTo>
                      <a:pt x="2005012" y="138112"/>
                    </a:lnTo>
                  </a:path>
                </a:pathLst>
              </a:cu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2868857" y="4490907"/>
                <a:ext cx="1707893" cy="496085"/>
              </a:xfrm>
              <a:custGeom>
                <a:rect b="b" l="l" r="r" t="t"/>
                <a:pathLst>
                  <a:path extrusionOk="0" h="395287" w="1042988">
                    <a:moveTo>
                      <a:pt x="0" y="395287"/>
                    </a:moveTo>
                    <a:lnTo>
                      <a:pt x="280988" y="390525"/>
                    </a:lnTo>
                    <a:lnTo>
                      <a:pt x="476250" y="0"/>
                    </a:lnTo>
                    <a:lnTo>
                      <a:pt x="1042988" y="9525"/>
                    </a:lnTo>
                  </a:path>
                </a:pathLst>
              </a:cu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1"/>
              <p:cNvSpPr/>
              <p:nvPr/>
            </p:nvSpPr>
            <p:spPr>
              <a:xfrm>
                <a:off x="2780215" y="5456165"/>
                <a:ext cx="6080760" cy="1010564"/>
              </a:xfrm>
              <a:custGeom>
                <a:rect b="b" l="l" r="r" t="t"/>
                <a:pathLst>
                  <a:path extrusionOk="0" h="744430" w="4572000">
                    <a:moveTo>
                      <a:pt x="0" y="744430"/>
                    </a:moveTo>
                    <a:lnTo>
                      <a:pt x="581025" y="725380"/>
                    </a:lnTo>
                    <a:lnTo>
                      <a:pt x="842963" y="296755"/>
                    </a:lnTo>
                    <a:lnTo>
                      <a:pt x="1671638" y="291992"/>
                    </a:lnTo>
                    <a:lnTo>
                      <a:pt x="1847850" y="592030"/>
                    </a:lnTo>
                    <a:lnTo>
                      <a:pt x="2719388" y="577742"/>
                    </a:lnTo>
                    <a:lnTo>
                      <a:pt x="2833688" y="696805"/>
                    </a:lnTo>
                    <a:lnTo>
                      <a:pt x="4000500" y="677755"/>
                    </a:lnTo>
                    <a:lnTo>
                      <a:pt x="4327171" y="0"/>
                    </a:lnTo>
                    <a:cubicBezTo>
                      <a:pt x="4401783" y="6350"/>
                      <a:pt x="4497388" y="4655"/>
                      <a:pt x="4572000" y="11005"/>
                    </a:cubicBezTo>
                  </a:path>
                </a:pathLst>
              </a:cu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7624288" y="1458353"/>
                <a:ext cx="1113889" cy="575394"/>
              </a:xfrm>
              <a:custGeom>
                <a:rect b="b" l="l" r="r" t="t"/>
                <a:pathLst>
                  <a:path extrusionOk="0" h="423863" w="900112">
                    <a:moveTo>
                      <a:pt x="0" y="423863"/>
                    </a:moveTo>
                    <a:lnTo>
                      <a:pt x="204787" y="423863"/>
                    </a:lnTo>
                    <a:lnTo>
                      <a:pt x="419100" y="14288"/>
                    </a:lnTo>
                    <a:lnTo>
                      <a:pt x="900112" y="0"/>
                    </a:lnTo>
                  </a:path>
                </a:pathLst>
              </a:cu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7510307" y="4592299"/>
                <a:ext cx="2311599" cy="678834"/>
              </a:xfrm>
              <a:custGeom>
                <a:rect b="b" l="l" r="r" t="t"/>
                <a:pathLst>
                  <a:path extrusionOk="0" h="500062" w="1681163">
                    <a:moveTo>
                      <a:pt x="0" y="500062"/>
                    </a:moveTo>
                    <a:lnTo>
                      <a:pt x="890588" y="495300"/>
                    </a:lnTo>
                    <a:lnTo>
                      <a:pt x="1166813" y="0"/>
                    </a:lnTo>
                    <a:lnTo>
                      <a:pt x="1681163" y="23812"/>
                    </a:lnTo>
                  </a:path>
                </a:pathLst>
              </a:cu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7833249" y="5144774"/>
                <a:ext cx="272400" cy="22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" name="Google Shape;45;p1"/>
            <p:cNvSpPr/>
            <p:nvPr/>
          </p:nvSpPr>
          <p:spPr>
            <a:xfrm rot="10800000">
              <a:off x="3886531" y="1237737"/>
              <a:ext cx="1409400" cy="12885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9050">
              <a:solidFill>
                <a:srgbClr val="FFFFFF">
                  <a:alpha val="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 rot="10800000">
              <a:off x="3438938" y="2953796"/>
              <a:ext cx="654300" cy="5889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9050">
              <a:solidFill>
                <a:srgbClr val="FFFFFF">
                  <a:alpha val="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1"/>
          <p:cNvSpPr txBox="1"/>
          <p:nvPr/>
        </p:nvSpPr>
        <p:spPr>
          <a:xfrm rot="5400000">
            <a:off x="-731000" y="49211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>
            <p:ph type="ctrTitle"/>
          </p:nvPr>
        </p:nvSpPr>
        <p:spPr>
          <a:xfrm>
            <a:off x="2855250" y="3827925"/>
            <a:ext cx="6208200" cy="12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GOES YOUR PRESENTATION TITLE</a:t>
            </a:r>
            <a:endParaRPr/>
          </a:p>
        </p:txBody>
      </p:sp>
      <p:grpSp>
        <p:nvGrpSpPr>
          <p:cNvPr id="178" name="Google Shape;178;p10"/>
          <p:cNvGrpSpPr/>
          <p:nvPr/>
        </p:nvGrpSpPr>
        <p:grpSpPr>
          <a:xfrm>
            <a:off x="3429900" y="1354284"/>
            <a:ext cx="839820" cy="511261"/>
            <a:chOff x="1614550" y="1499850"/>
            <a:chExt cx="4199100" cy="2523500"/>
          </a:xfrm>
        </p:grpSpPr>
        <p:sp>
          <p:nvSpPr>
            <p:cNvPr id="179" name="Google Shape;179;p10"/>
            <p:cNvSpPr/>
            <p:nvPr/>
          </p:nvSpPr>
          <p:spPr>
            <a:xfrm>
              <a:off x="1614550" y="1499850"/>
              <a:ext cx="4199100" cy="2523500"/>
            </a:xfrm>
            <a:custGeom>
              <a:rect b="b" l="l" r="r" t="t"/>
              <a:pathLst>
                <a:path extrusionOk="0" fill="none" h="100940" w="167964">
                  <a:moveTo>
                    <a:pt x="37550" y="100940"/>
                  </a:moveTo>
                  <a:cubicBezTo>
                    <a:pt x="16959" y="100940"/>
                    <a:pt x="1" y="83982"/>
                    <a:pt x="1" y="62987"/>
                  </a:cubicBezTo>
                  <a:cubicBezTo>
                    <a:pt x="1" y="41991"/>
                    <a:pt x="16959" y="25437"/>
                    <a:pt x="37550" y="25437"/>
                  </a:cubicBezTo>
                  <a:cubicBezTo>
                    <a:pt x="41184" y="25437"/>
                    <a:pt x="44818" y="25841"/>
                    <a:pt x="48048" y="26649"/>
                  </a:cubicBezTo>
                  <a:cubicBezTo>
                    <a:pt x="56527" y="10902"/>
                    <a:pt x="73081" y="1"/>
                    <a:pt x="92461" y="1"/>
                  </a:cubicBezTo>
                  <a:cubicBezTo>
                    <a:pt x="117494" y="1"/>
                    <a:pt x="138086" y="18170"/>
                    <a:pt x="142123" y="42395"/>
                  </a:cubicBezTo>
                  <a:cubicBezTo>
                    <a:pt x="156659" y="44010"/>
                    <a:pt x="167964" y="56527"/>
                    <a:pt x="167964" y="71466"/>
                  </a:cubicBezTo>
                  <a:cubicBezTo>
                    <a:pt x="167964" y="87616"/>
                    <a:pt x="155044" y="100940"/>
                    <a:pt x="138490" y="100940"/>
                  </a:cubicBezTo>
                  <a:close/>
                </a:path>
              </a:pathLst>
            </a:custGeom>
            <a:noFill/>
            <a:ln cap="sq" cmpd="sng" w="9525">
              <a:solidFill>
                <a:srgbClr val="EFEFEF"/>
              </a:solidFill>
              <a:prstDash val="solid"/>
              <a:miter lim="4037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3714100" y="2549625"/>
              <a:ext cx="25" cy="847925"/>
            </a:xfrm>
            <a:custGeom>
              <a:rect b="b" l="l" r="r" t="t"/>
              <a:pathLst>
                <a:path extrusionOk="0" fill="none" h="33917" w="1">
                  <a:moveTo>
                    <a:pt x="0" y="0"/>
                  </a:moveTo>
                  <a:lnTo>
                    <a:pt x="0" y="33916"/>
                  </a:lnTo>
                </a:path>
              </a:pathLst>
            </a:custGeom>
            <a:noFill/>
            <a:ln cap="sq" cmpd="sng" w="9525">
              <a:solidFill>
                <a:srgbClr val="EFEFEF"/>
              </a:solidFill>
              <a:prstDash val="solid"/>
              <a:miter lim="4037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3290150" y="2337650"/>
              <a:ext cx="847925" cy="423975"/>
            </a:xfrm>
            <a:custGeom>
              <a:rect b="b" l="l" r="r" t="t"/>
              <a:pathLst>
                <a:path extrusionOk="0" fill="none" h="16959" w="33917">
                  <a:moveTo>
                    <a:pt x="1" y="16958"/>
                  </a:moveTo>
                  <a:lnTo>
                    <a:pt x="16958" y="1"/>
                  </a:lnTo>
                  <a:lnTo>
                    <a:pt x="33916" y="16958"/>
                  </a:lnTo>
                  <a:lnTo>
                    <a:pt x="33916" y="16958"/>
                  </a:lnTo>
                </a:path>
              </a:pathLst>
            </a:custGeom>
            <a:noFill/>
            <a:ln cap="sq" cmpd="sng" w="9525">
              <a:solidFill>
                <a:srgbClr val="EFEFEF"/>
              </a:solidFill>
              <a:prstDash val="solid"/>
              <a:miter lim="4037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" name="Google Shape;182;p10"/>
          <p:cNvGrpSpPr/>
          <p:nvPr/>
        </p:nvGrpSpPr>
        <p:grpSpPr>
          <a:xfrm>
            <a:off x="1077500" y="2706117"/>
            <a:ext cx="339546" cy="445902"/>
            <a:chOff x="2240375" y="874025"/>
            <a:chExt cx="2947450" cy="3785250"/>
          </a:xfrm>
        </p:grpSpPr>
        <p:sp>
          <p:nvSpPr>
            <p:cNvPr id="183" name="Google Shape;183;p10"/>
            <p:cNvSpPr/>
            <p:nvPr/>
          </p:nvSpPr>
          <p:spPr>
            <a:xfrm>
              <a:off x="2240375" y="2549625"/>
              <a:ext cx="2947450" cy="2109650"/>
            </a:xfrm>
            <a:custGeom>
              <a:rect b="b" l="l" r="r" t="t"/>
              <a:pathLst>
                <a:path extrusionOk="0" fill="none" h="84386" w="117898">
                  <a:moveTo>
                    <a:pt x="1" y="0"/>
                  </a:moveTo>
                  <a:lnTo>
                    <a:pt x="117898" y="0"/>
                  </a:lnTo>
                  <a:lnTo>
                    <a:pt x="117898" y="84386"/>
                  </a:lnTo>
                  <a:lnTo>
                    <a:pt x="1" y="84386"/>
                  </a:lnTo>
                  <a:close/>
                </a:path>
              </a:pathLst>
            </a:custGeom>
            <a:noFill/>
            <a:ln cap="sq" cmpd="sng" w="9525">
              <a:solidFill>
                <a:srgbClr val="D8D8D8"/>
              </a:solidFill>
              <a:prstDash val="solid"/>
              <a:miter lim="4037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2664325" y="874025"/>
              <a:ext cx="2099575" cy="1675625"/>
            </a:xfrm>
            <a:custGeom>
              <a:rect b="b" l="l" r="r" t="t"/>
              <a:pathLst>
                <a:path extrusionOk="0" fill="none" h="67025" w="83983">
                  <a:moveTo>
                    <a:pt x="41991" y="1"/>
                  </a:moveTo>
                  <a:lnTo>
                    <a:pt x="41991" y="1"/>
                  </a:lnTo>
                  <a:cubicBezTo>
                    <a:pt x="65409" y="1"/>
                    <a:pt x="83982" y="18574"/>
                    <a:pt x="83982" y="41991"/>
                  </a:cubicBezTo>
                  <a:lnTo>
                    <a:pt x="83982" y="67024"/>
                  </a:lnTo>
                  <a:lnTo>
                    <a:pt x="1" y="67024"/>
                  </a:lnTo>
                  <a:lnTo>
                    <a:pt x="1" y="41991"/>
                  </a:lnTo>
                  <a:cubicBezTo>
                    <a:pt x="1" y="18574"/>
                    <a:pt x="18573" y="1"/>
                    <a:pt x="41991" y="1"/>
                  </a:cubicBezTo>
                  <a:close/>
                </a:path>
              </a:pathLst>
            </a:custGeom>
            <a:noFill/>
            <a:ln cap="sq" cmpd="sng" w="9525">
              <a:solidFill>
                <a:srgbClr val="D8D8D8"/>
              </a:solidFill>
              <a:prstDash val="solid"/>
              <a:miter lim="4037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3502125" y="3397525"/>
              <a:ext cx="423975" cy="413875"/>
            </a:xfrm>
            <a:custGeom>
              <a:rect b="b" l="l" r="r" t="t"/>
              <a:pathLst>
                <a:path extrusionOk="0" fill="none" h="16555" w="16959">
                  <a:moveTo>
                    <a:pt x="16958" y="8075"/>
                  </a:moveTo>
                  <a:cubicBezTo>
                    <a:pt x="16958" y="12920"/>
                    <a:pt x="13324" y="16554"/>
                    <a:pt x="8479" y="16554"/>
                  </a:cubicBezTo>
                  <a:cubicBezTo>
                    <a:pt x="3634" y="16554"/>
                    <a:pt x="0" y="12920"/>
                    <a:pt x="0" y="8075"/>
                  </a:cubicBezTo>
                  <a:cubicBezTo>
                    <a:pt x="0" y="3634"/>
                    <a:pt x="3634" y="0"/>
                    <a:pt x="8479" y="0"/>
                  </a:cubicBezTo>
                  <a:cubicBezTo>
                    <a:pt x="13324" y="0"/>
                    <a:pt x="16958" y="3634"/>
                    <a:pt x="16958" y="8075"/>
                  </a:cubicBezTo>
                  <a:close/>
                </a:path>
              </a:pathLst>
            </a:custGeom>
            <a:noFill/>
            <a:ln cap="sq" cmpd="sng" w="9525">
              <a:solidFill>
                <a:srgbClr val="D8D8D8"/>
              </a:solidFill>
              <a:prstDash val="solid"/>
              <a:miter lim="4037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>
            <p:ph type="title"/>
          </p:nvPr>
        </p:nvSpPr>
        <p:spPr>
          <a:xfrm>
            <a:off x="379800" y="1642775"/>
            <a:ext cx="4045200" cy="84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images!</a:t>
            </a:r>
            <a:endParaRPr/>
          </a:p>
        </p:txBody>
      </p:sp>
      <p:sp>
        <p:nvSpPr>
          <p:cNvPr id="241" name="Google Shape;241;p19"/>
          <p:cNvSpPr txBox="1"/>
          <p:nvPr>
            <p:ph idx="1" type="subTitle"/>
          </p:nvPr>
        </p:nvSpPr>
        <p:spPr>
          <a:xfrm>
            <a:off x="379800" y="254770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Images are a big part of any slideshow presentation. They help your audience connect with your ideas on a more emotional level.</a:t>
            </a:r>
            <a:endParaRPr sz="1400"/>
          </a:p>
        </p:txBody>
      </p:sp>
      <p:pic>
        <p:nvPicPr>
          <p:cNvPr id="242" name="Google Shape;242;p19"/>
          <p:cNvPicPr preferRelativeResize="0"/>
          <p:nvPr/>
        </p:nvPicPr>
        <p:blipFill rotWithShape="1">
          <a:blip r:embed="rId3">
            <a:alphaModFix/>
          </a:blip>
          <a:srcRect b="0" l="22722" r="3405" t="0"/>
          <a:stretch/>
        </p:blipFill>
        <p:spPr>
          <a:xfrm>
            <a:off x="4572000" y="830800"/>
            <a:ext cx="3991800" cy="36021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/>
          <p:nvPr>
            <p:ph type="title"/>
          </p:nvPr>
        </p:nvSpPr>
        <p:spPr>
          <a:xfrm>
            <a:off x="177750" y="434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use images as backgrounds.</a:t>
            </a:r>
            <a:endParaRPr/>
          </a:p>
        </p:txBody>
      </p:sp>
      <p:grpSp>
        <p:nvGrpSpPr>
          <p:cNvPr id="248" name="Google Shape;248;p20"/>
          <p:cNvGrpSpPr/>
          <p:nvPr/>
        </p:nvGrpSpPr>
        <p:grpSpPr>
          <a:xfrm>
            <a:off x="7984013" y="3903425"/>
            <a:ext cx="943538" cy="943538"/>
            <a:chOff x="1612900" y="1484725"/>
            <a:chExt cx="209675" cy="209675"/>
          </a:xfrm>
        </p:grpSpPr>
        <p:sp>
          <p:nvSpPr>
            <p:cNvPr id="249" name="Google Shape;249;p20"/>
            <p:cNvSpPr/>
            <p:nvPr/>
          </p:nvSpPr>
          <p:spPr>
            <a:xfrm>
              <a:off x="1717275" y="1588650"/>
              <a:ext cx="105300" cy="105750"/>
            </a:xfrm>
            <a:custGeom>
              <a:rect b="b" l="l" r="r" t="t"/>
              <a:pathLst>
                <a:path extrusionOk="0" h="4230" w="4212">
                  <a:moveTo>
                    <a:pt x="4211" y="1"/>
                  </a:moveTo>
                  <a:cubicBezTo>
                    <a:pt x="1892" y="18"/>
                    <a:pt x="0" y="1892"/>
                    <a:pt x="0" y="4229"/>
                  </a:cubicBezTo>
                  <a:lnTo>
                    <a:pt x="803" y="4229"/>
                  </a:lnTo>
                  <a:cubicBezTo>
                    <a:pt x="803" y="2338"/>
                    <a:pt x="2338" y="821"/>
                    <a:pt x="4211" y="804"/>
                  </a:cubicBezTo>
                  <a:lnTo>
                    <a:pt x="42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1665075" y="1536900"/>
              <a:ext cx="157500" cy="157500"/>
            </a:xfrm>
            <a:custGeom>
              <a:rect b="b" l="l" r="r" t="t"/>
              <a:pathLst>
                <a:path extrusionOk="0" h="6300" w="6300">
                  <a:moveTo>
                    <a:pt x="6299" y="1"/>
                  </a:moveTo>
                  <a:cubicBezTo>
                    <a:pt x="2820" y="1"/>
                    <a:pt x="18" y="2820"/>
                    <a:pt x="1" y="6299"/>
                  </a:cubicBezTo>
                  <a:lnTo>
                    <a:pt x="804" y="6299"/>
                  </a:lnTo>
                  <a:cubicBezTo>
                    <a:pt x="821" y="3266"/>
                    <a:pt x="3284" y="804"/>
                    <a:pt x="6299" y="804"/>
                  </a:cubicBezTo>
                  <a:lnTo>
                    <a:pt x="6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1612900" y="1484725"/>
              <a:ext cx="209675" cy="209675"/>
            </a:xfrm>
            <a:custGeom>
              <a:rect b="b" l="l" r="r" t="t"/>
              <a:pathLst>
                <a:path extrusionOk="0" h="8387" w="8387">
                  <a:moveTo>
                    <a:pt x="8386" y="0"/>
                  </a:moveTo>
                  <a:cubicBezTo>
                    <a:pt x="3765" y="0"/>
                    <a:pt x="18" y="3765"/>
                    <a:pt x="0" y="8386"/>
                  </a:cubicBezTo>
                  <a:lnTo>
                    <a:pt x="803" y="8386"/>
                  </a:lnTo>
                  <a:cubicBezTo>
                    <a:pt x="821" y="4193"/>
                    <a:pt x="4211" y="803"/>
                    <a:pt x="8386" y="803"/>
                  </a:cubicBezTo>
                  <a:lnTo>
                    <a:pt x="83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1770800" y="1642625"/>
              <a:ext cx="51775" cy="51775"/>
            </a:xfrm>
            <a:custGeom>
              <a:rect b="b" l="l" r="r" t="t"/>
              <a:pathLst>
                <a:path extrusionOk="0" h="2071" w="2071">
                  <a:moveTo>
                    <a:pt x="1035" y="1"/>
                  </a:moveTo>
                  <a:cubicBezTo>
                    <a:pt x="464" y="1"/>
                    <a:pt x="0" y="465"/>
                    <a:pt x="0" y="1035"/>
                  </a:cubicBezTo>
                  <a:cubicBezTo>
                    <a:pt x="0" y="1606"/>
                    <a:pt x="464" y="2070"/>
                    <a:pt x="1035" y="2070"/>
                  </a:cubicBezTo>
                  <a:cubicBezTo>
                    <a:pt x="1606" y="2070"/>
                    <a:pt x="2070" y="1606"/>
                    <a:pt x="2070" y="1035"/>
                  </a:cubicBezTo>
                  <a:cubicBezTo>
                    <a:pt x="2070" y="465"/>
                    <a:pt x="1606" y="1"/>
                    <a:pt x="10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goes your map title.</a:t>
            </a: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1554625" y="1305651"/>
            <a:ext cx="7361634" cy="350692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5400000" dist="19050">
              <a:srgbClr val="050060">
                <a:alpha val="2392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1"/>
          <p:cNvSpPr/>
          <p:nvPr/>
        </p:nvSpPr>
        <p:spPr>
          <a:xfrm>
            <a:off x="265550" y="3088475"/>
            <a:ext cx="2045100" cy="16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 can use maps to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show </a:t>
            </a:r>
            <a:r>
              <a:rPr i="0" lang="en-GB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 offices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or markets. Or as charts, highlighting the countries and adding your data. 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0" name="Google Shape;260;p21"/>
          <p:cNvSpPr/>
          <p:nvPr/>
        </p:nvSpPr>
        <p:spPr>
          <a:xfrm rot="5400000">
            <a:off x="6533925" y="2573725"/>
            <a:ext cx="240450" cy="236475"/>
          </a:xfrm>
          <a:custGeom>
            <a:rect b="b" l="l" r="r" t="t"/>
            <a:pathLst>
              <a:path extrusionOk="0" h="9459" w="9618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1"/>
          <p:cNvSpPr/>
          <p:nvPr/>
        </p:nvSpPr>
        <p:spPr>
          <a:xfrm rot="5400000">
            <a:off x="3459050" y="3701050"/>
            <a:ext cx="240450" cy="236475"/>
          </a:xfrm>
          <a:custGeom>
            <a:rect b="b" l="l" r="r" t="t"/>
            <a:pathLst>
              <a:path extrusionOk="0" h="9459" w="9618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/>
          <p:nvPr/>
        </p:nvSpPr>
        <p:spPr>
          <a:xfrm>
            <a:off x="11200" y="1273600"/>
            <a:ext cx="9143893" cy="541750"/>
          </a:xfrm>
          <a:custGeom>
            <a:rect b="b" l="l" r="r" t="t"/>
            <a:pathLst>
              <a:path extrusionOk="0" h="21670" w="363502">
                <a:moveTo>
                  <a:pt x="0" y="21670"/>
                </a:moveTo>
                <a:lnTo>
                  <a:pt x="76648" y="21670"/>
                </a:lnTo>
                <a:lnTo>
                  <a:pt x="86044" y="896"/>
                </a:lnTo>
                <a:lnTo>
                  <a:pt x="111593" y="896"/>
                </a:lnTo>
                <a:lnTo>
                  <a:pt x="139850" y="20774"/>
                </a:lnTo>
                <a:lnTo>
                  <a:pt x="164951" y="20774"/>
                </a:lnTo>
                <a:lnTo>
                  <a:pt x="195413" y="0"/>
                </a:lnTo>
                <a:lnTo>
                  <a:pt x="215584" y="448"/>
                </a:lnTo>
                <a:lnTo>
                  <a:pt x="224100" y="18377"/>
                </a:lnTo>
                <a:lnTo>
                  <a:pt x="266235" y="20170"/>
                </a:lnTo>
                <a:lnTo>
                  <a:pt x="363502" y="19274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7" name="Google Shape;267;p22"/>
          <p:cNvSpPr/>
          <p:nvPr/>
        </p:nvSpPr>
        <p:spPr>
          <a:xfrm>
            <a:off x="931275" y="1273604"/>
            <a:ext cx="1055100" cy="9138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FFFF">
                <a:alpha val="8784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2"/>
          <p:cNvSpPr/>
          <p:nvPr/>
        </p:nvSpPr>
        <p:spPr>
          <a:xfrm>
            <a:off x="2483419" y="1273604"/>
            <a:ext cx="1055100" cy="9138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FFFF">
                <a:alpha val="8784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2"/>
          <p:cNvSpPr/>
          <p:nvPr/>
        </p:nvSpPr>
        <p:spPr>
          <a:xfrm>
            <a:off x="4035564" y="1273604"/>
            <a:ext cx="1055100" cy="9138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FFFF">
                <a:alpha val="8784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2"/>
          <p:cNvSpPr/>
          <p:nvPr/>
        </p:nvSpPr>
        <p:spPr>
          <a:xfrm>
            <a:off x="5587708" y="1273604"/>
            <a:ext cx="1055100" cy="9138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FFFF">
                <a:alpha val="8784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2"/>
          <p:cNvSpPr/>
          <p:nvPr/>
        </p:nvSpPr>
        <p:spPr>
          <a:xfrm>
            <a:off x="7139853" y="1273604"/>
            <a:ext cx="1055100" cy="9138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FFFF">
                <a:alpha val="8784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2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goes your timeline.</a:t>
            </a:r>
            <a:endParaRPr/>
          </a:p>
        </p:txBody>
      </p:sp>
      <p:sp>
        <p:nvSpPr>
          <p:cNvPr id="273" name="Google Shape;273;p22"/>
          <p:cNvSpPr txBox="1"/>
          <p:nvPr>
            <p:ph idx="1" type="body"/>
          </p:nvPr>
        </p:nvSpPr>
        <p:spPr>
          <a:xfrm>
            <a:off x="474075" y="2263608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Lorem ipsum dolor sit amet, consectetuer adipiscing elit. Aenean commodo ligula eget dolor.</a:t>
            </a:r>
            <a:endParaRPr/>
          </a:p>
        </p:txBody>
      </p:sp>
      <p:sp>
        <p:nvSpPr>
          <p:cNvPr id="274" name="Google Shape;274;p22"/>
          <p:cNvSpPr txBox="1"/>
          <p:nvPr>
            <p:ph idx="2" type="subTitle"/>
          </p:nvPr>
        </p:nvSpPr>
        <p:spPr>
          <a:xfrm>
            <a:off x="731747" y="1600200"/>
            <a:ext cx="14823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2000</a:t>
            </a:r>
            <a:endParaRPr/>
          </a:p>
        </p:txBody>
      </p:sp>
      <p:sp>
        <p:nvSpPr>
          <p:cNvPr id="275" name="Google Shape;275;p22"/>
          <p:cNvSpPr txBox="1"/>
          <p:nvPr>
            <p:ph idx="1" type="body"/>
          </p:nvPr>
        </p:nvSpPr>
        <p:spPr>
          <a:xfrm>
            <a:off x="2166835" y="2263608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Lorem ipsum dolor sit amet, consectetuer adipiscing elit. Aenean commodo ligula eget dolor.</a:t>
            </a:r>
            <a:endParaRPr/>
          </a:p>
        </p:txBody>
      </p:sp>
      <p:sp>
        <p:nvSpPr>
          <p:cNvPr id="276" name="Google Shape;276;p22"/>
          <p:cNvSpPr txBox="1"/>
          <p:nvPr>
            <p:ph idx="2" type="subTitle"/>
          </p:nvPr>
        </p:nvSpPr>
        <p:spPr>
          <a:xfrm>
            <a:off x="2283892" y="1600200"/>
            <a:ext cx="14823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2005</a:t>
            </a:r>
            <a:endParaRPr/>
          </a:p>
        </p:txBody>
      </p:sp>
      <p:sp>
        <p:nvSpPr>
          <p:cNvPr id="277" name="Google Shape;277;p22"/>
          <p:cNvSpPr txBox="1"/>
          <p:nvPr>
            <p:ph idx="1" type="body"/>
          </p:nvPr>
        </p:nvSpPr>
        <p:spPr>
          <a:xfrm>
            <a:off x="3859594" y="2263608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Lorem ipsum dolor sit amet, consectetuer adipiscing elit. Aenean commodo ligula eget dolor.</a:t>
            </a:r>
            <a:endParaRPr/>
          </a:p>
        </p:txBody>
      </p:sp>
      <p:sp>
        <p:nvSpPr>
          <p:cNvPr id="278" name="Google Shape;278;p22"/>
          <p:cNvSpPr txBox="1"/>
          <p:nvPr>
            <p:ph idx="2" type="subTitle"/>
          </p:nvPr>
        </p:nvSpPr>
        <p:spPr>
          <a:xfrm>
            <a:off x="3836036" y="1600200"/>
            <a:ext cx="14823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2010</a:t>
            </a:r>
            <a:endParaRPr/>
          </a:p>
        </p:txBody>
      </p:sp>
      <p:sp>
        <p:nvSpPr>
          <p:cNvPr id="279" name="Google Shape;279;p22"/>
          <p:cNvSpPr txBox="1"/>
          <p:nvPr>
            <p:ph idx="1" type="body"/>
          </p:nvPr>
        </p:nvSpPr>
        <p:spPr>
          <a:xfrm>
            <a:off x="5552354" y="2263608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Lorem ipsum dolor sit amet, consectetuer adipiscing elit. Aenean commodo ligula eget dolor.</a:t>
            </a:r>
            <a:endParaRPr/>
          </a:p>
        </p:txBody>
      </p:sp>
      <p:sp>
        <p:nvSpPr>
          <p:cNvPr id="280" name="Google Shape;280;p22"/>
          <p:cNvSpPr txBox="1"/>
          <p:nvPr>
            <p:ph idx="2" type="subTitle"/>
          </p:nvPr>
        </p:nvSpPr>
        <p:spPr>
          <a:xfrm>
            <a:off x="5388180" y="1600200"/>
            <a:ext cx="14823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2015</a:t>
            </a:r>
            <a:endParaRPr/>
          </a:p>
        </p:txBody>
      </p:sp>
      <p:sp>
        <p:nvSpPr>
          <p:cNvPr id="281" name="Google Shape;281;p22"/>
          <p:cNvSpPr txBox="1"/>
          <p:nvPr>
            <p:ph idx="1" type="body"/>
          </p:nvPr>
        </p:nvSpPr>
        <p:spPr>
          <a:xfrm>
            <a:off x="7245114" y="2263608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Lorem ipsum dolor sit amet, consectetuer adipiscing elit. Aenean commodo ligula eget dolor.</a:t>
            </a:r>
            <a:endParaRPr/>
          </a:p>
        </p:txBody>
      </p:sp>
      <p:sp>
        <p:nvSpPr>
          <p:cNvPr id="282" name="Google Shape;282;p22"/>
          <p:cNvSpPr txBox="1"/>
          <p:nvPr>
            <p:ph idx="2" type="subTitle"/>
          </p:nvPr>
        </p:nvSpPr>
        <p:spPr>
          <a:xfrm>
            <a:off x="6940325" y="1600200"/>
            <a:ext cx="14823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2020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your title here</a:t>
            </a:r>
            <a:endParaRPr/>
          </a:p>
        </p:txBody>
      </p:sp>
      <p:sp>
        <p:nvSpPr>
          <p:cNvPr id="288" name="Google Shape;28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If you are presenting a website, an internet product or an app, you can use this computer mockup to showcase it.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Just add your screenshot.</a:t>
            </a:r>
            <a:endParaRPr sz="1200"/>
          </a:p>
        </p:txBody>
      </p:sp>
      <p:grpSp>
        <p:nvGrpSpPr>
          <p:cNvPr id="289" name="Google Shape;289;p23"/>
          <p:cNvGrpSpPr/>
          <p:nvPr/>
        </p:nvGrpSpPr>
        <p:grpSpPr>
          <a:xfrm>
            <a:off x="4930787" y="1259669"/>
            <a:ext cx="3502880" cy="2928967"/>
            <a:chOff x="1295330" y="1868507"/>
            <a:chExt cx="4365503" cy="3647530"/>
          </a:xfrm>
        </p:grpSpPr>
        <p:grpSp>
          <p:nvGrpSpPr>
            <p:cNvPr id="290" name="Google Shape;290;p23"/>
            <p:cNvGrpSpPr/>
            <p:nvPr/>
          </p:nvGrpSpPr>
          <p:grpSpPr>
            <a:xfrm>
              <a:off x="1295330" y="1868507"/>
              <a:ext cx="4365503" cy="3647530"/>
              <a:chOff x="6679223" y="1947864"/>
              <a:chExt cx="3956410" cy="3325308"/>
            </a:xfrm>
          </p:grpSpPr>
          <p:grpSp>
            <p:nvGrpSpPr>
              <p:cNvPr id="291" name="Google Shape;291;p23"/>
              <p:cNvGrpSpPr/>
              <p:nvPr/>
            </p:nvGrpSpPr>
            <p:grpSpPr>
              <a:xfrm>
                <a:off x="7996402" y="4725653"/>
                <a:ext cx="1328920" cy="547519"/>
                <a:chOff x="7059929" y="5060917"/>
                <a:chExt cx="1328920" cy="547519"/>
              </a:xfrm>
            </p:grpSpPr>
            <p:sp>
              <p:nvSpPr>
                <p:cNvPr id="292" name="Google Shape;292;p23"/>
                <p:cNvSpPr/>
                <p:nvPr/>
              </p:nvSpPr>
              <p:spPr>
                <a:xfrm rot="10800000">
                  <a:off x="7059929" y="5578436"/>
                  <a:ext cx="1322100" cy="30000"/>
                </a:xfrm>
                <a:prstGeom prst="trapezoid">
                  <a:avLst>
                    <a:gd fmla="val 142327" name="adj"/>
                  </a:avLst>
                </a:prstGeom>
                <a:noFill/>
                <a:ln cap="flat" cmpd="sng" w="190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293;p23"/>
                <p:cNvSpPr/>
                <p:nvPr/>
              </p:nvSpPr>
              <p:spPr>
                <a:xfrm>
                  <a:off x="7187465" y="5060917"/>
                  <a:ext cx="1067100" cy="428400"/>
                </a:xfrm>
                <a:prstGeom prst="trapezoid">
                  <a:avLst>
                    <a:gd fmla="val 15083" name="adj"/>
                  </a:avLst>
                </a:prstGeom>
                <a:noFill/>
                <a:ln cap="flat" cmpd="sng" w="190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294;p23"/>
                <p:cNvSpPr/>
                <p:nvPr/>
              </p:nvSpPr>
              <p:spPr>
                <a:xfrm>
                  <a:off x="7066749" y="5488243"/>
                  <a:ext cx="1322100" cy="93600"/>
                </a:xfrm>
                <a:prstGeom prst="trapezoid">
                  <a:avLst>
                    <a:gd fmla="val 142327" name="adj"/>
                  </a:avLst>
                </a:prstGeom>
                <a:noFill/>
                <a:ln cap="flat" cmpd="sng" w="190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5" name="Google Shape;295;p23"/>
              <p:cNvGrpSpPr/>
              <p:nvPr/>
            </p:nvGrpSpPr>
            <p:grpSpPr>
              <a:xfrm>
                <a:off x="6679223" y="1947864"/>
                <a:ext cx="3956410" cy="2777787"/>
                <a:chOff x="5742750" y="2283128"/>
                <a:chExt cx="3956410" cy="2777787"/>
              </a:xfrm>
            </p:grpSpPr>
            <p:sp>
              <p:nvSpPr>
                <p:cNvPr id="296" name="Google Shape;296;p23"/>
                <p:cNvSpPr/>
                <p:nvPr/>
              </p:nvSpPr>
              <p:spPr>
                <a:xfrm>
                  <a:off x="5742760" y="2283128"/>
                  <a:ext cx="3956400" cy="2777700"/>
                </a:xfrm>
                <a:prstGeom prst="roundRect">
                  <a:avLst>
                    <a:gd fmla="val 3377" name="adj"/>
                  </a:avLst>
                </a:prstGeom>
                <a:noFill/>
                <a:ln cap="flat" cmpd="sng" w="19050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" name="Google Shape;297;p23"/>
                <p:cNvSpPr/>
                <p:nvPr/>
              </p:nvSpPr>
              <p:spPr>
                <a:xfrm rot="10800000">
                  <a:off x="5742750" y="4752515"/>
                  <a:ext cx="3956400" cy="308400"/>
                </a:xfrm>
                <a:prstGeom prst="round2SameRect">
                  <a:avLst>
                    <a:gd fmla="val 19571" name="adj1"/>
                    <a:gd fmla="val 0" name="adj2"/>
                  </a:avLst>
                </a:prstGeom>
                <a:noFill/>
                <a:ln cap="flat" cmpd="sng" w="19050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98" name="Google Shape;298;p23"/>
            <p:cNvSpPr/>
            <p:nvPr/>
          </p:nvSpPr>
          <p:spPr>
            <a:xfrm>
              <a:off x="3370018" y="1929853"/>
              <a:ext cx="108000" cy="1080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your title here</a:t>
            </a:r>
            <a:endParaRPr/>
          </a:p>
        </p:txBody>
      </p:sp>
      <p:sp>
        <p:nvSpPr>
          <p:cNvPr id="304" name="Google Shape;304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If you are presenting a website, an internet product or an app, you can use this laptop mockup to showcase it.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Just add your screenshot.</a:t>
            </a:r>
            <a:endParaRPr sz="1200"/>
          </a:p>
        </p:txBody>
      </p:sp>
      <p:grpSp>
        <p:nvGrpSpPr>
          <p:cNvPr id="305" name="Google Shape;305;p24"/>
          <p:cNvGrpSpPr/>
          <p:nvPr/>
        </p:nvGrpSpPr>
        <p:grpSpPr>
          <a:xfrm>
            <a:off x="4290987" y="1589925"/>
            <a:ext cx="4291168" cy="2219640"/>
            <a:chOff x="3289100" y="2593804"/>
            <a:chExt cx="5622600" cy="2900731"/>
          </a:xfrm>
        </p:grpSpPr>
        <p:grpSp>
          <p:nvGrpSpPr>
            <p:cNvPr id="306" name="Google Shape;306;p24"/>
            <p:cNvGrpSpPr/>
            <p:nvPr/>
          </p:nvGrpSpPr>
          <p:grpSpPr>
            <a:xfrm>
              <a:off x="3289100" y="2593804"/>
              <a:ext cx="5622600" cy="2900731"/>
              <a:chOff x="1059475" y="2241404"/>
              <a:chExt cx="5622600" cy="2900731"/>
            </a:xfrm>
          </p:grpSpPr>
          <p:sp>
            <p:nvSpPr>
              <p:cNvPr id="307" name="Google Shape;307;p24"/>
              <p:cNvSpPr/>
              <p:nvPr/>
            </p:nvSpPr>
            <p:spPr>
              <a:xfrm>
                <a:off x="1708601" y="2241404"/>
                <a:ext cx="4319700" cy="2813400"/>
              </a:xfrm>
              <a:prstGeom prst="roundRect">
                <a:avLst>
                  <a:gd fmla="val 4487" name="adj"/>
                </a:avLst>
              </a:prstGeom>
              <a:noFill/>
              <a:ln cap="flat" cmpd="sng" w="19050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8" name="Google Shape;308;p24"/>
              <p:cNvGrpSpPr/>
              <p:nvPr/>
            </p:nvGrpSpPr>
            <p:grpSpPr>
              <a:xfrm>
                <a:off x="1059475" y="5047935"/>
                <a:ext cx="5622600" cy="94200"/>
                <a:chOff x="1059475" y="5015277"/>
                <a:chExt cx="5622600" cy="188400"/>
              </a:xfrm>
            </p:grpSpPr>
            <p:sp>
              <p:nvSpPr>
                <p:cNvPr id="309" name="Google Shape;309;p24"/>
                <p:cNvSpPr/>
                <p:nvPr/>
              </p:nvSpPr>
              <p:spPr>
                <a:xfrm>
                  <a:off x="1059475" y="5015277"/>
                  <a:ext cx="5622600" cy="188400"/>
                </a:xfrm>
                <a:prstGeom prst="roundRect">
                  <a:avLst>
                    <a:gd fmla="val 35520" name="adj"/>
                  </a:avLst>
                </a:prstGeom>
                <a:noFill/>
                <a:ln cap="flat" cmpd="sng" w="190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" name="Google Shape;310;p24"/>
                <p:cNvSpPr/>
                <p:nvPr/>
              </p:nvSpPr>
              <p:spPr>
                <a:xfrm>
                  <a:off x="3354359" y="5020473"/>
                  <a:ext cx="1030351" cy="131148"/>
                </a:xfrm>
                <a:custGeom>
                  <a:rect b="b" l="l" r="r" t="t"/>
                  <a:pathLst>
                    <a:path extrusionOk="0" h="131148" w="1030351">
                      <a:moveTo>
                        <a:pt x="0" y="0"/>
                      </a:moveTo>
                      <a:lnTo>
                        <a:pt x="1030351" y="0"/>
                      </a:lnTo>
                      <a:lnTo>
                        <a:pt x="995408" y="51827"/>
                      </a:lnTo>
                      <a:cubicBezTo>
                        <a:pt x="946399" y="100836"/>
                        <a:pt x="878694" y="131148"/>
                        <a:pt x="803909" y="131148"/>
                      </a:cubicBezTo>
                      <a:lnTo>
                        <a:pt x="226441" y="131148"/>
                      </a:lnTo>
                      <a:cubicBezTo>
                        <a:pt x="151656" y="131148"/>
                        <a:pt x="83951" y="100836"/>
                        <a:pt x="34942" y="51827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11" name="Google Shape;311;p24"/>
            <p:cNvSpPr/>
            <p:nvPr/>
          </p:nvSpPr>
          <p:spPr>
            <a:xfrm>
              <a:off x="6035996" y="2713369"/>
              <a:ext cx="97200" cy="972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5"/>
          <p:cNvSpPr txBox="1"/>
          <p:nvPr>
            <p:ph type="title"/>
          </p:nvPr>
        </p:nvSpPr>
        <p:spPr>
          <a:xfrm>
            <a:off x="7989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your title here</a:t>
            </a:r>
            <a:endParaRPr/>
          </a:p>
        </p:txBody>
      </p:sp>
      <p:sp>
        <p:nvSpPr>
          <p:cNvPr id="317" name="Google Shape;317;p25"/>
          <p:cNvSpPr txBox="1"/>
          <p:nvPr>
            <p:ph idx="1" type="subTitle"/>
          </p:nvPr>
        </p:nvSpPr>
        <p:spPr>
          <a:xfrm>
            <a:off x="7989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If you are presenting a website, an internet product or an app, you can use this smartphone mockup to showcase it.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Just add your screenshot.</a:t>
            </a:r>
            <a:endParaRPr sz="1200"/>
          </a:p>
        </p:txBody>
      </p:sp>
      <p:grpSp>
        <p:nvGrpSpPr>
          <p:cNvPr id="318" name="Google Shape;318;p25"/>
          <p:cNvGrpSpPr/>
          <p:nvPr/>
        </p:nvGrpSpPr>
        <p:grpSpPr>
          <a:xfrm>
            <a:off x="5615258" y="950024"/>
            <a:ext cx="1888908" cy="3523795"/>
            <a:chOff x="8625436" y="1258061"/>
            <a:chExt cx="2388000" cy="4396500"/>
          </a:xfrm>
        </p:grpSpPr>
        <p:sp>
          <p:nvSpPr>
            <p:cNvPr id="319" name="Google Shape;319;p25"/>
            <p:cNvSpPr/>
            <p:nvPr/>
          </p:nvSpPr>
          <p:spPr>
            <a:xfrm>
              <a:off x="8625436" y="1258061"/>
              <a:ext cx="2388000" cy="4396500"/>
            </a:xfrm>
            <a:prstGeom prst="roundRect">
              <a:avLst>
                <a:gd fmla="val 4487" name="adj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10685218" y="1396453"/>
              <a:ext cx="97200" cy="972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9725916" y="5324400"/>
              <a:ext cx="180000" cy="1800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6"/>
          <p:cNvSpPr txBox="1"/>
          <p:nvPr>
            <p:ph type="title"/>
          </p:nvPr>
        </p:nvSpPr>
        <p:spPr>
          <a:xfrm>
            <a:off x="7227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your title here</a:t>
            </a:r>
            <a:endParaRPr/>
          </a:p>
        </p:txBody>
      </p:sp>
      <p:sp>
        <p:nvSpPr>
          <p:cNvPr id="327" name="Google Shape;327;p26"/>
          <p:cNvSpPr txBox="1"/>
          <p:nvPr>
            <p:ph idx="1" type="subTitle"/>
          </p:nvPr>
        </p:nvSpPr>
        <p:spPr>
          <a:xfrm>
            <a:off x="7227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If you are presenting a website, an internet product or an app, you can use this tablet mockup to showcase it.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Just add your screenshot.</a:t>
            </a:r>
            <a:endParaRPr sz="1200"/>
          </a:p>
        </p:txBody>
      </p:sp>
      <p:grpSp>
        <p:nvGrpSpPr>
          <p:cNvPr id="328" name="Google Shape;328;p26"/>
          <p:cNvGrpSpPr/>
          <p:nvPr/>
        </p:nvGrpSpPr>
        <p:grpSpPr>
          <a:xfrm>
            <a:off x="5370408" y="816647"/>
            <a:ext cx="2442848" cy="3571613"/>
            <a:chOff x="6953045" y="1252870"/>
            <a:chExt cx="3186600" cy="4559700"/>
          </a:xfrm>
        </p:grpSpPr>
        <p:sp>
          <p:nvSpPr>
            <p:cNvPr id="329" name="Google Shape;329;p26"/>
            <p:cNvSpPr/>
            <p:nvPr/>
          </p:nvSpPr>
          <p:spPr>
            <a:xfrm>
              <a:off x="6953045" y="1252870"/>
              <a:ext cx="3186600" cy="4559700"/>
            </a:xfrm>
            <a:prstGeom prst="roundRect">
              <a:avLst>
                <a:gd fmla="val 4487" name="adj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8413309" y="5416847"/>
              <a:ext cx="216000" cy="2160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0000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9770818" y="1396453"/>
              <a:ext cx="97200" cy="972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"/>
          <p:cNvSpPr txBox="1"/>
          <p:nvPr>
            <p:ph idx="1" type="body"/>
          </p:nvPr>
        </p:nvSpPr>
        <p:spPr>
          <a:xfrm>
            <a:off x="311700" y="4371425"/>
            <a:ext cx="85206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Fonts used: Roboto Mono and </a:t>
            </a:r>
            <a:r>
              <a:rPr lang="en-GB" sz="1400">
                <a:latin typeface="Gugi"/>
                <a:ea typeface="Gugi"/>
                <a:cs typeface="Gugi"/>
                <a:sym typeface="Gugi"/>
              </a:rPr>
              <a:t>Gugi</a:t>
            </a:r>
            <a:endParaRPr sz="1400">
              <a:latin typeface="Gugi"/>
              <a:ea typeface="Gugi"/>
              <a:cs typeface="Gugi"/>
              <a:sym typeface="Gugi"/>
            </a:endParaRPr>
          </a:p>
        </p:txBody>
      </p:sp>
      <p:sp>
        <p:nvSpPr>
          <p:cNvPr id="337" name="Google Shape;337;p27"/>
          <p:cNvSpPr txBox="1"/>
          <p:nvPr>
            <p:ph type="title"/>
          </p:nvPr>
        </p:nvSpPr>
        <p:spPr>
          <a:xfrm>
            <a:off x="311700" y="1147425"/>
            <a:ext cx="8520600" cy="24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 txBox="1"/>
          <p:nvPr>
            <p:ph type="title"/>
          </p:nvPr>
        </p:nvSpPr>
        <p:spPr>
          <a:xfrm>
            <a:off x="265500" y="1863350"/>
            <a:ext cx="2613600" cy="138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Editable Icons</a:t>
            </a:r>
            <a:endParaRPr/>
          </a:p>
        </p:txBody>
      </p:sp>
      <p:grpSp>
        <p:nvGrpSpPr>
          <p:cNvPr id="343" name="Google Shape;343;p28"/>
          <p:cNvGrpSpPr/>
          <p:nvPr/>
        </p:nvGrpSpPr>
        <p:grpSpPr>
          <a:xfrm>
            <a:off x="3959489" y="800948"/>
            <a:ext cx="303870" cy="199233"/>
            <a:chOff x="4797800" y="1994125"/>
            <a:chExt cx="306475" cy="186025"/>
          </a:xfrm>
        </p:grpSpPr>
        <p:sp>
          <p:nvSpPr>
            <p:cNvPr id="344" name="Google Shape;344;p28"/>
            <p:cNvSpPr/>
            <p:nvPr/>
          </p:nvSpPr>
          <p:spPr>
            <a:xfrm>
              <a:off x="4837950" y="1994125"/>
              <a:ext cx="226175" cy="152575"/>
            </a:xfrm>
            <a:custGeom>
              <a:rect b="b" l="l" r="r" t="t"/>
              <a:pathLst>
                <a:path extrusionOk="0" h="6103" w="9047">
                  <a:moveTo>
                    <a:pt x="8244" y="786"/>
                  </a:moveTo>
                  <a:lnTo>
                    <a:pt x="8244" y="5318"/>
                  </a:lnTo>
                  <a:lnTo>
                    <a:pt x="803" y="5318"/>
                  </a:lnTo>
                  <a:lnTo>
                    <a:pt x="803" y="786"/>
                  </a:lnTo>
                  <a:close/>
                  <a:moveTo>
                    <a:pt x="536" y="1"/>
                  </a:moveTo>
                  <a:cubicBezTo>
                    <a:pt x="232" y="1"/>
                    <a:pt x="0" y="233"/>
                    <a:pt x="0" y="518"/>
                  </a:cubicBezTo>
                  <a:lnTo>
                    <a:pt x="0" y="6103"/>
                  </a:lnTo>
                  <a:lnTo>
                    <a:pt x="9047" y="6103"/>
                  </a:lnTo>
                  <a:lnTo>
                    <a:pt x="9047" y="518"/>
                  </a:lnTo>
                  <a:cubicBezTo>
                    <a:pt x="9047" y="233"/>
                    <a:pt x="8815" y="1"/>
                    <a:pt x="85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4797800" y="2160075"/>
              <a:ext cx="306475" cy="20075"/>
            </a:xfrm>
            <a:custGeom>
              <a:rect b="b" l="l" r="r" t="t"/>
              <a:pathLst>
                <a:path extrusionOk="0" h="803" w="12259">
                  <a:moveTo>
                    <a:pt x="1" y="0"/>
                  </a:moveTo>
                  <a:lnTo>
                    <a:pt x="1" y="268"/>
                  </a:lnTo>
                  <a:cubicBezTo>
                    <a:pt x="1" y="571"/>
                    <a:pt x="250" y="803"/>
                    <a:pt x="536" y="803"/>
                  </a:cubicBezTo>
                  <a:lnTo>
                    <a:pt x="11723" y="803"/>
                  </a:lnTo>
                  <a:cubicBezTo>
                    <a:pt x="12026" y="803"/>
                    <a:pt x="12258" y="571"/>
                    <a:pt x="12258" y="268"/>
                  </a:cubicBezTo>
                  <a:lnTo>
                    <a:pt x="12258" y="0"/>
                  </a:lnTo>
                  <a:lnTo>
                    <a:pt x="6923" y="0"/>
                  </a:lnTo>
                  <a:lnTo>
                    <a:pt x="6923" y="125"/>
                  </a:lnTo>
                  <a:cubicBezTo>
                    <a:pt x="6923" y="214"/>
                    <a:pt x="6870" y="268"/>
                    <a:pt x="6799" y="268"/>
                  </a:cubicBezTo>
                  <a:lnTo>
                    <a:pt x="5460" y="268"/>
                  </a:lnTo>
                  <a:cubicBezTo>
                    <a:pt x="5389" y="268"/>
                    <a:pt x="5336" y="214"/>
                    <a:pt x="5336" y="125"/>
                  </a:cubicBezTo>
                  <a:lnTo>
                    <a:pt x="53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" name="Google Shape;346;p28"/>
          <p:cNvSpPr/>
          <p:nvPr/>
        </p:nvSpPr>
        <p:spPr>
          <a:xfrm>
            <a:off x="3541540" y="813556"/>
            <a:ext cx="263615" cy="242233"/>
          </a:xfrm>
          <a:custGeom>
            <a:rect b="b" l="l" r="r" t="t"/>
            <a:pathLst>
              <a:path extrusionOk="0" h="9047" w="10635">
                <a:moveTo>
                  <a:pt x="9850" y="803"/>
                </a:moveTo>
                <a:lnTo>
                  <a:pt x="9850" y="6656"/>
                </a:lnTo>
                <a:lnTo>
                  <a:pt x="804" y="6656"/>
                </a:lnTo>
                <a:lnTo>
                  <a:pt x="804" y="803"/>
                </a:lnTo>
                <a:close/>
                <a:moveTo>
                  <a:pt x="536" y="0"/>
                </a:moveTo>
                <a:cubicBezTo>
                  <a:pt x="250" y="0"/>
                  <a:pt x="1" y="250"/>
                  <a:pt x="1" y="536"/>
                </a:cubicBezTo>
                <a:lnTo>
                  <a:pt x="1" y="6923"/>
                </a:lnTo>
                <a:cubicBezTo>
                  <a:pt x="1" y="7227"/>
                  <a:pt x="250" y="7459"/>
                  <a:pt x="536" y="7459"/>
                </a:cubicBezTo>
                <a:lnTo>
                  <a:pt x="4265" y="7459"/>
                </a:lnTo>
                <a:lnTo>
                  <a:pt x="4265" y="8261"/>
                </a:lnTo>
                <a:lnTo>
                  <a:pt x="2927" y="8261"/>
                </a:lnTo>
                <a:lnTo>
                  <a:pt x="2927" y="9047"/>
                </a:lnTo>
                <a:lnTo>
                  <a:pt x="7709" y="9047"/>
                </a:lnTo>
                <a:lnTo>
                  <a:pt x="7709" y="8261"/>
                </a:lnTo>
                <a:lnTo>
                  <a:pt x="6388" y="8261"/>
                </a:lnTo>
                <a:lnTo>
                  <a:pt x="6388" y="7459"/>
                </a:lnTo>
                <a:lnTo>
                  <a:pt x="10100" y="7459"/>
                </a:lnTo>
                <a:cubicBezTo>
                  <a:pt x="10403" y="7459"/>
                  <a:pt x="10635" y="7227"/>
                  <a:pt x="10635" y="6923"/>
                </a:cubicBezTo>
                <a:lnTo>
                  <a:pt x="10635" y="536"/>
                </a:lnTo>
                <a:cubicBezTo>
                  <a:pt x="10635" y="250"/>
                  <a:pt x="10403" y="0"/>
                  <a:pt x="101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8"/>
          <p:cNvSpPr/>
          <p:nvPr/>
        </p:nvSpPr>
        <p:spPr>
          <a:xfrm>
            <a:off x="3230228" y="748025"/>
            <a:ext cx="158367" cy="312946"/>
          </a:xfrm>
          <a:custGeom>
            <a:rect b="b" l="l" r="r" t="t"/>
            <a:pathLst>
              <a:path extrusionOk="0" h="11688" w="6389">
                <a:moveTo>
                  <a:pt x="3730" y="518"/>
                </a:moveTo>
                <a:cubicBezTo>
                  <a:pt x="3873" y="518"/>
                  <a:pt x="3998" y="643"/>
                  <a:pt x="3998" y="785"/>
                </a:cubicBezTo>
                <a:cubicBezTo>
                  <a:pt x="3998" y="946"/>
                  <a:pt x="3873" y="1053"/>
                  <a:pt x="3730" y="1053"/>
                </a:cubicBezTo>
                <a:lnTo>
                  <a:pt x="2659" y="1053"/>
                </a:lnTo>
                <a:cubicBezTo>
                  <a:pt x="2517" y="1053"/>
                  <a:pt x="2392" y="946"/>
                  <a:pt x="2392" y="785"/>
                </a:cubicBezTo>
                <a:cubicBezTo>
                  <a:pt x="2392" y="643"/>
                  <a:pt x="2517" y="518"/>
                  <a:pt x="2659" y="518"/>
                </a:cubicBezTo>
                <a:close/>
                <a:moveTo>
                  <a:pt x="5586" y="1588"/>
                </a:moveTo>
                <a:lnTo>
                  <a:pt x="5586" y="10099"/>
                </a:lnTo>
                <a:lnTo>
                  <a:pt x="804" y="10099"/>
                </a:lnTo>
                <a:lnTo>
                  <a:pt x="804" y="1588"/>
                </a:lnTo>
                <a:close/>
                <a:moveTo>
                  <a:pt x="268" y="0"/>
                </a:moveTo>
                <a:cubicBezTo>
                  <a:pt x="126" y="0"/>
                  <a:pt x="1" y="125"/>
                  <a:pt x="1" y="250"/>
                </a:cubicBezTo>
                <a:lnTo>
                  <a:pt x="1" y="11420"/>
                </a:lnTo>
                <a:cubicBezTo>
                  <a:pt x="1" y="11562"/>
                  <a:pt x="126" y="11687"/>
                  <a:pt x="268" y="11687"/>
                </a:cubicBezTo>
                <a:lnTo>
                  <a:pt x="6121" y="11687"/>
                </a:lnTo>
                <a:cubicBezTo>
                  <a:pt x="6264" y="11687"/>
                  <a:pt x="6388" y="11562"/>
                  <a:pt x="6388" y="11420"/>
                </a:cubicBezTo>
                <a:lnTo>
                  <a:pt x="6388" y="250"/>
                </a:lnTo>
                <a:cubicBezTo>
                  <a:pt x="6388" y="125"/>
                  <a:pt x="6264" y="0"/>
                  <a:pt x="6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8"/>
          <p:cNvSpPr/>
          <p:nvPr/>
        </p:nvSpPr>
        <p:spPr>
          <a:xfrm>
            <a:off x="4375489" y="801358"/>
            <a:ext cx="264061" cy="199233"/>
          </a:xfrm>
          <a:custGeom>
            <a:rect b="b" l="l" r="r" t="t"/>
            <a:pathLst>
              <a:path extrusionOk="0" h="7441" w="10653">
                <a:moveTo>
                  <a:pt x="5317" y="268"/>
                </a:moveTo>
                <a:cubicBezTo>
                  <a:pt x="5406" y="268"/>
                  <a:pt x="5460" y="322"/>
                  <a:pt x="5460" y="393"/>
                </a:cubicBezTo>
                <a:cubicBezTo>
                  <a:pt x="5460" y="482"/>
                  <a:pt x="5406" y="518"/>
                  <a:pt x="5317" y="518"/>
                </a:cubicBezTo>
                <a:cubicBezTo>
                  <a:pt x="5246" y="518"/>
                  <a:pt x="5192" y="482"/>
                  <a:pt x="5192" y="393"/>
                </a:cubicBezTo>
                <a:cubicBezTo>
                  <a:pt x="5192" y="322"/>
                  <a:pt x="5246" y="268"/>
                  <a:pt x="5317" y="268"/>
                </a:cubicBezTo>
                <a:close/>
                <a:moveTo>
                  <a:pt x="9849" y="786"/>
                </a:moveTo>
                <a:lnTo>
                  <a:pt x="9849" y="6638"/>
                </a:lnTo>
                <a:lnTo>
                  <a:pt x="785" y="6638"/>
                </a:lnTo>
                <a:lnTo>
                  <a:pt x="785" y="786"/>
                </a:lnTo>
                <a:close/>
                <a:moveTo>
                  <a:pt x="5977" y="6906"/>
                </a:moveTo>
                <a:cubicBezTo>
                  <a:pt x="6067" y="6906"/>
                  <a:pt x="6120" y="6959"/>
                  <a:pt x="6120" y="7031"/>
                </a:cubicBezTo>
                <a:cubicBezTo>
                  <a:pt x="6120" y="7120"/>
                  <a:pt x="6067" y="7173"/>
                  <a:pt x="5977" y="7173"/>
                </a:cubicBezTo>
                <a:lnTo>
                  <a:pt x="4657" y="7173"/>
                </a:lnTo>
                <a:cubicBezTo>
                  <a:pt x="4586" y="7173"/>
                  <a:pt x="4514" y="7120"/>
                  <a:pt x="4514" y="7031"/>
                </a:cubicBezTo>
                <a:cubicBezTo>
                  <a:pt x="4514" y="6959"/>
                  <a:pt x="4586" y="6906"/>
                  <a:pt x="4657" y="6906"/>
                </a:cubicBezTo>
                <a:close/>
                <a:moveTo>
                  <a:pt x="535" y="1"/>
                </a:moveTo>
                <a:cubicBezTo>
                  <a:pt x="232" y="1"/>
                  <a:pt x="0" y="233"/>
                  <a:pt x="0" y="518"/>
                </a:cubicBezTo>
                <a:lnTo>
                  <a:pt x="0" y="6906"/>
                </a:lnTo>
                <a:cubicBezTo>
                  <a:pt x="0" y="7209"/>
                  <a:pt x="232" y="7441"/>
                  <a:pt x="535" y="7441"/>
                </a:cubicBezTo>
                <a:lnTo>
                  <a:pt x="10117" y="7441"/>
                </a:lnTo>
                <a:cubicBezTo>
                  <a:pt x="10402" y="7441"/>
                  <a:pt x="10652" y="7209"/>
                  <a:pt x="10652" y="6906"/>
                </a:cubicBezTo>
                <a:lnTo>
                  <a:pt x="10652" y="518"/>
                </a:lnTo>
                <a:cubicBezTo>
                  <a:pt x="10652" y="233"/>
                  <a:pt x="10402" y="1"/>
                  <a:pt x="101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8"/>
          <p:cNvSpPr/>
          <p:nvPr/>
        </p:nvSpPr>
        <p:spPr>
          <a:xfrm>
            <a:off x="4753113" y="767682"/>
            <a:ext cx="250354" cy="266599"/>
          </a:xfrm>
          <a:custGeom>
            <a:rect b="b" l="l" r="r" t="t"/>
            <a:pathLst>
              <a:path extrusionOk="0" h="9957" w="10100">
                <a:moveTo>
                  <a:pt x="8762" y="1464"/>
                </a:moveTo>
                <a:lnTo>
                  <a:pt x="8762" y="6245"/>
                </a:lnTo>
                <a:lnTo>
                  <a:pt x="1321" y="6245"/>
                </a:lnTo>
                <a:lnTo>
                  <a:pt x="1321" y="1464"/>
                </a:lnTo>
                <a:close/>
                <a:moveTo>
                  <a:pt x="5050" y="0"/>
                </a:moveTo>
                <a:cubicBezTo>
                  <a:pt x="4907" y="0"/>
                  <a:pt x="4783" y="125"/>
                  <a:pt x="4783" y="268"/>
                </a:cubicBezTo>
                <a:lnTo>
                  <a:pt x="4783" y="536"/>
                </a:lnTo>
                <a:lnTo>
                  <a:pt x="251" y="536"/>
                </a:lnTo>
                <a:cubicBezTo>
                  <a:pt x="126" y="536"/>
                  <a:pt x="1" y="661"/>
                  <a:pt x="1" y="803"/>
                </a:cubicBezTo>
                <a:cubicBezTo>
                  <a:pt x="1" y="946"/>
                  <a:pt x="126" y="1053"/>
                  <a:pt x="251" y="1053"/>
                </a:cubicBezTo>
                <a:lnTo>
                  <a:pt x="518" y="1053"/>
                </a:lnTo>
                <a:lnTo>
                  <a:pt x="518" y="6513"/>
                </a:lnTo>
                <a:lnTo>
                  <a:pt x="251" y="6513"/>
                </a:lnTo>
                <a:cubicBezTo>
                  <a:pt x="126" y="6513"/>
                  <a:pt x="1" y="6638"/>
                  <a:pt x="1" y="6781"/>
                </a:cubicBezTo>
                <a:cubicBezTo>
                  <a:pt x="1" y="6923"/>
                  <a:pt x="126" y="7048"/>
                  <a:pt x="251" y="7048"/>
                </a:cubicBezTo>
                <a:lnTo>
                  <a:pt x="4319" y="7048"/>
                </a:lnTo>
                <a:lnTo>
                  <a:pt x="2285" y="9100"/>
                </a:lnTo>
                <a:cubicBezTo>
                  <a:pt x="2178" y="9207"/>
                  <a:pt x="2178" y="9368"/>
                  <a:pt x="2285" y="9475"/>
                </a:cubicBezTo>
                <a:cubicBezTo>
                  <a:pt x="2338" y="9528"/>
                  <a:pt x="2405" y="9555"/>
                  <a:pt x="2472" y="9555"/>
                </a:cubicBezTo>
                <a:cubicBezTo>
                  <a:pt x="2539" y="9555"/>
                  <a:pt x="2606" y="9528"/>
                  <a:pt x="2659" y="9475"/>
                </a:cubicBezTo>
                <a:lnTo>
                  <a:pt x="4783" y="7334"/>
                </a:lnTo>
                <a:lnTo>
                  <a:pt x="4783" y="9707"/>
                </a:lnTo>
                <a:cubicBezTo>
                  <a:pt x="4783" y="9850"/>
                  <a:pt x="4907" y="9957"/>
                  <a:pt x="5050" y="9957"/>
                </a:cubicBezTo>
                <a:cubicBezTo>
                  <a:pt x="5193" y="9957"/>
                  <a:pt x="5318" y="9850"/>
                  <a:pt x="5318" y="9707"/>
                </a:cubicBezTo>
                <a:lnTo>
                  <a:pt x="5318" y="7334"/>
                </a:lnTo>
                <a:lnTo>
                  <a:pt x="7441" y="9475"/>
                </a:lnTo>
                <a:cubicBezTo>
                  <a:pt x="7495" y="9520"/>
                  <a:pt x="7562" y="9542"/>
                  <a:pt x="7628" y="9542"/>
                </a:cubicBezTo>
                <a:cubicBezTo>
                  <a:pt x="7695" y="9542"/>
                  <a:pt x="7762" y="9520"/>
                  <a:pt x="7816" y="9475"/>
                </a:cubicBezTo>
                <a:cubicBezTo>
                  <a:pt x="7923" y="9350"/>
                  <a:pt x="7923" y="9189"/>
                  <a:pt x="7816" y="9082"/>
                </a:cubicBezTo>
                <a:lnTo>
                  <a:pt x="5782" y="7048"/>
                </a:lnTo>
                <a:lnTo>
                  <a:pt x="9832" y="7048"/>
                </a:lnTo>
                <a:cubicBezTo>
                  <a:pt x="9975" y="7048"/>
                  <a:pt x="10100" y="6923"/>
                  <a:pt x="10100" y="6781"/>
                </a:cubicBezTo>
                <a:cubicBezTo>
                  <a:pt x="10100" y="6638"/>
                  <a:pt x="9975" y="6513"/>
                  <a:pt x="9832" y="6513"/>
                </a:cubicBezTo>
                <a:lnTo>
                  <a:pt x="9564" y="6513"/>
                </a:lnTo>
                <a:lnTo>
                  <a:pt x="9564" y="1053"/>
                </a:lnTo>
                <a:lnTo>
                  <a:pt x="9832" y="1053"/>
                </a:lnTo>
                <a:cubicBezTo>
                  <a:pt x="9975" y="1053"/>
                  <a:pt x="10100" y="946"/>
                  <a:pt x="10100" y="803"/>
                </a:cubicBezTo>
                <a:cubicBezTo>
                  <a:pt x="10100" y="661"/>
                  <a:pt x="9975" y="536"/>
                  <a:pt x="9832" y="536"/>
                </a:cubicBezTo>
                <a:lnTo>
                  <a:pt x="5318" y="536"/>
                </a:lnTo>
                <a:lnTo>
                  <a:pt x="5318" y="268"/>
                </a:lnTo>
                <a:cubicBezTo>
                  <a:pt x="5318" y="125"/>
                  <a:pt x="5193" y="0"/>
                  <a:pt x="505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8"/>
          <p:cNvSpPr/>
          <p:nvPr/>
        </p:nvSpPr>
        <p:spPr>
          <a:xfrm>
            <a:off x="5495091" y="794141"/>
            <a:ext cx="224253" cy="220733"/>
          </a:xfrm>
          <a:custGeom>
            <a:rect b="b" l="l" r="r" t="t"/>
            <a:pathLst>
              <a:path extrusionOk="0" h="8244" w="9047">
                <a:moveTo>
                  <a:pt x="464" y="1"/>
                </a:moveTo>
                <a:cubicBezTo>
                  <a:pt x="196" y="1"/>
                  <a:pt x="0" y="215"/>
                  <a:pt x="0" y="464"/>
                </a:cubicBezTo>
                <a:lnTo>
                  <a:pt x="0" y="5960"/>
                </a:lnTo>
                <a:cubicBezTo>
                  <a:pt x="0" y="6210"/>
                  <a:pt x="196" y="6406"/>
                  <a:pt x="464" y="6406"/>
                </a:cubicBezTo>
                <a:lnTo>
                  <a:pt x="5424" y="6406"/>
                </a:lnTo>
                <a:lnTo>
                  <a:pt x="7244" y="8244"/>
                </a:lnTo>
                <a:lnTo>
                  <a:pt x="7244" y="6424"/>
                </a:lnTo>
                <a:lnTo>
                  <a:pt x="8600" y="6424"/>
                </a:lnTo>
                <a:cubicBezTo>
                  <a:pt x="8850" y="6424"/>
                  <a:pt x="9046" y="6210"/>
                  <a:pt x="9046" y="5960"/>
                </a:cubicBezTo>
                <a:lnTo>
                  <a:pt x="9046" y="464"/>
                </a:lnTo>
                <a:cubicBezTo>
                  <a:pt x="9046" y="215"/>
                  <a:pt x="8850" y="1"/>
                  <a:pt x="86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1" name="Google Shape;351;p28"/>
          <p:cNvGrpSpPr/>
          <p:nvPr/>
        </p:nvGrpSpPr>
        <p:grpSpPr>
          <a:xfrm>
            <a:off x="5904428" y="804060"/>
            <a:ext cx="264061" cy="199715"/>
            <a:chOff x="4250025" y="2848800"/>
            <a:chExt cx="266325" cy="186475"/>
          </a:xfrm>
        </p:grpSpPr>
        <p:sp>
          <p:nvSpPr>
            <p:cNvPr id="352" name="Google Shape;352;p28"/>
            <p:cNvSpPr/>
            <p:nvPr/>
          </p:nvSpPr>
          <p:spPr>
            <a:xfrm>
              <a:off x="4250025" y="2848800"/>
              <a:ext cx="166425" cy="149900"/>
            </a:xfrm>
            <a:custGeom>
              <a:rect b="b" l="l" r="r" t="t"/>
              <a:pathLst>
                <a:path extrusionOk="0" h="5996" w="6657">
                  <a:moveTo>
                    <a:pt x="536" y="0"/>
                  </a:moveTo>
                  <a:cubicBezTo>
                    <a:pt x="233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3" y="4657"/>
                    <a:pt x="536" y="4657"/>
                  </a:cubicBezTo>
                  <a:lnTo>
                    <a:pt x="1321" y="4657"/>
                  </a:lnTo>
                  <a:lnTo>
                    <a:pt x="1321" y="5995"/>
                  </a:lnTo>
                  <a:lnTo>
                    <a:pt x="2659" y="4657"/>
                  </a:lnTo>
                  <a:lnTo>
                    <a:pt x="3462" y="4657"/>
                  </a:lnTo>
                  <a:lnTo>
                    <a:pt x="3462" y="1998"/>
                  </a:lnTo>
                  <a:cubicBezTo>
                    <a:pt x="3462" y="1427"/>
                    <a:pt x="3944" y="928"/>
                    <a:pt x="4515" y="928"/>
                  </a:cubicBezTo>
                  <a:lnTo>
                    <a:pt x="6656" y="928"/>
                  </a:ln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4349950" y="2885375"/>
              <a:ext cx="166400" cy="149900"/>
            </a:xfrm>
            <a:custGeom>
              <a:rect b="b" l="l" r="r" t="t"/>
              <a:pathLst>
                <a:path extrusionOk="0" h="5996" w="6656">
                  <a:moveTo>
                    <a:pt x="518" y="0"/>
                  </a:moveTo>
                  <a:cubicBezTo>
                    <a:pt x="232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2" y="4657"/>
                    <a:pt x="518" y="4657"/>
                  </a:cubicBezTo>
                  <a:lnTo>
                    <a:pt x="3979" y="4657"/>
                  </a:lnTo>
                  <a:lnTo>
                    <a:pt x="5318" y="5995"/>
                  </a:lnTo>
                  <a:lnTo>
                    <a:pt x="5318" y="4657"/>
                  </a:lnTo>
                  <a:lnTo>
                    <a:pt x="6121" y="4657"/>
                  </a:lnTo>
                  <a:cubicBezTo>
                    <a:pt x="6424" y="4657"/>
                    <a:pt x="6656" y="4425"/>
                    <a:pt x="6656" y="4122"/>
                  </a:cubicBez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Google Shape;354;p28"/>
          <p:cNvGrpSpPr/>
          <p:nvPr/>
        </p:nvGrpSpPr>
        <p:grpSpPr>
          <a:xfrm>
            <a:off x="6352439" y="775866"/>
            <a:ext cx="257418" cy="256558"/>
            <a:chOff x="4707700" y="2822475"/>
            <a:chExt cx="259625" cy="239550"/>
          </a:xfrm>
        </p:grpSpPr>
        <p:sp>
          <p:nvSpPr>
            <p:cNvPr id="355" name="Google Shape;355;p28"/>
            <p:cNvSpPr/>
            <p:nvPr/>
          </p:nvSpPr>
          <p:spPr>
            <a:xfrm>
              <a:off x="4707700" y="2822475"/>
              <a:ext cx="259625" cy="176225"/>
            </a:xfrm>
            <a:custGeom>
              <a:rect b="b" l="l" r="r" t="t"/>
              <a:pathLst>
                <a:path extrusionOk="0" h="7049" w="10385">
                  <a:moveTo>
                    <a:pt x="5335" y="0"/>
                  </a:moveTo>
                  <a:cubicBezTo>
                    <a:pt x="4729" y="0"/>
                    <a:pt x="4193" y="429"/>
                    <a:pt x="4051" y="1000"/>
                  </a:cubicBezTo>
                  <a:cubicBezTo>
                    <a:pt x="3801" y="643"/>
                    <a:pt x="3408" y="393"/>
                    <a:pt x="2944" y="393"/>
                  </a:cubicBezTo>
                  <a:cubicBezTo>
                    <a:pt x="2195" y="393"/>
                    <a:pt x="1606" y="1000"/>
                    <a:pt x="1606" y="1731"/>
                  </a:cubicBezTo>
                  <a:cubicBezTo>
                    <a:pt x="1606" y="1838"/>
                    <a:pt x="1624" y="1927"/>
                    <a:pt x="1642" y="2034"/>
                  </a:cubicBezTo>
                  <a:cubicBezTo>
                    <a:pt x="1535" y="1999"/>
                    <a:pt x="1446" y="1981"/>
                    <a:pt x="1339" y="1981"/>
                  </a:cubicBezTo>
                  <a:cubicBezTo>
                    <a:pt x="607" y="1981"/>
                    <a:pt x="0" y="2588"/>
                    <a:pt x="0" y="3319"/>
                  </a:cubicBezTo>
                  <a:cubicBezTo>
                    <a:pt x="0" y="4051"/>
                    <a:pt x="607" y="4657"/>
                    <a:pt x="1339" y="4657"/>
                  </a:cubicBezTo>
                  <a:lnTo>
                    <a:pt x="1356" y="4657"/>
                  </a:lnTo>
                  <a:cubicBezTo>
                    <a:pt x="1428" y="5335"/>
                    <a:pt x="1999" y="5853"/>
                    <a:pt x="2677" y="5853"/>
                  </a:cubicBezTo>
                  <a:cubicBezTo>
                    <a:pt x="2980" y="5853"/>
                    <a:pt x="3266" y="5746"/>
                    <a:pt x="3480" y="5567"/>
                  </a:cubicBezTo>
                  <a:lnTo>
                    <a:pt x="3480" y="5567"/>
                  </a:lnTo>
                  <a:cubicBezTo>
                    <a:pt x="3480" y="5621"/>
                    <a:pt x="3462" y="5656"/>
                    <a:pt x="3462" y="5710"/>
                  </a:cubicBezTo>
                  <a:cubicBezTo>
                    <a:pt x="3462" y="6442"/>
                    <a:pt x="4068" y="7048"/>
                    <a:pt x="4800" y="7048"/>
                  </a:cubicBezTo>
                  <a:cubicBezTo>
                    <a:pt x="5496" y="7048"/>
                    <a:pt x="6067" y="6513"/>
                    <a:pt x="6138" y="5835"/>
                  </a:cubicBezTo>
                  <a:cubicBezTo>
                    <a:pt x="6370" y="6174"/>
                    <a:pt x="6763" y="6388"/>
                    <a:pt x="7191" y="6388"/>
                  </a:cubicBezTo>
                  <a:cubicBezTo>
                    <a:pt x="7922" y="6388"/>
                    <a:pt x="8529" y="5781"/>
                    <a:pt x="8529" y="5050"/>
                  </a:cubicBezTo>
                  <a:lnTo>
                    <a:pt x="8529" y="4925"/>
                  </a:lnTo>
                  <a:cubicBezTo>
                    <a:pt x="8690" y="4996"/>
                    <a:pt x="8868" y="5050"/>
                    <a:pt x="9064" y="5050"/>
                  </a:cubicBezTo>
                  <a:cubicBezTo>
                    <a:pt x="9796" y="5050"/>
                    <a:pt x="10385" y="4443"/>
                    <a:pt x="10385" y="3712"/>
                  </a:cubicBezTo>
                  <a:cubicBezTo>
                    <a:pt x="10385" y="2980"/>
                    <a:pt x="9796" y="2391"/>
                    <a:pt x="9064" y="2391"/>
                  </a:cubicBezTo>
                  <a:cubicBezTo>
                    <a:pt x="8957" y="2391"/>
                    <a:pt x="8868" y="2409"/>
                    <a:pt x="8761" y="2427"/>
                  </a:cubicBezTo>
                  <a:cubicBezTo>
                    <a:pt x="8779" y="2338"/>
                    <a:pt x="8797" y="2231"/>
                    <a:pt x="8797" y="2124"/>
                  </a:cubicBezTo>
                  <a:cubicBezTo>
                    <a:pt x="8797" y="1392"/>
                    <a:pt x="8190" y="785"/>
                    <a:pt x="7459" y="785"/>
                  </a:cubicBezTo>
                  <a:cubicBezTo>
                    <a:pt x="7155" y="785"/>
                    <a:pt x="6870" y="892"/>
                    <a:pt x="6638" y="1071"/>
                  </a:cubicBezTo>
                  <a:cubicBezTo>
                    <a:pt x="6531" y="464"/>
                    <a:pt x="5995" y="0"/>
                    <a:pt x="5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4754525" y="29919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804" y="1"/>
                  </a:moveTo>
                  <a:cubicBezTo>
                    <a:pt x="358" y="1"/>
                    <a:pt x="1" y="357"/>
                    <a:pt x="1" y="803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32" y="1589"/>
                    <a:pt x="1589" y="1232"/>
                    <a:pt x="1589" y="803"/>
                  </a:cubicBezTo>
                  <a:cubicBezTo>
                    <a:pt x="1589" y="357"/>
                    <a:pt x="1232" y="1"/>
                    <a:pt x="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4719750" y="3031675"/>
              <a:ext cx="29900" cy="30350"/>
            </a:xfrm>
            <a:custGeom>
              <a:rect b="b" l="l" r="r" t="t"/>
              <a:pathLst>
                <a:path extrusionOk="0" h="1214" w="1196">
                  <a:moveTo>
                    <a:pt x="589" y="1"/>
                  </a:moveTo>
                  <a:cubicBezTo>
                    <a:pt x="268" y="1"/>
                    <a:pt x="0" y="286"/>
                    <a:pt x="0" y="607"/>
                  </a:cubicBezTo>
                  <a:cubicBezTo>
                    <a:pt x="0" y="946"/>
                    <a:pt x="268" y="1214"/>
                    <a:pt x="589" y="1214"/>
                  </a:cubicBezTo>
                  <a:cubicBezTo>
                    <a:pt x="928" y="1214"/>
                    <a:pt x="1196" y="946"/>
                    <a:pt x="1196" y="607"/>
                  </a:cubicBezTo>
                  <a:cubicBezTo>
                    <a:pt x="1196" y="286"/>
                    <a:pt x="928" y="1"/>
                    <a:pt x="5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28"/>
          <p:cNvSpPr/>
          <p:nvPr/>
        </p:nvSpPr>
        <p:spPr>
          <a:xfrm>
            <a:off x="6707854" y="778849"/>
            <a:ext cx="255658" cy="251444"/>
          </a:xfrm>
          <a:custGeom>
            <a:rect b="b" l="l" r="r" t="t"/>
            <a:pathLst>
              <a:path extrusionOk="0" h="9391" w="10314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8"/>
          <p:cNvSpPr/>
          <p:nvPr/>
        </p:nvSpPr>
        <p:spPr>
          <a:xfrm>
            <a:off x="7100470" y="804665"/>
            <a:ext cx="264061" cy="199715"/>
          </a:xfrm>
          <a:custGeom>
            <a:rect b="b" l="l" r="r" t="t"/>
            <a:pathLst>
              <a:path extrusionOk="0" h="7459" w="10653">
                <a:moveTo>
                  <a:pt x="9475" y="803"/>
                </a:moveTo>
                <a:lnTo>
                  <a:pt x="5514" y="4657"/>
                </a:lnTo>
                <a:cubicBezTo>
                  <a:pt x="5460" y="4711"/>
                  <a:pt x="5394" y="4737"/>
                  <a:pt x="5327" y="4737"/>
                </a:cubicBezTo>
                <a:cubicBezTo>
                  <a:pt x="5260" y="4737"/>
                  <a:pt x="5193" y="4711"/>
                  <a:pt x="5139" y="4657"/>
                </a:cubicBezTo>
                <a:lnTo>
                  <a:pt x="1196" y="803"/>
                </a:lnTo>
                <a:close/>
                <a:moveTo>
                  <a:pt x="804" y="1160"/>
                </a:moveTo>
                <a:lnTo>
                  <a:pt x="3409" y="3693"/>
                </a:lnTo>
                <a:lnTo>
                  <a:pt x="804" y="6299"/>
                </a:lnTo>
                <a:lnTo>
                  <a:pt x="804" y="1160"/>
                </a:lnTo>
                <a:close/>
                <a:moveTo>
                  <a:pt x="9850" y="1178"/>
                </a:moveTo>
                <a:lnTo>
                  <a:pt x="9850" y="6299"/>
                </a:lnTo>
                <a:lnTo>
                  <a:pt x="7263" y="3693"/>
                </a:lnTo>
                <a:lnTo>
                  <a:pt x="9850" y="1178"/>
                </a:lnTo>
                <a:close/>
                <a:moveTo>
                  <a:pt x="6906" y="4068"/>
                </a:moveTo>
                <a:lnTo>
                  <a:pt x="9493" y="6655"/>
                </a:lnTo>
                <a:lnTo>
                  <a:pt x="1196" y="6655"/>
                </a:lnTo>
                <a:lnTo>
                  <a:pt x="3783" y="4068"/>
                </a:lnTo>
                <a:lnTo>
                  <a:pt x="4782" y="5032"/>
                </a:lnTo>
                <a:cubicBezTo>
                  <a:pt x="4943" y="5192"/>
                  <a:pt x="5139" y="5264"/>
                  <a:pt x="5353" y="5264"/>
                </a:cubicBezTo>
                <a:cubicBezTo>
                  <a:pt x="5550" y="5264"/>
                  <a:pt x="5746" y="5192"/>
                  <a:pt x="5907" y="5032"/>
                </a:cubicBezTo>
                <a:lnTo>
                  <a:pt x="6906" y="4068"/>
                </a:lnTo>
                <a:close/>
                <a:moveTo>
                  <a:pt x="1" y="0"/>
                </a:moveTo>
                <a:lnTo>
                  <a:pt x="1" y="7458"/>
                </a:lnTo>
                <a:lnTo>
                  <a:pt x="10653" y="7458"/>
                </a:lnTo>
                <a:lnTo>
                  <a:pt x="106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" name="Google Shape;360;p28"/>
          <p:cNvGrpSpPr/>
          <p:nvPr/>
        </p:nvGrpSpPr>
        <p:grpSpPr>
          <a:xfrm>
            <a:off x="7578820" y="747190"/>
            <a:ext cx="263615" cy="313428"/>
            <a:chOff x="6425500" y="2795700"/>
            <a:chExt cx="265875" cy="292650"/>
          </a:xfrm>
        </p:grpSpPr>
        <p:sp>
          <p:nvSpPr>
            <p:cNvPr id="361" name="Google Shape;361;p28"/>
            <p:cNvSpPr/>
            <p:nvPr/>
          </p:nvSpPr>
          <p:spPr>
            <a:xfrm>
              <a:off x="6425500" y="2795700"/>
              <a:ext cx="265875" cy="292650"/>
            </a:xfrm>
            <a:custGeom>
              <a:rect b="b" l="l" r="r" t="t"/>
              <a:pathLst>
                <a:path extrusionOk="0" h="11706" w="10635">
                  <a:moveTo>
                    <a:pt x="7976" y="2124"/>
                  </a:moveTo>
                  <a:lnTo>
                    <a:pt x="7976" y="6567"/>
                  </a:lnTo>
                  <a:lnTo>
                    <a:pt x="6781" y="7709"/>
                  </a:lnTo>
                  <a:cubicBezTo>
                    <a:pt x="6343" y="7379"/>
                    <a:pt x="5826" y="7214"/>
                    <a:pt x="5311" y="7214"/>
                  </a:cubicBezTo>
                  <a:cubicBezTo>
                    <a:pt x="4796" y="7214"/>
                    <a:pt x="4283" y="7379"/>
                    <a:pt x="3854" y="7709"/>
                  </a:cubicBezTo>
                  <a:lnTo>
                    <a:pt x="2659" y="6567"/>
                  </a:lnTo>
                  <a:lnTo>
                    <a:pt x="2659" y="2124"/>
                  </a:lnTo>
                  <a:close/>
                  <a:moveTo>
                    <a:pt x="785" y="5514"/>
                  </a:moveTo>
                  <a:lnTo>
                    <a:pt x="3444" y="8048"/>
                  </a:lnTo>
                  <a:lnTo>
                    <a:pt x="785" y="10581"/>
                  </a:lnTo>
                  <a:lnTo>
                    <a:pt x="785" y="5514"/>
                  </a:lnTo>
                  <a:close/>
                  <a:moveTo>
                    <a:pt x="9832" y="5532"/>
                  </a:moveTo>
                  <a:lnTo>
                    <a:pt x="9832" y="10599"/>
                  </a:lnTo>
                  <a:lnTo>
                    <a:pt x="7173" y="8066"/>
                  </a:lnTo>
                  <a:lnTo>
                    <a:pt x="9832" y="5532"/>
                  </a:lnTo>
                  <a:close/>
                  <a:moveTo>
                    <a:pt x="5317" y="7749"/>
                  </a:moveTo>
                  <a:cubicBezTo>
                    <a:pt x="5781" y="7749"/>
                    <a:pt x="6245" y="7914"/>
                    <a:pt x="6602" y="8244"/>
                  </a:cubicBezTo>
                  <a:lnTo>
                    <a:pt x="6781" y="8423"/>
                  </a:lnTo>
                  <a:lnTo>
                    <a:pt x="9403" y="10903"/>
                  </a:lnTo>
                  <a:lnTo>
                    <a:pt x="1232" y="10903"/>
                  </a:lnTo>
                  <a:lnTo>
                    <a:pt x="3854" y="8423"/>
                  </a:lnTo>
                  <a:lnTo>
                    <a:pt x="4033" y="8244"/>
                  </a:lnTo>
                  <a:cubicBezTo>
                    <a:pt x="4390" y="7914"/>
                    <a:pt x="4854" y="7749"/>
                    <a:pt x="5317" y="7749"/>
                  </a:cubicBezTo>
                  <a:close/>
                  <a:moveTo>
                    <a:pt x="5317" y="1"/>
                  </a:moveTo>
                  <a:lnTo>
                    <a:pt x="3712" y="1339"/>
                  </a:lnTo>
                  <a:lnTo>
                    <a:pt x="1856" y="1339"/>
                  </a:lnTo>
                  <a:lnTo>
                    <a:pt x="1856" y="2499"/>
                  </a:lnTo>
                  <a:lnTo>
                    <a:pt x="0" y="4283"/>
                  </a:lnTo>
                  <a:lnTo>
                    <a:pt x="0" y="11706"/>
                  </a:lnTo>
                  <a:lnTo>
                    <a:pt x="10635" y="11706"/>
                  </a:lnTo>
                  <a:lnTo>
                    <a:pt x="10635" y="4283"/>
                  </a:lnTo>
                  <a:lnTo>
                    <a:pt x="8761" y="2499"/>
                  </a:lnTo>
                  <a:lnTo>
                    <a:pt x="8761" y="1339"/>
                  </a:lnTo>
                  <a:lnTo>
                    <a:pt x="6905" y="1339"/>
                  </a:lnTo>
                  <a:lnTo>
                    <a:pt x="5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6515150" y="2868425"/>
              <a:ext cx="86575" cy="87000"/>
            </a:xfrm>
            <a:custGeom>
              <a:rect b="b" l="l" r="r" t="t"/>
              <a:pathLst>
                <a:path extrusionOk="0" h="3480" w="3463">
                  <a:moveTo>
                    <a:pt x="1731" y="1338"/>
                  </a:moveTo>
                  <a:cubicBezTo>
                    <a:pt x="1963" y="1338"/>
                    <a:pt x="2160" y="1517"/>
                    <a:pt x="2160" y="1767"/>
                  </a:cubicBezTo>
                  <a:cubicBezTo>
                    <a:pt x="2160" y="1999"/>
                    <a:pt x="1963" y="2195"/>
                    <a:pt x="1731" y="2195"/>
                  </a:cubicBezTo>
                  <a:cubicBezTo>
                    <a:pt x="1500" y="2195"/>
                    <a:pt x="1303" y="1981"/>
                    <a:pt x="1303" y="1767"/>
                  </a:cubicBezTo>
                  <a:cubicBezTo>
                    <a:pt x="1303" y="1517"/>
                    <a:pt x="1500" y="1338"/>
                    <a:pt x="1731" y="1338"/>
                  </a:cubicBezTo>
                  <a:close/>
                  <a:moveTo>
                    <a:pt x="1749" y="0"/>
                  </a:moveTo>
                  <a:cubicBezTo>
                    <a:pt x="786" y="0"/>
                    <a:pt x="19" y="767"/>
                    <a:pt x="19" y="1731"/>
                  </a:cubicBezTo>
                  <a:cubicBezTo>
                    <a:pt x="1" y="2694"/>
                    <a:pt x="768" y="3462"/>
                    <a:pt x="1731" y="3479"/>
                  </a:cubicBezTo>
                  <a:cubicBezTo>
                    <a:pt x="2035" y="3479"/>
                    <a:pt x="2320" y="3408"/>
                    <a:pt x="2588" y="3265"/>
                  </a:cubicBezTo>
                  <a:cubicBezTo>
                    <a:pt x="2695" y="3212"/>
                    <a:pt x="2731" y="3069"/>
                    <a:pt x="2695" y="2962"/>
                  </a:cubicBezTo>
                  <a:cubicBezTo>
                    <a:pt x="2646" y="2888"/>
                    <a:pt x="2562" y="2848"/>
                    <a:pt x="2480" y="2848"/>
                  </a:cubicBezTo>
                  <a:cubicBezTo>
                    <a:pt x="2444" y="2848"/>
                    <a:pt x="2407" y="2856"/>
                    <a:pt x="2374" y="2873"/>
                  </a:cubicBezTo>
                  <a:cubicBezTo>
                    <a:pt x="2178" y="2980"/>
                    <a:pt x="1963" y="3033"/>
                    <a:pt x="1731" y="3033"/>
                  </a:cubicBezTo>
                  <a:cubicBezTo>
                    <a:pt x="1018" y="3033"/>
                    <a:pt x="429" y="2445"/>
                    <a:pt x="447" y="1749"/>
                  </a:cubicBezTo>
                  <a:cubicBezTo>
                    <a:pt x="447" y="1035"/>
                    <a:pt x="1036" y="446"/>
                    <a:pt x="1749" y="446"/>
                  </a:cubicBezTo>
                  <a:cubicBezTo>
                    <a:pt x="2445" y="446"/>
                    <a:pt x="3034" y="1017"/>
                    <a:pt x="3034" y="1749"/>
                  </a:cubicBezTo>
                  <a:lnTo>
                    <a:pt x="3034" y="2159"/>
                  </a:lnTo>
                  <a:cubicBezTo>
                    <a:pt x="2784" y="2159"/>
                    <a:pt x="2606" y="1981"/>
                    <a:pt x="2606" y="1749"/>
                  </a:cubicBezTo>
                  <a:cubicBezTo>
                    <a:pt x="2606" y="1321"/>
                    <a:pt x="2320" y="946"/>
                    <a:pt x="1892" y="874"/>
                  </a:cubicBezTo>
                  <a:cubicBezTo>
                    <a:pt x="1836" y="862"/>
                    <a:pt x="1778" y="855"/>
                    <a:pt x="1721" y="855"/>
                  </a:cubicBezTo>
                  <a:cubicBezTo>
                    <a:pt x="1382" y="855"/>
                    <a:pt x="1051" y="1074"/>
                    <a:pt x="929" y="1410"/>
                  </a:cubicBezTo>
                  <a:cubicBezTo>
                    <a:pt x="786" y="1784"/>
                    <a:pt x="929" y="2248"/>
                    <a:pt x="1285" y="2462"/>
                  </a:cubicBezTo>
                  <a:cubicBezTo>
                    <a:pt x="1423" y="2545"/>
                    <a:pt x="1575" y="2585"/>
                    <a:pt x="1728" y="2585"/>
                  </a:cubicBezTo>
                  <a:cubicBezTo>
                    <a:pt x="1972" y="2585"/>
                    <a:pt x="2216" y="2482"/>
                    <a:pt x="2392" y="2284"/>
                  </a:cubicBezTo>
                  <a:cubicBezTo>
                    <a:pt x="2552" y="2480"/>
                    <a:pt x="2784" y="2587"/>
                    <a:pt x="3052" y="2587"/>
                  </a:cubicBezTo>
                  <a:cubicBezTo>
                    <a:pt x="3284" y="2587"/>
                    <a:pt x="3462" y="2391"/>
                    <a:pt x="3462" y="2141"/>
                  </a:cubicBezTo>
                  <a:lnTo>
                    <a:pt x="3462" y="1731"/>
                  </a:lnTo>
                  <a:cubicBezTo>
                    <a:pt x="3462" y="767"/>
                    <a:pt x="2695" y="0"/>
                    <a:pt x="17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28"/>
          <p:cNvSpPr/>
          <p:nvPr/>
        </p:nvSpPr>
        <p:spPr>
          <a:xfrm>
            <a:off x="7952013" y="772890"/>
            <a:ext cx="264507" cy="263707"/>
          </a:xfrm>
          <a:custGeom>
            <a:rect b="b" l="l" r="r" t="t"/>
            <a:pathLst>
              <a:path extrusionOk="0" h="9849" w="10671">
                <a:moveTo>
                  <a:pt x="8726" y="1430"/>
                </a:moveTo>
                <a:lnTo>
                  <a:pt x="3391" y="6426"/>
                </a:lnTo>
                <a:lnTo>
                  <a:pt x="946" y="5588"/>
                </a:lnTo>
                <a:lnTo>
                  <a:pt x="8726" y="1430"/>
                </a:lnTo>
                <a:close/>
                <a:moveTo>
                  <a:pt x="9957" y="1216"/>
                </a:moveTo>
                <a:lnTo>
                  <a:pt x="8833" y="8282"/>
                </a:lnTo>
                <a:lnTo>
                  <a:pt x="6442" y="7461"/>
                </a:lnTo>
                <a:lnTo>
                  <a:pt x="6424" y="7461"/>
                </a:lnTo>
                <a:lnTo>
                  <a:pt x="5478" y="7122"/>
                </a:lnTo>
                <a:lnTo>
                  <a:pt x="9957" y="1216"/>
                </a:lnTo>
                <a:close/>
                <a:moveTo>
                  <a:pt x="8761" y="2001"/>
                </a:moveTo>
                <a:lnTo>
                  <a:pt x="4943" y="6944"/>
                </a:lnTo>
                <a:lnTo>
                  <a:pt x="4782" y="7158"/>
                </a:lnTo>
                <a:cubicBezTo>
                  <a:pt x="4765" y="7176"/>
                  <a:pt x="4747" y="7211"/>
                  <a:pt x="4729" y="7265"/>
                </a:cubicBezTo>
                <a:lnTo>
                  <a:pt x="4693" y="7425"/>
                </a:lnTo>
                <a:lnTo>
                  <a:pt x="4426" y="8639"/>
                </a:lnTo>
                <a:lnTo>
                  <a:pt x="3783" y="6783"/>
                </a:lnTo>
                <a:lnTo>
                  <a:pt x="8761" y="2001"/>
                </a:lnTo>
                <a:close/>
                <a:moveTo>
                  <a:pt x="5211" y="7622"/>
                </a:moveTo>
                <a:lnTo>
                  <a:pt x="5853" y="7836"/>
                </a:lnTo>
                <a:lnTo>
                  <a:pt x="4961" y="8710"/>
                </a:lnTo>
                <a:lnTo>
                  <a:pt x="4961" y="8710"/>
                </a:lnTo>
                <a:lnTo>
                  <a:pt x="5211" y="7622"/>
                </a:lnTo>
                <a:close/>
                <a:moveTo>
                  <a:pt x="10390" y="0"/>
                </a:moveTo>
                <a:cubicBezTo>
                  <a:pt x="10342" y="0"/>
                  <a:pt x="10292" y="14"/>
                  <a:pt x="10242" y="39"/>
                </a:cubicBezTo>
                <a:lnTo>
                  <a:pt x="161" y="5391"/>
                </a:lnTo>
                <a:cubicBezTo>
                  <a:pt x="72" y="5445"/>
                  <a:pt x="1" y="5552"/>
                  <a:pt x="1" y="5641"/>
                </a:cubicBezTo>
                <a:cubicBezTo>
                  <a:pt x="1" y="5748"/>
                  <a:pt x="90" y="5855"/>
                  <a:pt x="179" y="5873"/>
                </a:cubicBezTo>
                <a:lnTo>
                  <a:pt x="2945" y="6819"/>
                </a:lnTo>
                <a:lnTo>
                  <a:pt x="3301" y="6944"/>
                </a:lnTo>
                <a:lnTo>
                  <a:pt x="3373" y="7176"/>
                </a:lnTo>
                <a:lnTo>
                  <a:pt x="4194" y="9638"/>
                </a:lnTo>
                <a:lnTo>
                  <a:pt x="4194" y="9656"/>
                </a:lnTo>
                <a:lnTo>
                  <a:pt x="4194" y="9674"/>
                </a:lnTo>
                <a:cubicBezTo>
                  <a:pt x="4229" y="9745"/>
                  <a:pt x="4301" y="9816"/>
                  <a:pt x="4390" y="9834"/>
                </a:cubicBezTo>
                <a:cubicBezTo>
                  <a:pt x="4419" y="9844"/>
                  <a:pt x="4446" y="9848"/>
                  <a:pt x="4472" y="9848"/>
                </a:cubicBezTo>
                <a:cubicBezTo>
                  <a:pt x="4543" y="9848"/>
                  <a:pt x="4605" y="9815"/>
                  <a:pt x="4658" y="9763"/>
                </a:cubicBezTo>
                <a:lnTo>
                  <a:pt x="4747" y="9674"/>
                </a:lnTo>
                <a:lnTo>
                  <a:pt x="6424" y="8032"/>
                </a:lnTo>
                <a:lnTo>
                  <a:pt x="8975" y="8906"/>
                </a:lnTo>
                <a:cubicBezTo>
                  <a:pt x="9001" y="8919"/>
                  <a:pt x="9028" y="8925"/>
                  <a:pt x="9056" y="8925"/>
                </a:cubicBezTo>
                <a:cubicBezTo>
                  <a:pt x="9106" y="8925"/>
                  <a:pt x="9155" y="8905"/>
                  <a:pt x="9190" y="8871"/>
                </a:cubicBezTo>
                <a:cubicBezTo>
                  <a:pt x="9261" y="8835"/>
                  <a:pt x="9314" y="8764"/>
                  <a:pt x="9332" y="8692"/>
                </a:cubicBezTo>
                <a:lnTo>
                  <a:pt x="10653" y="324"/>
                </a:lnTo>
                <a:cubicBezTo>
                  <a:pt x="10670" y="199"/>
                  <a:pt x="10617" y="110"/>
                  <a:pt x="10546" y="56"/>
                </a:cubicBezTo>
                <a:cubicBezTo>
                  <a:pt x="10498" y="18"/>
                  <a:pt x="10445" y="0"/>
                  <a:pt x="103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4" name="Google Shape;364;p28"/>
          <p:cNvGrpSpPr/>
          <p:nvPr/>
        </p:nvGrpSpPr>
        <p:grpSpPr>
          <a:xfrm>
            <a:off x="8387333" y="790145"/>
            <a:ext cx="262723" cy="228203"/>
            <a:chOff x="5549875" y="2418425"/>
            <a:chExt cx="264975" cy="213075"/>
          </a:xfrm>
        </p:grpSpPr>
        <p:sp>
          <p:nvSpPr>
            <p:cNvPr id="365" name="Google Shape;365;p28"/>
            <p:cNvSpPr/>
            <p:nvPr/>
          </p:nvSpPr>
          <p:spPr>
            <a:xfrm>
              <a:off x="5549875" y="2576925"/>
              <a:ext cx="42400" cy="54575"/>
            </a:xfrm>
            <a:custGeom>
              <a:rect b="b" l="l" r="r" t="t"/>
              <a:pathLst>
                <a:path extrusionOk="0" h="2183" w="1696">
                  <a:moveTo>
                    <a:pt x="448" y="0"/>
                  </a:moveTo>
                  <a:cubicBezTo>
                    <a:pt x="379" y="0"/>
                    <a:pt x="311" y="20"/>
                    <a:pt x="250" y="62"/>
                  </a:cubicBezTo>
                  <a:cubicBezTo>
                    <a:pt x="54" y="169"/>
                    <a:pt x="0" y="419"/>
                    <a:pt x="107" y="598"/>
                  </a:cubicBezTo>
                  <a:lnTo>
                    <a:pt x="910" y="1989"/>
                  </a:lnTo>
                  <a:cubicBezTo>
                    <a:pt x="971" y="2111"/>
                    <a:pt x="1114" y="2182"/>
                    <a:pt x="1255" y="2182"/>
                  </a:cubicBezTo>
                  <a:cubicBezTo>
                    <a:pt x="1322" y="2182"/>
                    <a:pt x="1388" y="2167"/>
                    <a:pt x="1446" y="2132"/>
                  </a:cubicBezTo>
                  <a:cubicBezTo>
                    <a:pt x="1624" y="2025"/>
                    <a:pt x="1695" y="1775"/>
                    <a:pt x="1588" y="1579"/>
                  </a:cubicBezTo>
                  <a:lnTo>
                    <a:pt x="785" y="205"/>
                  </a:lnTo>
                  <a:cubicBezTo>
                    <a:pt x="715" y="75"/>
                    <a:pt x="581" y="0"/>
                    <a:pt x="4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5576175" y="2418425"/>
              <a:ext cx="238675" cy="211200"/>
            </a:xfrm>
            <a:custGeom>
              <a:rect b="b" l="l" r="r" t="t"/>
              <a:pathLst>
                <a:path extrusionOk="0" h="8448" w="9547">
                  <a:moveTo>
                    <a:pt x="5693" y="6724"/>
                  </a:moveTo>
                  <a:lnTo>
                    <a:pt x="5568" y="7348"/>
                  </a:lnTo>
                  <a:lnTo>
                    <a:pt x="3730" y="7883"/>
                  </a:lnTo>
                  <a:lnTo>
                    <a:pt x="3284" y="7402"/>
                  </a:lnTo>
                  <a:lnTo>
                    <a:pt x="5693" y="6724"/>
                  </a:lnTo>
                  <a:close/>
                  <a:moveTo>
                    <a:pt x="6248" y="1"/>
                  </a:moveTo>
                  <a:cubicBezTo>
                    <a:pt x="6184" y="1"/>
                    <a:pt x="6119" y="24"/>
                    <a:pt x="6067" y="68"/>
                  </a:cubicBezTo>
                  <a:lnTo>
                    <a:pt x="1" y="5921"/>
                  </a:lnTo>
                  <a:lnTo>
                    <a:pt x="1196" y="8008"/>
                  </a:lnTo>
                  <a:lnTo>
                    <a:pt x="2713" y="7580"/>
                  </a:lnTo>
                  <a:lnTo>
                    <a:pt x="3391" y="8312"/>
                  </a:lnTo>
                  <a:cubicBezTo>
                    <a:pt x="3476" y="8396"/>
                    <a:pt x="3583" y="8448"/>
                    <a:pt x="3703" y="8448"/>
                  </a:cubicBezTo>
                  <a:cubicBezTo>
                    <a:pt x="3735" y="8448"/>
                    <a:pt x="3768" y="8444"/>
                    <a:pt x="3801" y="8437"/>
                  </a:cubicBezTo>
                  <a:lnTo>
                    <a:pt x="5800" y="7866"/>
                  </a:lnTo>
                  <a:cubicBezTo>
                    <a:pt x="5836" y="7848"/>
                    <a:pt x="5871" y="7830"/>
                    <a:pt x="5889" y="7812"/>
                  </a:cubicBezTo>
                  <a:cubicBezTo>
                    <a:pt x="5996" y="7758"/>
                    <a:pt x="6067" y="7651"/>
                    <a:pt x="6085" y="7544"/>
                  </a:cubicBezTo>
                  <a:lnTo>
                    <a:pt x="6264" y="6563"/>
                  </a:lnTo>
                  <a:lnTo>
                    <a:pt x="9315" y="5707"/>
                  </a:lnTo>
                  <a:cubicBezTo>
                    <a:pt x="9475" y="5635"/>
                    <a:pt x="9547" y="5439"/>
                    <a:pt x="9458" y="5296"/>
                  </a:cubicBezTo>
                  <a:lnTo>
                    <a:pt x="8565" y="3744"/>
                  </a:lnTo>
                  <a:lnTo>
                    <a:pt x="7370" y="1674"/>
                  </a:lnTo>
                  <a:lnTo>
                    <a:pt x="6478" y="140"/>
                  </a:lnTo>
                  <a:cubicBezTo>
                    <a:pt x="6426" y="46"/>
                    <a:pt x="6337" y="1"/>
                    <a:pt x="6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" name="Google Shape;367;p28"/>
          <p:cNvSpPr/>
          <p:nvPr/>
        </p:nvSpPr>
        <p:spPr>
          <a:xfrm>
            <a:off x="3246806" y="1268648"/>
            <a:ext cx="125202" cy="299077"/>
          </a:xfrm>
          <a:custGeom>
            <a:rect b="b" l="l" r="r" t="t"/>
            <a:pathLst>
              <a:path extrusionOk="0" h="11170" w="5051">
                <a:moveTo>
                  <a:pt x="1857" y="0"/>
                </a:moveTo>
                <a:cubicBezTo>
                  <a:pt x="839" y="0"/>
                  <a:pt x="1" y="839"/>
                  <a:pt x="1" y="1856"/>
                </a:cubicBezTo>
                <a:lnTo>
                  <a:pt x="1" y="8654"/>
                </a:lnTo>
                <a:cubicBezTo>
                  <a:pt x="1" y="10046"/>
                  <a:pt x="1125" y="11170"/>
                  <a:pt x="2517" y="11170"/>
                </a:cubicBezTo>
                <a:cubicBezTo>
                  <a:pt x="3908" y="11170"/>
                  <a:pt x="5050" y="10046"/>
                  <a:pt x="5050" y="8654"/>
                </a:cubicBezTo>
                <a:lnTo>
                  <a:pt x="5050" y="5853"/>
                </a:lnTo>
                <a:lnTo>
                  <a:pt x="4247" y="5853"/>
                </a:lnTo>
                <a:lnTo>
                  <a:pt x="4247" y="8654"/>
                </a:lnTo>
                <a:cubicBezTo>
                  <a:pt x="4247" y="9618"/>
                  <a:pt x="3480" y="10385"/>
                  <a:pt x="2517" y="10385"/>
                </a:cubicBezTo>
                <a:cubicBezTo>
                  <a:pt x="1571" y="10385"/>
                  <a:pt x="786" y="9618"/>
                  <a:pt x="786" y="8654"/>
                </a:cubicBezTo>
                <a:lnTo>
                  <a:pt x="786" y="1856"/>
                </a:lnTo>
                <a:cubicBezTo>
                  <a:pt x="786" y="1285"/>
                  <a:pt x="1268" y="803"/>
                  <a:pt x="1857" y="803"/>
                </a:cubicBezTo>
                <a:cubicBezTo>
                  <a:pt x="2445" y="803"/>
                  <a:pt x="2909" y="1285"/>
                  <a:pt x="2909" y="1856"/>
                </a:cubicBezTo>
                <a:lnTo>
                  <a:pt x="2909" y="8119"/>
                </a:lnTo>
                <a:cubicBezTo>
                  <a:pt x="2909" y="8351"/>
                  <a:pt x="2749" y="8511"/>
                  <a:pt x="2517" y="8511"/>
                </a:cubicBezTo>
                <a:cubicBezTo>
                  <a:pt x="2303" y="8511"/>
                  <a:pt x="2124" y="8351"/>
                  <a:pt x="2124" y="8119"/>
                </a:cubicBezTo>
                <a:lnTo>
                  <a:pt x="2124" y="4925"/>
                </a:lnTo>
                <a:lnTo>
                  <a:pt x="1321" y="4925"/>
                </a:lnTo>
                <a:lnTo>
                  <a:pt x="1321" y="8119"/>
                </a:lnTo>
                <a:cubicBezTo>
                  <a:pt x="1321" y="8779"/>
                  <a:pt x="1857" y="9314"/>
                  <a:pt x="2517" y="9314"/>
                </a:cubicBezTo>
                <a:cubicBezTo>
                  <a:pt x="3177" y="9314"/>
                  <a:pt x="3712" y="8779"/>
                  <a:pt x="3712" y="8119"/>
                </a:cubicBezTo>
                <a:lnTo>
                  <a:pt x="3712" y="1856"/>
                </a:lnTo>
                <a:cubicBezTo>
                  <a:pt x="3712" y="839"/>
                  <a:pt x="2891" y="0"/>
                  <a:pt x="18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8" name="Google Shape;368;p28"/>
          <p:cNvGrpSpPr/>
          <p:nvPr/>
        </p:nvGrpSpPr>
        <p:grpSpPr>
          <a:xfrm>
            <a:off x="3959424" y="1296525"/>
            <a:ext cx="224699" cy="242233"/>
            <a:chOff x="3739275" y="2525850"/>
            <a:chExt cx="226625" cy="226175"/>
          </a:xfrm>
        </p:grpSpPr>
        <p:sp>
          <p:nvSpPr>
            <p:cNvPr id="369" name="Google Shape;369;p28"/>
            <p:cNvSpPr/>
            <p:nvPr/>
          </p:nvSpPr>
          <p:spPr>
            <a:xfrm>
              <a:off x="3779425" y="2525850"/>
              <a:ext cx="20100" cy="40150"/>
            </a:xfrm>
            <a:custGeom>
              <a:rect b="b" l="l" r="r" t="t"/>
              <a:pathLst>
                <a:path extrusionOk="0" h="1606" w="804">
                  <a:moveTo>
                    <a:pt x="393" y="0"/>
                  </a:moveTo>
                  <a:cubicBezTo>
                    <a:pt x="179" y="0"/>
                    <a:pt x="1" y="178"/>
                    <a:pt x="1" y="410"/>
                  </a:cubicBezTo>
                  <a:lnTo>
                    <a:pt x="1" y="1195"/>
                  </a:lnTo>
                  <a:cubicBezTo>
                    <a:pt x="1" y="1427"/>
                    <a:pt x="179" y="1606"/>
                    <a:pt x="393" y="1606"/>
                  </a:cubicBezTo>
                  <a:cubicBezTo>
                    <a:pt x="625" y="1606"/>
                    <a:pt x="804" y="1427"/>
                    <a:pt x="804" y="1195"/>
                  </a:cubicBezTo>
                  <a:lnTo>
                    <a:pt x="804" y="410"/>
                  </a:lnTo>
                  <a:cubicBezTo>
                    <a:pt x="804" y="178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3739275" y="2605675"/>
              <a:ext cx="226625" cy="146350"/>
            </a:xfrm>
            <a:custGeom>
              <a:rect b="b" l="l" r="r" t="t"/>
              <a:pathLst>
                <a:path extrusionOk="0" h="5854" w="9065">
                  <a:moveTo>
                    <a:pt x="2927" y="804"/>
                  </a:moveTo>
                  <a:lnTo>
                    <a:pt x="2927" y="1856"/>
                  </a:lnTo>
                  <a:lnTo>
                    <a:pt x="804" y="1856"/>
                  </a:lnTo>
                  <a:lnTo>
                    <a:pt x="804" y="804"/>
                  </a:lnTo>
                  <a:close/>
                  <a:moveTo>
                    <a:pt x="5604" y="804"/>
                  </a:moveTo>
                  <a:lnTo>
                    <a:pt x="5604" y="1856"/>
                  </a:lnTo>
                  <a:lnTo>
                    <a:pt x="3462" y="1856"/>
                  </a:lnTo>
                  <a:lnTo>
                    <a:pt x="3462" y="804"/>
                  </a:lnTo>
                  <a:close/>
                  <a:moveTo>
                    <a:pt x="8262" y="804"/>
                  </a:moveTo>
                  <a:lnTo>
                    <a:pt x="8262" y="1856"/>
                  </a:lnTo>
                  <a:lnTo>
                    <a:pt x="6121" y="1856"/>
                  </a:lnTo>
                  <a:lnTo>
                    <a:pt x="6121" y="804"/>
                  </a:lnTo>
                  <a:close/>
                  <a:moveTo>
                    <a:pt x="2927" y="2392"/>
                  </a:moveTo>
                  <a:lnTo>
                    <a:pt x="2927" y="3462"/>
                  </a:lnTo>
                  <a:lnTo>
                    <a:pt x="804" y="3462"/>
                  </a:lnTo>
                  <a:lnTo>
                    <a:pt x="804" y="2392"/>
                  </a:lnTo>
                  <a:close/>
                  <a:moveTo>
                    <a:pt x="5604" y="2392"/>
                  </a:moveTo>
                  <a:lnTo>
                    <a:pt x="5604" y="3462"/>
                  </a:lnTo>
                  <a:lnTo>
                    <a:pt x="3462" y="3462"/>
                  </a:lnTo>
                  <a:lnTo>
                    <a:pt x="3462" y="2392"/>
                  </a:lnTo>
                  <a:close/>
                  <a:moveTo>
                    <a:pt x="8262" y="2392"/>
                  </a:moveTo>
                  <a:lnTo>
                    <a:pt x="8262" y="3462"/>
                  </a:lnTo>
                  <a:lnTo>
                    <a:pt x="6121" y="3462"/>
                  </a:lnTo>
                  <a:lnTo>
                    <a:pt x="6121" y="2392"/>
                  </a:lnTo>
                  <a:close/>
                  <a:moveTo>
                    <a:pt x="2927" y="3980"/>
                  </a:moveTo>
                  <a:lnTo>
                    <a:pt x="2927" y="5050"/>
                  </a:lnTo>
                  <a:lnTo>
                    <a:pt x="804" y="5050"/>
                  </a:lnTo>
                  <a:lnTo>
                    <a:pt x="804" y="3980"/>
                  </a:lnTo>
                  <a:close/>
                  <a:moveTo>
                    <a:pt x="5604" y="3980"/>
                  </a:moveTo>
                  <a:lnTo>
                    <a:pt x="5604" y="5050"/>
                  </a:lnTo>
                  <a:lnTo>
                    <a:pt x="3462" y="5050"/>
                  </a:lnTo>
                  <a:lnTo>
                    <a:pt x="3462" y="3980"/>
                  </a:lnTo>
                  <a:close/>
                  <a:moveTo>
                    <a:pt x="8262" y="3980"/>
                  </a:moveTo>
                  <a:lnTo>
                    <a:pt x="8262" y="5050"/>
                  </a:lnTo>
                  <a:lnTo>
                    <a:pt x="6121" y="5050"/>
                  </a:lnTo>
                  <a:lnTo>
                    <a:pt x="6121" y="3980"/>
                  </a:lnTo>
                  <a:close/>
                  <a:moveTo>
                    <a:pt x="1" y="1"/>
                  </a:moveTo>
                  <a:lnTo>
                    <a:pt x="1" y="5853"/>
                  </a:lnTo>
                  <a:lnTo>
                    <a:pt x="9065" y="5853"/>
                  </a:lnTo>
                  <a:lnTo>
                    <a:pt x="90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3905675" y="2525850"/>
              <a:ext cx="20100" cy="40150"/>
            </a:xfrm>
            <a:custGeom>
              <a:rect b="b" l="l" r="r" t="t"/>
              <a:pathLst>
                <a:path extrusionOk="0" h="1606" w="804">
                  <a:moveTo>
                    <a:pt x="411" y="0"/>
                  </a:moveTo>
                  <a:cubicBezTo>
                    <a:pt x="179" y="0"/>
                    <a:pt x="0" y="178"/>
                    <a:pt x="0" y="410"/>
                  </a:cubicBezTo>
                  <a:lnTo>
                    <a:pt x="0" y="1195"/>
                  </a:lnTo>
                  <a:cubicBezTo>
                    <a:pt x="0" y="1427"/>
                    <a:pt x="179" y="1606"/>
                    <a:pt x="411" y="1606"/>
                  </a:cubicBezTo>
                  <a:cubicBezTo>
                    <a:pt x="643" y="1606"/>
                    <a:pt x="803" y="1427"/>
                    <a:pt x="803" y="1195"/>
                  </a:cubicBezTo>
                  <a:lnTo>
                    <a:pt x="803" y="410"/>
                  </a:lnTo>
                  <a:cubicBezTo>
                    <a:pt x="803" y="178"/>
                    <a:pt x="643" y="0"/>
                    <a:pt x="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3739275" y="2545900"/>
              <a:ext cx="226625" cy="46425"/>
            </a:xfrm>
            <a:custGeom>
              <a:rect b="b" l="l" r="r" t="t"/>
              <a:pathLst>
                <a:path extrusionOk="0" h="1857" w="9065">
                  <a:moveTo>
                    <a:pt x="1" y="1"/>
                  </a:moveTo>
                  <a:lnTo>
                    <a:pt x="1" y="1857"/>
                  </a:lnTo>
                  <a:lnTo>
                    <a:pt x="9065" y="1857"/>
                  </a:lnTo>
                  <a:lnTo>
                    <a:pt x="9065" y="1"/>
                  </a:lnTo>
                  <a:lnTo>
                    <a:pt x="7994" y="1"/>
                  </a:lnTo>
                  <a:lnTo>
                    <a:pt x="7994" y="393"/>
                  </a:lnTo>
                  <a:cubicBezTo>
                    <a:pt x="7994" y="929"/>
                    <a:pt x="7584" y="1321"/>
                    <a:pt x="7067" y="1321"/>
                  </a:cubicBezTo>
                  <a:cubicBezTo>
                    <a:pt x="6549" y="1321"/>
                    <a:pt x="6121" y="929"/>
                    <a:pt x="6121" y="393"/>
                  </a:cubicBezTo>
                  <a:lnTo>
                    <a:pt x="6121" y="1"/>
                  </a:lnTo>
                  <a:lnTo>
                    <a:pt x="2927" y="1"/>
                  </a:lnTo>
                  <a:lnTo>
                    <a:pt x="2927" y="393"/>
                  </a:lnTo>
                  <a:cubicBezTo>
                    <a:pt x="2927" y="929"/>
                    <a:pt x="2535" y="1321"/>
                    <a:pt x="1999" y="1321"/>
                  </a:cubicBezTo>
                  <a:cubicBezTo>
                    <a:pt x="1482" y="1321"/>
                    <a:pt x="1072" y="929"/>
                    <a:pt x="1072" y="393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Google Shape;373;p28"/>
          <p:cNvGrpSpPr/>
          <p:nvPr/>
        </p:nvGrpSpPr>
        <p:grpSpPr>
          <a:xfrm>
            <a:off x="3564325" y="1275493"/>
            <a:ext cx="204348" cy="284297"/>
            <a:chOff x="4518575" y="2506200"/>
            <a:chExt cx="206100" cy="265450"/>
          </a:xfrm>
        </p:grpSpPr>
        <p:sp>
          <p:nvSpPr>
            <p:cNvPr id="374" name="Google Shape;374;p28"/>
            <p:cNvSpPr/>
            <p:nvPr/>
          </p:nvSpPr>
          <p:spPr>
            <a:xfrm>
              <a:off x="4518575" y="2506200"/>
              <a:ext cx="206100" cy="265450"/>
            </a:xfrm>
            <a:custGeom>
              <a:rect b="b" l="l" r="r" t="t"/>
              <a:pathLst>
                <a:path extrusionOk="0" h="10618" w="8244">
                  <a:moveTo>
                    <a:pt x="7440" y="786"/>
                  </a:moveTo>
                  <a:lnTo>
                    <a:pt x="7440" y="9832"/>
                  </a:lnTo>
                  <a:lnTo>
                    <a:pt x="803" y="9832"/>
                  </a:lnTo>
                  <a:lnTo>
                    <a:pt x="803" y="786"/>
                  </a:lnTo>
                  <a:close/>
                  <a:moveTo>
                    <a:pt x="0" y="1"/>
                  </a:moveTo>
                  <a:lnTo>
                    <a:pt x="0" y="10617"/>
                  </a:lnTo>
                  <a:lnTo>
                    <a:pt x="8243" y="10617"/>
                  </a:lnTo>
                  <a:lnTo>
                    <a:pt x="8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4628300" y="2555725"/>
              <a:ext cx="56225" cy="13400"/>
            </a:xfrm>
            <a:custGeom>
              <a:rect b="b" l="l" r="r" t="t"/>
              <a:pathLst>
                <a:path extrusionOk="0" h="536" w="2249">
                  <a:moveTo>
                    <a:pt x="0" y="0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4628300" y="2608800"/>
              <a:ext cx="56225" cy="13425"/>
            </a:xfrm>
            <a:custGeom>
              <a:rect b="b" l="l" r="r" t="t"/>
              <a:pathLst>
                <a:path extrusionOk="0" h="537" w="2249">
                  <a:moveTo>
                    <a:pt x="0" y="1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4628300" y="2715425"/>
              <a:ext cx="56225" cy="13400"/>
            </a:xfrm>
            <a:custGeom>
              <a:rect b="b" l="l" r="r" t="t"/>
              <a:pathLst>
                <a:path extrusionOk="0" h="536" w="2249">
                  <a:moveTo>
                    <a:pt x="0" y="0"/>
                  </a:moveTo>
                  <a:lnTo>
                    <a:pt x="0" y="535"/>
                  </a:lnTo>
                  <a:lnTo>
                    <a:pt x="2249" y="535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4628300" y="2662325"/>
              <a:ext cx="56225" cy="12975"/>
            </a:xfrm>
            <a:custGeom>
              <a:rect b="b" l="l" r="r" t="t"/>
              <a:pathLst>
                <a:path extrusionOk="0" h="519" w="2249">
                  <a:moveTo>
                    <a:pt x="0" y="1"/>
                  </a:moveTo>
                  <a:lnTo>
                    <a:pt x="0" y="518"/>
                  </a:lnTo>
                  <a:lnTo>
                    <a:pt x="2249" y="518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4558275" y="2539225"/>
              <a:ext cx="49525" cy="40600"/>
            </a:xfrm>
            <a:custGeom>
              <a:rect b="b" l="l" r="r" t="t"/>
              <a:pathLst>
                <a:path extrusionOk="0" h="1624" w="1981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4558275" y="2592300"/>
              <a:ext cx="49525" cy="40625"/>
            </a:xfrm>
            <a:custGeom>
              <a:rect b="b" l="l" r="r" t="t"/>
              <a:pathLst>
                <a:path extrusionOk="0" h="1625" w="1981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4558275" y="2645375"/>
              <a:ext cx="49525" cy="41075"/>
            </a:xfrm>
            <a:custGeom>
              <a:rect b="b" l="l" r="r" t="t"/>
              <a:pathLst>
                <a:path extrusionOk="0" h="1643" w="1981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42"/>
                  </a:lnTo>
                  <a:lnTo>
                    <a:pt x="1981" y="376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4558275" y="2698025"/>
              <a:ext cx="49525" cy="40600"/>
            </a:xfrm>
            <a:custGeom>
              <a:rect b="b" l="l" r="r" t="t"/>
              <a:pathLst>
                <a:path extrusionOk="0" h="1624" w="1981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28"/>
          <p:cNvGrpSpPr/>
          <p:nvPr/>
        </p:nvGrpSpPr>
        <p:grpSpPr>
          <a:xfrm>
            <a:off x="4375211" y="1296732"/>
            <a:ext cx="224723" cy="242233"/>
            <a:chOff x="4164375" y="1677425"/>
            <a:chExt cx="226650" cy="226175"/>
          </a:xfrm>
        </p:grpSpPr>
        <p:sp>
          <p:nvSpPr>
            <p:cNvPr id="384" name="Google Shape;384;p28"/>
            <p:cNvSpPr/>
            <p:nvPr/>
          </p:nvSpPr>
          <p:spPr>
            <a:xfrm>
              <a:off x="4164375" y="1677425"/>
              <a:ext cx="226650" cy="226175"/>
            </a:xfrm>
            <a:custGeom>
              <a:rect b="b" l="l" r="r" t="t"/>
              <a:pathLst>
                <a:path extrusionOk="0" h="9047" w="9066">
                  <a:moveTo>
                    <a:pt x="1" y="0"/>
                  </a:moveTo>
                  <a:lnTo>
                    <a:pt x="1" y="9047"/>
                  </a:lnTo>
                  <a:lnTo>
                    <a:pt x="9065" y="9047"/>
                  </a:lnTo>
                  <a:lnTo>
                    <a:pt x="9065" y="8244"/>
                  </a:lnTo>
                  <a:lnTo>
                    <a:pt x="804" y="8244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4204525" y="1747450"/>
              <a:ext cx="36600" cy="116450"/>
            </a:xfrm>
            <a:custGeom>
              <a:rect b="b" l="l" r="r" t="t"/>
              <a:pathLst>
                <a:path extrusionOk="0" h="4658" w="1464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4254500" y="1677425"/>
              <a:ext cx="36600" cy="186475"/>
            </a:xfrm>
            <a:custGeom>
              <a:rect b="b" l="l" r="r" t="t"/>
              <a:pathLst>
                <a:path extrusionOk="0" h="7459" w="1464">
                  <a:moveTo>
                    <a:pt x="0" y="0"/>
                  </a:moveTo>
                  <a:lnTo>
                    <a:pt x="0" y="7459"/>
                  </a:lnTo>
                  <a:lnTo>
                    <a:pt x="1463" y="745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4304450" y="1747450"/>
              <a:ext cx="36600" cy="116450"/>
            </a:xfrm>
            <a:custGeom>
              <a:rect b="b" l="l" r="r" t="t"/>
              <a:pathLst>
                <a:path extrusionOk="0" h="4658" w="1464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4354400" y="1803650"/>
              <a:ext cx="36625" cy="60250"/>
            </a:xfrm>
            <a:custGeom>
              <a:rect b="b" l="l" r="r" t="t"/>
              <a:pathLst>
                <a:path extrusionOk="0" h="2410" w="1465">
                  <a:moveTo>
                    <a:pt x="1" y="1"/>
                  </a:moveTo>
                  <a:lnTo>
                    <a:pt x="1" y="2410"/>
                  </a:lnTo>
                  <a:lnTo>
                    <a:pt x="1464" y="2410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28"/>
          <p:cNvGrpSpPr/>
          <p:nvPr/>
        </p:nvGrpSpPr>
        <p:grpSpPr>
          <a:xfrm>
            <a:off x="5165688" y="1289809"/>
            <a:ext cx="224253" cy="242233"/>
            <a:chOff x="5226025" y="1677425"/>
            <a:chExt cx="226175" cy="226175"/>
          </a:xfrm>
        </p:grpSpPr>
        <p:sp>
          <p:nvSpPr>
            <p:cNvPr id="390" name="Google Shape;390;p28"/>
            <p:cNvSpPr/>
            <p:nvPr/>
          </p:nvSpPr>
          <p:spPr>
            <a:xfrm>
              <a:off x="5226025" y="1677425"/>
              <a:ext cx="226175" cy="226175"/>
            </a:xfrm>
            <a:custGeom>
              <a:rect b="b" l="l" r="r" t="t"/>
              <a:pathLst>
                <a:path extrusionOk="0" h="9047" w="9047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5259025" y="1733625"/>
              <a:ext cx="193175" cy="113325"/>
            </a:xfrm>
            <a:custGeom>
              <a:rect b="b" l="l" r="r" t="t"/>
              <a:pathLst>
                <a:path extrusionOk="0" h="4533" w="7727">
                  <a:moveTo>
                    <a:pt x="554" y="1"/>
                  </a:moveTo>
                  <a:lnTo>
                    <a:pt x="1" y="571"/>
                  </a:lnTo>
                  <a:lnTo>
                    <a:pt x="2410" y="2980"/>
                  </a:lnTo>
                  <a:lnTo>
                    <a:pt x="3213" y="2177"/>
                  </a:lnTo>
                  <a:lnTo>
                    <a:pt x="4533" y="3516"/>
                  </a:lnTo>
                  <a:lnTo>
                    <a:pt x="5336" y="2713"/>
                  </a:lnTo>
                  <a:lnTo>
                    <a:pt x="6389" y="3765"/>
                  </a:lnTo>
                  <a:lnTo>
                    <a:pt x="5603" y="4533"/>
                  </a:lnTo>
                  <a:lnTo>
                    <a:pt x="7727" y="4533"/>
                  </a:lnTo>
                  <a:lnTo>
                    <a:pt x="7727" y="2409"/>
                  </a:lnTo>
                  <a:lnTo>
                    <a:pt x="6942" y="3194"/>
                  </a:lnTo>
                  <a:lnTo>
                    <a:pt x="5336" y="1589"/>
                  </a:lnTo>
                  <a:lnTo>
                    <a:pt x="4533" y="2391"/>
                  </a:lnTo>
                  <a:lnTo>
                    <a:pt x="3213" y="1053"/>
                  </a:lnTo>
                  <a:lnTo>
                    <a:pt x="2410" y="185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28"/>
          <p:cNvGrpSpPr/>
          <p:nvPr/>
        </p:nvGrpSpPr>
        <p:grpSpPr>
          <a:xfrm>
            <a:off x="4770726" y="1289911"/>
            <a:ext cx="224253" cy="242233"/>
            <a:chOff x="4835275" y="1198350"/>
            <a:chExt cx="226175" cy="226175"/>
          </a:xfrm>
        </p:grpSpPr>
        <p:sp>
          <p:nvSpPr>
            <p:cNvPr id="393" name="Google Shape;393;p28"/>
            <p:cNvSpPr/>
            <p:nvPr/>
          </p:nvSpPr>
          <p:spPr>
            <a:xfrm>
              <a:off x="4835275" y="1198350"/>
              <a:ext cx="226175" cy="226175"/>
            </a:xfrm>
            <a:custGeom>
              <a:rect b="b" l="l" r="r" t="t"/>
              <a:pathLst>
                <a:path extrusionOk="0" h="9047" w="9047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4868275" y="1255000"/>
              <a:ext cx="193175" cy="113325"/>
            </a:xfrm>
            <a:custGeom>
              <a:rect b="b" l="l" r="r" t="t"/>
              <a:pathLst>
                <a:path extrusionOk="0" h="4533" w="7727">
                  <a:moveTo>
                    <a:pt x="5603" y="0"/>
                  </a:moveTo>
                  <a:lnTo>
                    <a:pt x="6388" y="785"/>
                  </a:lnTo>
                  <a:lnTo>
                    <a:pt x="5336" y="1838"/>
                  </a:lnTo>
                  <a:lnTo>
                    <a:pt x="4533" y="1035"/>
                  </a:lnTo>
                  <a:lnTo>
                    <a:pt x="3195" y="2356"/>
                  </a:lnTo>
                  <a:lnTo>
                    <a:pt x="2409" y="1571"/>
                  </a:lnTo>
                  <a:lnTo>
                    <a:pt x="1" y="3979"/>
                  </a:lnTo>
                  <a:lnTo>
                    <a:pt x="554" y="4532"/>
                  </a:lnTo>
                  <a:lnTo>
                    <a:pt x="2409" y="2695"/>
                  </a:lnTo>
                  <a:lnTo>
                    <a:pt x="3195" y="3480"/>
                  </a:lnTo>
                  <a:lnTo>
                    <a:pt x="4533" y="2159"/>
                  </a:lnTo>
                  <a:lnTo>
                    <a:pt x="5336" y="2962"/>
                  </a:lnTo>
                  <a:lnTo>
                    <a:pt x="6941" y="1339"/>
                  </a:lnTo>
                  <a:lnTo>
                    <a:pt x="7727" y="2124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28"/>
          <p:cNvGrpSpPr/>
          <p:nvPr/>
        </p:nvGrpSpPr>
        <p:grpSpPr>
          <a:xfrm>
            <a:off x="6035795" y="1277261"/>
            <a:ext cx="260517" cy="281432"/>
            <a:chOff x="968775" y="1180050"/>
            <a:chExt cx="262750" cy="262775"/>
          </a:xfrm>
        </p:grpSpPr>
        <p:sp>
          <p:nvSpPr>
            <p:cNvPr id="396" name="Google Shape;396;p28"/>
            <p:cNvSpPr/>
            <p:nvPr/>
          </p:nvSpPr>
          <p:spPr>
            <a:xfrm>
              <a:off x="1061550" y="1180050"/>
              <a:ext cx="169975" cy="169550"/>
            </a:xfrm>
            <a:custGeom>
              <a:rect b="b" l="l" r="r" t="t"/>
              <a:pathLst>
                <a:path extrusionOk="0" h="6782" w="6799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968775" y="11898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1015150" y="1236700"/>
              <a:ext cx="160175" cy="159725"/>
            </a:xfrm>
            <a:custGeom>
              <a:rect b="b" l="l" r="r" t="t"/>
              <a:pathLst>
                <a:path extrusionOk="0" h="6389" w="6407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28"/>
          <p:cNvGrpSpPr/>
          <p:nvPr/>
        </p:nvGrpSpPr>
        <p:grpSpPr>
          <a:xfrm>
            <a:off x="5559484" y="1329954"/>
            <a:ext cx="289716" cy="176019"/>
            <a:chOff x="1678900" y="1231350"/>
            <a:chExt cx="292200" cy="164350"/>
          </a:xfrm>
        </p:grpSpPr>
        <p:sp>
          <p:nvSpPr>
            <p:cNvPr id="400" name="Google Shape;400;p28"/>
            <p:cNvSpPr/>
            <p:nvPr/>
          </p:nvSpPr>
          <p:spPr>
            <a:xfrm>
              <a:off x="1678900" y="1231350"/>
              <a:ext cx="233775" cy="159725"/>
            </a:xfrm>
            <a:custGeom>
              <a:rect b="b" l="l" r="r" t="t"/>
              <a:pathLst>
                <a:path extrusionOk="0" h="6389" w="9351">
                  <a:moveTo>
                    <a:pt x="5853" y="1"/>
                  </a:moveTo>
                  <a:cubicBezTo>
                    <a:pt x="2624" y="1"/>
                    <a:pt x="1" y="2641"/>
                    <a:pt x="1" y="5871"/>
                  </a:cubicBezTo>
                  <a:lnTo>
                    <a:pt x="1" y="6388"/>
                  </a:lnTo>
                  <a:lnTo>
                    <a:pt x="786" y="6388"/>
                  </a:lnTo>
                  <a:lnTo>
                    <a:pt x="786" y="5871"/>
                  </a:lnTo>
                  <a:cubicBezTo>
                    <a:pt x="786" y="5318"/>
                    <a:pt x="893" y="4783"/>
                    <a:pt x="1053" y="4301"/>
                  </a:cubicBezTo>
                  <a:lnTo>
                    <a:pt x="1535" y="4497"/>
                  </a:lnTo>
                  <a:cubicBezTo>
                    <a:pt x="1589" y="4319"/>
                    <a:pt x="1660" y="4158"/>
                    <a:pt x="1731" y="3997"/>
                  </a:cubicBezTo>
                  <a:lnTo>
                    <a:pt x="1232" y="3801"/>
                  </a:lnTo>
                  <a:cubicBezTo>
                    <a:pt x="1428" y="3355"/>
                    <a:pt x="1714" y="2927"/>
                    <a:pt x="2035" y="2570"/>
                  </a:cubicBezTo>
                  <a:lnTo>
                    <a:pt x="2410" y="2927"/>
                  </a:lnTo>
                  <a:cubicBezTo>
                    <a:pt x="2517" y="2802"/>
                    <a:pt x="2641" y="2677"/>
                    <a:pt x="2784" y="2552"/>
                  </a:cubicBezTo>
                  <a:lnTo>
                    <a:pt x="2410" y="2178"/>
                  </a:lnTo>
                  <a:cubicBezTo>
                    <a:pt x="2766" y="1839"/>
                    <a:pt x="3177" y="1553"/>
                    <a:pt x="3623" y="1321"/>
                  </a:cubicBezTo>
                  <a:lnTo>
                    <a:pt x="3819" y="1821"/>
                  </a:lnTo>
                  <a:cubicBezTo>
                    <a:pt x="3980" y="1731"/>
                    <a:pt x="4158" y="1678"/>
                    <a:pt x="4319" y="1607"/>
                  </a:cubicBezTo>
                  <a:lnTo>
                    <a:pt x="4122" y="1107"/>
                  </a:lnTo>
                  <a:cubicBezTo>
                    <a:pt x="4568" y="946"/>
                    <a:pt x="5068" y="839"/>
                    <a:pt x="5586" y="821"/>
                  </a:cubicBezTo>
                  <a:lnTo>
                    <a:pt x="5586" y="1357"/>
                  </a:lnTo>
                  <a:cubicBezTo>
                    <a:pt x="5675" y="1357"/>
                    <a:pt x="5746" y="1339"/>
                    <a:pt x="5853" y="1339"/>
                  </a:cubicBezTo>
                  <a:cubicBezTo>
                    <a:pt x="5942" y="1339"/>
                    <a:pt x="6014" y="1339"/>
                    <a:pt x="6103" y="1357"/>
                  </a:cubicBezTo>
                  <a:lnTo>
                    <a:pt x="6103" y="821"/>
                  </a:lnTo>
                  <a:cubicBezTo>
                    <a:pt x="6638" y="839"/>
                    <a:pt x="7120" y="964"/>
                    <a:pt x="7566" y="1125"/>
                  </a:cubicBezTo>
                  <a:lnTo>
                    <a:pt x="7370" y="1607"/>
                  </a:lnTo>
                  <a:cubicBezTo>
                    <a:pt x="7548" y="1678"/>
                    <a:pt x="7709" y="1731"/>
                    <a:pt x="7869" y="1821"/>
                  </a:cubicBezTo>
                  <a:lnTo>
                    <a:pt x="8066" y="1321"/>
                  </a:lnTo>
                  <a:cubicBezTo>
                    <a:pt x="8315" y="1446"/>
                    <a:pt x="8547" y="1589"/>
                    <a:pt x="8761" y="1749"/>
                  </a:cubicBezTo>
                  <a:lnTo>
                    <a:pt x="9350" y="1178"/>
                  </a:lnTo>
                  <a:cubicBezTo>
                    <a:pt x="8369" y="447"/>
                    <a:pt x="7173" y="1"/>
                    <a:pt x="58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1927800" y="1294250"/>
              <a:ext cx="43300" cy="96825"/>
            </a:xfrm>
            <a:custGeom>
              <a:rect b="b" l="l" r="r" t="t"/>
              <a:pathLst>
                <a:path extrusionOk="0" h="3873" w="1732">
                  <a:moveTo>
                    <a:pt x="697" y="1"/>
                  </a:moveTo>
                  <a:lnTo>
                    <a:pt x="126" y="571"/>
                  </a:lnTo>
                  <a:cubicBezTo>
                    <a:pt x="269" y="786"/>
                    <a:pt x="393" y="1035"/>
                    <a:pt x="501" y="1267"/>
                  </a:cubicBezTo>
                  <a:lnTo>
                    <a:pt x="1" y="1481"/>
                  </a:lnTo>
                  <a:cubicBezTo>
                    <a:pt x="72" y="1642"/>
                    <a:pt x="144" y="1820"/>
                    <a:pt x="197" y="1981"/>
                  </a:cubicBezTo>
                  <a:lnTo>
                    <a:pt x="697" y="1785"/>
                  </a:lnTo>
                  <a:cubicBezTo>
                    <a:pt x="840" y="2267"/>
                    <a:pt x="947" y="2802"/>
                    <a:pt x="947" y="3355"/>
                  </a:cubicBezTo>
                  <a:lnTo>
                    <a:pt x="947" y="3872"/>
                  </a:lnTo>
                  <a:lnTo>
                    <a:pt x="1732" y="3872"/>
                  </a:lnTo>
                  <a:lnTo>
                    <a:pt x="1732" y="3355"/>
                  </a:lnTo>
                  <a:cubicBezTo>
                    <a:pt x="1732" y="2106"/>
                    <a:pt x="1357" y="946"/>
                    <a:pt x="6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1809600" y="1267925"/>
              <a:ext cx="128500" cy="127775"/>
            </a:xfrm>
            <a:custGeom>
              <a:rect b="b" l="l" r="r" t="t"/>
              <a:pathLst>
                <a:path extrusionOk="0" h="5111" w="5140">
                  <a:moveTo>
                    <a:pt x="5139" y="1"/>
                  </a:moveTo>
                  <a:lnTo>
                    <a:pt x="250" y="4158"/>
                  </a:lnTo>
                  <a:cubicBezTo>
                    <a:pt x="215" y="4176"/>
                    <a:pt x="215" y="4194"/>
                    <a:pt x="179" y="4230"/>
                  </a:cubicBezTo>
                  <a:cubicBezTo>
                    <a:pt x="1" y="4461"/>
                    <a:pt x="18" y="4783"/>
                    <a:pt x="250" y="4997"/>
                  </a:cubicBezTo>
                  <a:cubicBezTo>
                    <a:pt x="351" y="5074"/>
                    <a:pt x="468" y="5111"/>
                    <a:pt x="584" y="5111"/>
                  </a:cubicBezTo>
                  <a:cubicBezTo>
                    <a:pt x="737" y="5111"/>
                    <a:pt x="888" y="5047"/>
                    <a:pt x="1000" y="4925"/>
                  </a:cubicBezTo>
                  <a:lnTo>
                    <a:pt x="51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Google Shape;403;p28"/>
          <p:cNvSpPr/>
          <p:nvPr/>
        </p:nvSpPr>
        <p:spPr>
          <a:xfrm>
            <a:off x="6548692" y="1268661"/>
            <a:ext cx="184469" cy="285234"/>
          </a:xfrm>
          <a:custGeom>
            <a:rect b="b" l="l" r="r" t="t"/>
            <a:pathLst>
              <a:path extrusionOk="0" h="10653" w="7442">
                <a:moveTo>
                  <a:pt x="6299" y="803"/>
                </a:moveTo>
                <a:cubicBezTo>
                  <a:pt x="6156" y="2106"/>
                  <a:pt x="5389" y="3926"/>
                  <a:pt x="4479" y="4622"/>
                </a:cubicBezTo>
                <a:cubicBezTo>
                  <a:pt x="4247" y="4800"/>
                  <a:pt x="4122" y="5050"/>
                  <a:pt x="4122" y="5318"/>
                </a:cubicBezTo>
                <a:cubicBezTo>
                  <a:pt x="4122" y="5603"/>
                  <a:pt x="4247" y="5853"/>
                  <a:pt x="4479" y="6031"/>
                </a:cubicBezTo>
                <a:cubicBezTo>
                  <a:pt x="4925" y="6388"/>
                  <a:pt x="5354" y="7013"/>
                  <a:pt x="5675" y="7726"/>
                </a:cubicBezTo>
                <a:lnTo>
                  <a:pt x="1785" y="7726"/>
                </a:lnTo>
                <a:cubicBezTo>
                  <a:pt x="2124" y="7013"/>
                  <a:pt x="2534" y="6388"/>
                  <a:pt x="2980" y="6031"/>
                </a:cubicBezTo>
                <a:cubicBezTo>
                  <a:pt x="3195" y="5853"/>
                  <a:pt x="3319" y="5603"/>
                  <a:pt x="3319" y="5318"/>
                </a:cubicBezTo>
                <a:cubicBezTo>
                  <a:pt x="3319" y="5050"/>
                  <a:pt x="3195" y="4800"/>
                  <a:pt x="2980" y="4622"/>
                </a:cubicBezTo>
                <a:cubicBezTo>
                  <a:pt x="2071" y="3926"/>
                  <a:pt x="1303" y="2106"/>
                  <a:pt x="1161" y="803"/>
                </a:cubicBezTo>
                <a:close/>
                <a:moveTo>
                  <a:pt x="1" y="0"/>
                </a:moveTo>
                <a:lnTo>
                  <a:pt x="1" y="803"/>
                </a:lnTo>
                <a:lnTo>
                  <a:pt x="358" y="803"/>
                </a:lnTo>
                <a:cubicBezTo>
                  <a:pt x="500" y="2284"/>
                  <a:pt x="1339" y="4425"/>
                  <a:pt x="2588" y="5318"/>
                </a:cubicBezTo>
                <a:cubicBezTo>
                  <a:pt x="1339" y="6228"/>
                  <a:pt x="483" y="8369"/>
                  <a:pt x="358" y="9850"/>
                </a:cubicBezTo>
                <a:lnTo>
                  <a:pt x="1" y="9850"/>
                </a:lnTo>
                <a:lnTo>
                  <a:pt x="1" y="10652"/>
                </a:lnTo>
                <a:lnTo>
                  <a:pt x="7441" y="10652"/>
                </a:lnTo>
                <a:lnTo>
                  <a:pt x="7441" y="9850"/>
                </a:lnTo>
                <a:lnTo>
                  <a:pt x="7084" y="9850"/>
                </a:lnTo>
                <a:cubicBezTo>
                  <a:pt x="6959" y="8369"/>
                  <a:pt x="6085" y="6228"/>
                  <a:pt x="4854" y="5318"/>
                </a:cubicBezTo>
                <a:cubicBezTo>
                  <a:pt x="6085" y="4425"/>
                  <a:pt x="6959" y="2284"/>
                  <a:pt x="7084" y="803"/>
                </a:cubicBezTo>
                <a:lnTo>
                  <a:pt x="7441" y="803"/>
                </a:lnTo>
                <a:lnTo>
                  <a:pt x="74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4" name="Google Shape;404;p28"/>
          <p:cNvGrpSpPr/>
          <p:nvPr/>
        </p:nvGrpSpPr>
        <p:grpSpPr>
          <a:xfrm>
            <a:off x="6881903" y="1272239"/>
            <a:ext cx="241505" cy="277496"/>
            <a:chOff x="2405550" y="1181850"/>
            <a:chExt cx="243575" cy="259100"/>
          </a:xfrm>
        </p:grpSpPr>
        <p:sp>
          <p:nvSpPr>
            <p:cNvPr id="405" name="Google Shape;405;p28"/>
            <p:cNvSpPr/>
            <p:nvPr/>
          </p:nvSpPr>
          <p:spPr>
            <a:xfrm>
              <a:off x="2517500" y="1255000"/>
              <a:ext cx="13425" cy="12950"/>
            </a:xfrm>
            <a:custGeom>
              <a:rect b="b" l="l" r="r" t="t"/>
              <a:pathLst>
                <a:path extrusionOk="0" h="518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18"/>
                    <a:pt x="269" y="518"/>
                  </a:cubicBezTo>
                  <a:cubicBezTo>
                    <a:pt x="429" y="518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2517500" y="1387925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6"/>
                    <a:pt x="269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2584425" y="1317900"/>
              <a:ext cx="12950" cy="13400"/>
            </a:xfrm>
            <a:custGeom>
              <a:rect b="b" l="l" r="r" t="t"/>
              <a:pathLst>
                <a:path extrusionOk="0" h="536" w="518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11" y="535"/>
                    <a:pt x="518" y="428"/>
                    <a:pt x="518" y="268"/>
                  </a:cubicBezTo>
                  <a:cubicBezTo>
                    <a:pt x="518" y="125"/>
                    <a:pt x="411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2451050" y="1317900"/>
              <a:ext cx="13400" cy="13400"/>
            </a:xfrm>
            <a:custGeom>
              <a:rect b="b" l="l" r="r" t="t"/>
              <a:pathLst>
                <a:path extrusionOk="0" h="536" w="536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29" y="535"/>
                    <a:pt x="536" y="428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2517500" y="1278200"/>
              <a:ext cx="44650" cy="84325"/>
            </a:xfrm>
            <a:custGeom>
              <a:rect b="b" l="l" r="r" t="t"/>
              <a:pathLst>
                <a:path extrusionOk="0" h="3373" w="1786">
                  <a:moveTo>
                    <a:pt x="1" y="0"/>
                  </a:moveTo>
                  <a:lnTo>
                    <a:pt x="1" y="1856"/>
                  </a:lnTo>
                  <a:cubicBezTo>
                    <a:pt x="1" y="1927"/>
                    <a:pt x="37" y="1999"/>
                    <a:pt x="90" y="2052"/>
                  </a:cubicBezTo>
                  <a:lnTo>
                    <a:pt x="1411" y="3372"/>
                  </a:lnTo>
                  <a:lnTo>
                    <a:pt x="1785" y="2998"/>
                  </a:lnTo>
                  <a:lnTo>
                    <a:pt x="536" y="1767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2405550" y="1181850"/>
              <a:ext cx="243575" cy="259100"/>
            </a:xfrm>
            <a:custGeom>
              <a:rect b="b" l="l" r="r" t="t"/>
              <a:pathLst>
                <a:path extrusionOk="0" h="10364" w="9743">
                  <a:moveTo>
                    <a:pt x="4747" y="2123"/>
                  </a:moveTo>
                  <a:cubicBezTo>
                    <a:pt x="6816" y="2123"/>
                    <a:pt x="8476" y="3783"/>
                    <a:pt x="8476" y="5853"/>
                  </a:cubicBezTo>
                  <a:cubicBezTo>
                    <a:pt x="8476" y="7904"/>
                    <a:pt x="6816" y="9564"/>
                    <a:pt x="4747" y="9564"/>
                  </a:cubicBezTo>
                  <a:cubicBezTo>
                    <a:pt x="2695" y="9564"/>
                    <a:pt x="1017" y="7904"/>
                    <a:pt x="1017" y="5853"/>
                  </a:cubicBezTo>
                  <a:cubicBezTo>
                    <a:pt x="1017" y="3783"/>
                    <a:pt x="2695" y="2123"/>
                    <a:pt x="4747" y="2123"/>
                  </a:cubicBezTo>
                  <a:close/>
                  <a:moveTo>
                    <a:pt x="3159" y="0"/>
                  </a:moveTo>
                  <a:lnTo>
                    <a:pt x="3159" y="785"/>
                  </a:lnTo>
                  <a:lnTo>
                    <a:pt x="4354" y="785"/>
                  </a:lnTo>
                  <a:lnTo>
                    <a:pt x="4354" y="1338"/>
                  </a:lnTo>
                  <a:cubicBezTo>
                    <a:pt x="2249" y="1517"/>
                    <a:pt x="536" y="3158"/>
                    <a:pt x="268" y="5282"/>
                  </a:cubicBezTo>
                  <a:cubicBezTo>
                    <a:pt x="0" y="7387"/>
                    <a:pt x="1249" y="9403"/>
                    <a:pt x="3248" y="10099"/>
                  </a:cubicBezTo>
                  <a:cubicBezTo>
                    <a:pt x="3752" y="10278"/>
                    <a:pt x="4268" y="10363"/>
                    <a:pt x="4777" y="10363"/>
                  </a:cubicBezTo>
                  <a:cubicBezTo>
                    <a:pt x="6303" y="10363"/>
                    <a:pt x="7762" y="9591"/>
                    <a:pt x="8618" y="8226"/>
                  </a:cubicBezTo>
                  <a:cubicBezTo>
                    <a:pt x="9743" y="6424"/>
                    <a:pt x="9421" y="4086"/>
                    <a:pt x="7923" y="2605"/>
                  </a:cubicBezTo>
                  <a:lnTo>
                    <a:pt x="8315" y="2213"/>
                  </a:lnTo>
                  <a:cubicBezTo>
                    <a:pt x="8458" y="2052"/>
                    <a:pt x="8458" y="1802"/>
                    <a:pt x="8297" y="1642"/>
                  </a:cubicBezTo>
                  <a:cubicBezTo>
                    <a:pt x="8221" y="1566"/>
                    <a:pt x="8115" y="1525"/>
                    <a:pt x="8009" y="1525"/>
                  </a:cubicBezTo>
                  <a:cubicBezTo>
                    <a:pt x="7914" y="1525"/>
                    <a:pt x="7819" y="1557"/>
                    <a:pt x="7744" y="1624"/>
                  </a:cubicBezTo>
                  <a:lnTo>
                    <a:pt x="7280" y="2088"/>
                  </a:lnTo>
                  <a:cubicBezTo>
                    <a:pt x="6656" y="1677"/>
                    <a:pt x="5924" y="1410"/>
                    <a:pt x="5157" y="1356"/>
                  </a:cubicBezTo>
                  <a:lnTo>
                    <a:pt x="5157" y="785"/>
                  </a:lnTo>
                  <a:lnTo>
                    <a:pt x="6352" y="785"/>
                  </a:lnTo>
                  <a:lnTo>
                    <a:pt x="63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28"/>
          <p:cNvSpPr/>
          <p:nvPr/>
        </p:nvSpPr>
        <p:spPr>
          <a:xfrm>
            <a:off x="7337975" y="1290366"/>
            <a:ext cx="224253" cy="242233"/>
          </a:xfrm>
          <a:custGeom>
            <a:rect b="b" l="l" r="r" t="t"/>
            <a:pathLst>
              <a:path extrusionOk="0" h="9047" w="9047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2" name="Google Shape;412;p28"/>
          <p:cNvGrpSpPr/>
          <p:nvPr/>
        </p:nvGrpSpPr>
        <p:grpSpPr>
          <a:xfrm>
            <a:off x="7656793" y="1270513"/>
            <a:ext cx="214957" cy="280950"/>
            <a:chOff x="3086700" y="1180050"/>
            <a:chExt cx="216800" cy="262325"/>
          </a:xfrm>
        </p:grpSpPr>
        <p:sp>
          <p:nvSpPr>
            <p:cNvPr id="413" name="Google Shape;413;p28"/>
            <p:cNvSpPr/>
            <p:nvPr/>
          </p:nvSpPr>
          <p:spPr>
            <a:xfrm>
              <a:off x="3161625" y="1180050"/>
              <a:ext cx="141875" cy="141425"/>
            </a:xfrm>
            <a:custGeom>
              <a:rect b="b" l="l" r="r" t="t"/>
              <a:pathLst>
                <a:path extrusionOk="0" h="5657" w="5675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3086700" y="1301400"/>
              <a:ext cx="141425" cy="140975"/>
            </a:xfrm>
            <a:custGeom>
              <a:rect b="b" l="l" r="r" t="t"/>
              <a:pathLst>
                <a:path extrusionOk="0" h="5639" w="5657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28"/>
          <p:cNvGrpSpPr/>
          <p:nvPr/>
        </p:nvGrpSpPr>
        <p:grpSpPr>
          <a:xfrm>
            <a:off x="8036741" y="1261195"/>
            <a:ext cx="171182" cy="299585"/>
            <a:chOff x="3741075" y="1171575"/>
            <a:chExt cx="172650" cy="279725"/>
          </a:xfrm>
        </p:grpSpPr>
        <p:sp>
          <p:nvSpPr>
            <p:cNvPr id="416" name="Google Shape;416;p28"/>
            <p:cNvSpPr/>
            <p:nvPr/>
          </p:nvSpPr>
          <p:spPr>
            <a:xfrm>
              <a:off x="3784350" y="1364725"/>
              <a:ext cx="86100" cy="19650"/>
            </a:xfrm>
            <a:custGeom>
              <a:rect b="b" l="l" r="r" t="t"/>
              <a:pathLst>
                <a:path extrusionOk="0" h="786" w="3444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3784350" y="1397750"/>
              <a:ext cx="86100" cy="20075"/>
            </a:xfrm>
            <a:custGeom>
              <a:rect b="b" l="l" r="r" t="t"/>
              <a:pathLst>
                <a:path extrusionOk="0" h="803" w="3444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3805750" y="1431200"/>
              <a:ext cx="43300" cy="20100"/>
            </a:xfrm>
            <a:custGeom>
              <a:rect b="b" l="l" r="r" t="t"/>
              <a:pathLst>
                <a:path extrusionOk="0" h="804" w="1732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3741075" y="1171575"/>
              <a:ext cx="172650" cy="179800"/>
            </a:xfrm>
            <a:custGeom>
              <a:rect b="b" l="l" r="r" t="t"/>
              <a:pathLst>
                <a:path extrusionOk="0" h="7192" w="6906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0" name="Google Shape;420;p28"/>
          <p:cNvSpPr/>
          <p:nvPr/>
        </p:nvSpPr>
        <p:spPr>
          <a:xfrm>
            <a:off x="8380498" y="1271004"/>
            <a:ext cx="262748" cy="281405"/>
          </a:xfrm>
          <a:custGeom>
            <a:rect b="b" l="l" r="r" t="t"/>
            <a:pathLst>
              <a:path extrusionOk="0" h="10510" w="10600">
                <a:moveTo>
                  <a:pt x="3979" y="786"/>
                </a:moveTo>
                <a:cubicBezTo>
                  <a:pt x="5746" y="786"/>
                  <a:pt x="7173" y="2213"/>
                  <a:pt x="7173" y="3980"/>
                </a:cubicBezTo>
                <a:cubicBezTo>
                  <a:pt x="7173" y="5728"/>
                  <a:pt x="5746" y="7173"/>
                  <a:pt x="3979" y="7173"/>
                </a:cubicBezTo>
                <a:cubicBezTo>
                  <a:pt x="2231" y="7173"/>
                  <a:pt x="786" y="5728"/>
                  <a:pt x="786" y="3980"/>
                </a:cubicBezTo>
                <a:cubicBezTo>
                  <a:pt x="786" y="2213"/>
                  <a:pt x="2231" y="786"/>
                  <a:pt x="3979" y="786"/>
                </a:cubicBezTo>
                <a:close/>
                <a:moveTo>
                  <a:pt x="3997" y="1"/>
                </a:moveTo>
                <a:cubicBezTo>
                  <a:pt x="1803" y="1"/>
                  <a:pt x="1" y="1785"/>
                  <a:pt x="1" y="3980"/>
                </a:cubicBezTo>
                <a:cubicBezTo>
                  <a:pt x="1" y="6192"/>
                  <a:pt x="1803" y="7976"/>
                  <a:pt x="3997" y="7976"/>
                </a:cubicBezTo>
                <a:cubicBezTo>
                  <a:pt x="4907" y="7976"/>
                  <a:pt x="5746" y="7673"/>
                  <a:pt x="6424" y="7156"/>
                </a:cubicBezTo>
                <a:lnTo>
                  <a:pt x="7013" y="7744"/>
                </a:lnTo>
                <a:cubicBezTo>
                  <a:pt x="6959" y="8030"/>
                  <a:pt x="7031" y="8333"/>
                  <a:pt x="7263" y="8565"/>
                </a:cubicBezTo>
                <a:lnTo>
                  <a:pt x="8922" y="10224"/>
                </a:lnTo>
                <a:cubicBezTo>
                  <a:pt x="9100" y="10421"/>
                  <a:pt x="9350" y="10510"/>
                  <a:pt x="9582" y="10510"/>
                </a:cubicBezTo>
                <a:cubicBezTo>
                  <a:pt x="9832" y="10510"/>
                  <a:pt x="10082" y="10421"/>
                  <a:pt x="10260" y="10224"/>
                </a:cubicBezTo>
                <a:cubicBezTo>
                  <a:pt x="10599" y="9868"/>
                  <a:pt x="10599" y="9261"/>
                  <a:pt x="10242" y="8904"/>
                </a:cubicBezTo>
                <a:lnTo>
                  <a:pt x="8583" y="7245"/>
                </a:lnTo>
                <a:cubicBezTo>
                  <a:pt x="8395" y="7071"/>
                  <a:pt x="8160" y="6980"/>
                  <a:pt x="7916" y="6980"/>
                </a:cubicBezTo>
                <a:cubicBezTo>
                  <a:pt x="7859" y="6980"/>
                  <a:pt x="7802" y="6985"/>
                  <a:pt x="7744" y="6995"/>
                </a:cubicBezTo>
                <a:lnTo>
                  <a:pt x="7173" y="6406"/>
                </a:lnTo>
                <a:cubicBezTo>
                  <a:pt x="7691" y="5746"/>
                  <a:pt x="7994" y="4890"/>
                  <a:pt x="7994" y="3980"/>
                </a:cubicBezTo>
                <a:cubicBezTo>
                  <a:pt x="7994" y="1785"/>
                  <a:pt x="6192" y="1"/>
                  <a:pt x="39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1" name="Google Shape;421;p28"/>
          <p:cNvGrpSpPr/>
          <p:nvPr/>
        </p:nvGrpSpPr>
        <p:grpSpPr>
          <a:xfrm>
            <a:off x="3177889" y="1845837"/>
            <a:ext cx="263640" cy="199260"/>
            <a:chOff x="952700" y="1101100"/>
            <a:chExt cx="265900" cy="186050"/>
          </a:xfrm>
        </p:grpSpPr>
        <p:sp>
          <p:nvSpPr>
            <p:cNvPr id="422" name="Google Shape;422;p28"/>
            <p:cNvSpPr/>
            <p:nvPr/>
          </p:nvSpPr>
          <p:spPr>
            <a:xfrm>
              <a:off x="952700" y="1101100"/>
              <a:ext cx="265900" cy="186050"/>
            </a:xfrm>
            <a:custGeom>
              <a:rect b="b" l="l" r="r" t="t"/>
              <a:pathLst>
                <a:path extrusionOk="0" h="7442" w="10636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992850" y="1234025"/>
              <a:ext cx="53125" cy="13425"/>
            </a:xfrm>
            <a:custGeom>
              <a:rect b="b" l="l" r="r" t="t"/>
              <a:pathLst>
                <a:path extrusionOk="0" h="537" w="2125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1059325" y="1234025"/>
              <a:ext cx="26350" cy="13425"/>
            </a:xfrm>
            <a:custGeom>
              <a:rect b="b" l="l" r="r" t="t"/>
              <a:pathLst>
                <a:path extrusionOk="0" h="537" w="1054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28"/>
          <p:cNvSpPr/>
          <p:nvPr/>
        </p:nvSpPr>
        <p:spPr>
          <a:xfrm>
            <a:off x="3572726" y="1780567"/>
            <a:ext cx="184890" cy="284779"/>
          </a:xfrm>
          <a:custGeom>
            <a:rect b="b" l="l" r="r" t="t"/>
            <a:pathLst>
              <a:path extrusionOk="0" h="10636" w="7459">
                <a:moveTo>
                  <a:pt x="6120" y="1321"/>
                </a:moveTo>
                <a:lnTo>
                  <a:pt x="6120" y="3462"/>
                </a:lnTo>
                <a:lnTo>
                  <a:pt x="1339" y="3462"/>
                </a:lnTo>
                <a:lnTo>
                  <a:pt x="1339" y="1321"/>
                </a:lnTo>
                <a:close/>
                <a:moveTo>
                  <a:pt x="2141" y="4515"/>
                </a:moveTo>
                <a:lnTo>
                  <a:pt x="2141" y="5318"/>
                </a:lnTo>
                <a:lnTo>
                  <a:pt x="1339" y="5318"/>
                </a:lnTo>
                <a:lnTo>
                  <a:pt x="1339" y="4515"/>
                </a:lnTo>
                <a:close/>
                <a:moveTo>
                  <a:pt x="3462" y="4515"/>
                </a:moveTo>
                <a:lnTo>
                  <a:pt x="3462" y="5318"/>
                </a:lnTo>
                <a:lnTo>
                  <a:pt x="2659" y="5318"/>
                </a:lnTo>
                <a:lnTo>
                  <a:pt x="2659" y="4515"/>
                </a:lnTo>
                <a:close/>
                <a:moveTo>
                  <a:pt x="4800" y="4515"/>
                </a:moveTo>
                <a:lnTo>
                  <a:pt x="4800" y="5318"/>
                </a:lnTo>
                <a:lnTo>
                  <a:pt x="3997" y="5318"/>
                </a:lnTo>
                <a:lnTo>
                  <a:pt x="3997" y="4515"/>
                </a:lnTo>
                <a:close/>
                <a:moveTo>
                  <a:pt x="6120" y="4515"/>
                </a:moveTo>
                <a:lnTo>
                  <a:pt x="6120" y="5318"/>
                </a:lnTo>
                <a:lnTo>
                  <a:pt x="5317" y="5318"/>
                </a:lnTo>
                <a:lnTo>
                  <a:pt x="5317" y="4515"/>
                </a:lnTo>
                <a:close/>
                <a:moveTo>
                  <a:pt x="2141" y="5853"/>
                </a:moveTo>
                <a:lnTo>
                  <a:pt x="2141" y="6638"/>
                </a:lnTo>
                <a:lnTo>
                  <a:pt x="1339" y="6638"/>
                </a:lnTo>
                <a:lnTo>
                  <a:pt x="1339" y="5853"/>
                </a:lnTo>
                <a:close/>
                <a:moveTo>
                  <a:pt x="3462" y="5853"/>
                </a:moveTo>
                <a:lnTo>
                  <a:pt x="3462" y="6638"/>
                </a:lnTo>
                <a:lnTo>
                  <a:pt x="2659" y="6638"/>
                </a:lnTo>
                <a:lnTo>
                  <a:pt x="2659" y="5853"/>
                </a:lnTo>
                <a:close/>
                <a:moveTo>
                  <a:pt x="4800" y="5853"/>
                </a:moveTo>
                <a:lnTo>
                  <a:pt x="4800" y="6638"/>
                </a:lnTo>
                <a:lnTo>
                  <a:pt x="3997" y="6638"/>
                </a:lnTo>
                <a:lnTo>
                  <a:pt x="3997" y="5853"/>
                </a:lnTo>
                <a:close/>
                <a:moveTo>
                  <a:pt x="6120" y="5853"/>
                </a:moveTo>
                <a:lnTo>
                  <a:pt x="6120" y="6638"/>
                </a:lnTo>
                <a:lnTo>
                  <a:pt x="5317" y="6638"/>
                </a:lnTo>
                <a:lnTo>
                  <a:pt x="5317" y="5853"/>
                </a:lnTo>
                <a:close/>
                <a:moveTo>
                  <a:pt x="2141" y="7174"/>
                </a:moveTo>
                <a:lnTo>
                  <a:pt x="2141" y="7977"/>
                </a:lnTo>
                <a:lnTo>
                  <a:pt x="1339" y="7977"/>
                </a:lnTo>
                <a:lnTo>
                  <a:pt x="1339" y="7174"/>
                </a:lnTo>
                <a:close/>
                <a:moveTo>
                  <a:pt x="3462" y="7174"/>
                </a:moveTo>
                <a:lnTo>
                  <a:pt x="3462" y="7977"/>
                </a:lnTo>
                <a:lnTo>
                  <a:pt x="2659" y="7977"/>
                </a:lnTo>
                <a:lnTo>
                  <a:pt x="2659" y="7174"/>
                </a:lnTo>
                <a:close/>
                <a:moveTo>
                  <a:pt x="4800" y="7174"/>
                </a:moveTo>
                <a:lnTo>
                  <a:pt x="4800" y="7977"/>
                </a:lnTo>
                <a:lnTo>
                  <a:pt x="3997" y="7977"/>
                </a:lnTo>
                <a:lnTo>
                  <a:pt x="3997" y="7174"/>
                </a:lnTo>
                <a:close/>
                <a:moveTo>
                  <a:pt x="6120" y="7174"/>
                </a:moveTo>
                <a:lnTo>
                  <a:pt x="6120" y="7977"/>
                </a:lnTo>
                <a:lnTo>
                  <a:pt x="5317" y="7977"/>
                </a:lnTo>
                <a:lnTo>
                  <a:pt x="5317" y="7174"/>
                </a:lnTo>
                <a:close/>
                <a:moveTo>
                  <a:pt x="3462" y="8512"/>
                </a:moveTo>
                <a:lnTo>
                  <a:pt x="3462" y="9297"/>
                </a:lnTo>
                <a:lnTo>
                  <a:pt x="1339" y="9297"/>
                </a:lnTo>
                <a:lnTo>
                  <a:pt x="1339" y="8512"/>
                </a:lnTo>
                <a:close/>
                <a:moveTo>
                  <a:pt x="4800" y="8512"/>
                </a:moveTo>
                <a:lnTo>
                  <a:pt x="4800" y="9297"/>
                </a:lnTo>
                <a:lnTo>
                  <a:pt x="3997" y="9297"/>
                </a:lnTo>
                <a:lnTo>
                  <a:pt x="3997" y="8512"/>
                </a:lnTo>
                <a:close/>
                <a:moveTo>
                  <a:pt x="6120" y="8512"/>
                </a:moveTo>
                <a:lnTo>
                  <a:pt x="6120" y="9297"/>
                </a:lnTo>
                <a:lnTo>
                  <a:pt x="5317" y="9297"/>
                </a:lnTo>
                <a:lnTo>
                  <a:pt x="5317" y="8512"/>
                </a:lnTo>
                <a:close/>
                <a:moveTo>
                  <a:pt x="536" y="1"/>
                </a:moveTo>
                <a:cubicBezTo>
                  <a:pt x="250" y="1"/>
                  <a:pt x="0" y="233"/>
                  <a:pt x="0" y="536"/>
                </a:cubicBezTo>
                <a:lnTo>
                  <a:pt x="0" y="10100"/>
                </a:lnTo>
                <a:cubicBezTo>
                  <a:pt x="0" y="10403"/>
                  <a:pt x="250" y="10635"/>
                  <a:pt x="536" y="10635"/>
                </a:cubicBezTo>
                <a:lnTo>
                  <a:pt x="6923" y="10635"/>
                </a:lnTo>
                <a:cubicBezTo>
                  <a:pt x="7227" y="10635"/>
                  <a:pt x="7459" y="10403"/>
                  <a:pt x="7459" y="10100"/>
                </a:cubicBezTo>
                <a:lnTo>
                  <a:pt x="7459" y="536"/>
                </a:lnTo>
                <a:cubicBezTo>
                  <a:pt x="7459" y="233"/>
                  <a:pt x="7227" y="1"/>
                  <a:pt x="69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3889118" y="1802098"/>
            <a:ext cx="297227" cy="313696"/>
          </a:xfrm>
          <a:custGeom>
            <a:rect b="b" l="l" r="r" t="t"/>
            <a:pathLst>
              <a:path extrusionOk="0" h="11716" w="11991">
                <a:moveTo>
                  <a:pt x="9819" y="1"/>
                </a:moveTo>
                <a:cubicBezTo>
                  <a:pt x="9326" y="1"/>
                  <a:pt x="8840" y="179"/>
                  <a:pt x="8458" y="525"/>
                </a:cubicBezTo>
                <a:cubicBezTo>
                  <a:pt x="7887" y="1043"/>
                  <a:pt x="7655" y="1828"/>
                  <a:pt x="7851" y="2560"/>
                </a:cubicBezTo>
                <a:lnTo>
                  <a:pt x="2694" y="7716"/>
                </a:lnTo>
                <a:cubicBezTo>
                  <a:pt x="2522" y="7670"/>
                  <a:pt x="2346" y="7647"/>
                  <a:pt x="2172" y="7647"/>
                </a:cubicBezTo>
                <a:cubicBezTo>
                  <a:pt x="1608" y="7647"/>
                  <a:pt x="1060" y="7882"/>
                  <a:pt x="678" y="8305"/>
                </a:cubicBezTo>
                <a:cubicBezTo>
                  <a:pt x="179" y="8876"/>
                  <a:pt x="0" y="9679"/>
                  <a:pt x="268" y="10392"/>
                </a:cubicBezTo>
                <a:lnTo>
                  <a:pt x="1463" y="9197"/>
                </a:lnTo>
                <a:lnTo>
                  <a:pt x="2409" y="9447"/>
                </a:lnTo>
                <a:lnTo>
                  <a:pt x="2659" y="10392"/>
                </a:lnTo>
                <a:lnTo>
                  <a:pt x="1463" y="11588"/>
                </a:lnTo>
                <a:cubicBezTo>
                  <a:pt x="1692" y="11674"/>
                  <a:pt x="1931" y="11716"/>
                  <a:pt x="2168" y="11716"/>
                </a:cubicBezTo>
                <a:cubicBezTo>
                  <a:pt x="2669" y="11716"/>
                  <a:pt x="3163" y="11529"/>
                  <a:pt x="3551" y="11178"/>
                </a:cubicBezTo>
                <a:cubicBezTo>
                  <a:pt x="4104" y="10678"/>
                  <a:pt x="4354" y="9875"/>
                  <a:pt x="4140" y="9143"/>
                </a:cubicBezTo>
                <a:lnTo>
                  <a:pt x="9296" y="3987"/>
                </a:lnTo>
                <a:cubicBezTo>
                  <a:pt x="9469" y="4033"/>
                  <a:pt x="9645" y="4056"/>
                  <a:pt x="9819" y="4056"/>
                </a:cubicBezTo>
                <a:cubicBezTo>
                  <a:pt x="10383" y="4056"/>
                  <a:pt x="10931" y="3821"/>
                  <a:pt x="11312" y="3398"/>
                </a:cubicBezTo>
                <a:cubicBezTo>
                  <a:pt x="11830" y="2845"/>
                  <a:pt x="11990" y="2042"/>
                  <a:pt x="11723" y="1328"/>
                </a:cubicBezTo>
                <a:lnTo>
                  <a:pt x="11723" y="1328"/>
                </a:lnTo>
                <a:lnTo>
                  <a:pt x="10545" y="2524"/>
                </a:lnTo>
                <a:lnTo>
                  <a:pt x="9582" y="2274"/>
                </a:lnTo>
                <a:lnTo>
                  <a:pt x="9332" y="1328"/>
                </a:lnTo>
                <a:lnTo>
                  <a:pt x="10545" y="133"/>
                </a:lnTo>
                <a:cubicBezTo>
                  <a:pt x="10309" y="44"/>
                  <a:pt x="10063" y="1"/>
                  <a:pt x="98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317826" y="1802152"/>
            <a:ext cx="270704" cy="236530"/>
          </a:xfrm>
          <a:custGeom>
            <a:rect b="b" l="l" r="r" t="t"/>
            <a:pathLst>
              <a:path extrusionOk="0" h="8834" w="10921">
                <a:moveTo>
                  <a:pt x="5460" y="804"/>
                </a:moveTo>
                <a:cubicBezTo>
                  <a:pt x="5478" y="804"/>
                  <a:pt x="5532" y="804"/>
                  <a:pt x="5550" y="840"/>
                </a:cubicBezTo>
                <a:lnTo>
                  <a:pt x="7298" y="2570"/>
                </a:lnTo>
                <a:lnTo>
                  <a:pt x="3623" y="2570"/>
                </a:lnTo>
                <a:lnTo>
                  <a:pt x="5371" y="840"/>
                </a:lnTo>
                <a:cubicBezTo>
                  <a:pt x="5407" y="804"/>
                  <a:pt x="5442" y="804"/>
                  <a:pt x="5460" y="804"/>
                </a:cubicBezTo>
                <a:close/>
                <a:moveTo>
                  <a:pt x="2802" y="3373"/>
                </a:moveTo>
                <a:lnTo>
                  <a:pt x="2909" y="4569"/>
                </a:lnTo>
                <a:lnTo>
                  <a:pt x="1142" y="4569"/>
                </a:lnTo>
                <a:lnTo>
                  <a:pt x="946" y="3373"/>
                </a:lnTo>
                <a:close/>
                <a:moveTo>
                  <a:pt x="5193" y="3373"/>
                </a:moveTo>
                <a:lnTo>
                  <a:pt x="5193" y="4569"/>
                </a:lnTo>
                <a:lnTo>
                  <a:pt x="3444" y="4569"/>
                </a:lnTo>
                <a:lnTo>
                  <a:pt x="3319" y="3373"/>
                </a:lnTo>
                <a:close/>
                <a:moveTo>
                  <a:pt x="7584" y="3373"/>
                </a:moveTo>
                <a:lnTo>
                  <a:pt x="7494" y="4569"/>
                </a:lnTo>
                <a:lnTo>
                  <a:pt x="5728" y="4569"/>
                </a:lnTo>
                <a:lnTo>
                  <a:pt x="5728" y="3373"/>
                </a:lnTo>
                <a:close/>
                <a:moveTo>
                  <a:pt x="9975" y="3373"/>
                </a:moveTo>
                <a:lnTo>
                  <a:pt x="9778" y="4569"/>
                </a:lnTo>
                <a:lnTo>
                  <a:pt x="8030" y="4569"/>
                </a:lnTo>
                <a:lnTo>
                  <a:pt x="8137" y="3373"/>
                </a:lnTo>
                <a:close/>
                <a:moveTo>
                  <a:pt x="2945" y="5104"/>
                </a:moveTo>
                <a:lnTo>
                  <a:pt x="3034" y="6299"/>
                </a:lnTo>
                <a:lnTo>
                  <a:pt x="1446" y="6299"/>
                </a:lnTo>
                <a:lnTo>
                  <a:pt x="1232" y="5104"/>
                </a:lnTo>
                <a:close/>
                <a:moveTo>
                  <a:pt x="5193" y="5104"/>
                </a:moveTo>
                <a:lnTo>
                  <a:pt x="5193" y="6299"/>
                </a:lnTo>
                <a:lnTo>
                  <a:pt x="3569" y="6299"/>
                </a:lnTo>
                <a:lnTo>
                  <a:pt x="3480" y="5104"/>
                </a:lnTo>
                <a:close/>
                <a:moveTo>
                  <a:pt x="7441" y="5104"/>
                </a:moveTo>
                <a:lnTo>
                  <a:pt x="7334" y="6299"/>
                </a:lnTo>
                <a:lnTo>
                  <a:pt x="5728" y="6299"/>
                </a:lnTo>
                <a:lnTo>
                  <a:pt x="5728" y="5104"/>
                </a:lnTo>
                <a:close/>
                <a:moveTo>
                  <a:pt x="9689" y="5104"/>
                </a:moveTo>
                <a:lnTo>
                  <a:pt x="9493" y="6299"/>
                </a:lnTo>
                <a:lnTo>
                  <a:pt x="7887" y="6299"/>
                </a:lnTo>
                <a:lnTo>
                  <a:pt x="7976" y="5104"/>
                </a:lnTo>
                <a:close/>
                <a:moveTo>
                  <a:pt x="3069" y="6835"/>
                </a:moveTo>
                <a:lnTo>
                  <a:pt x="3194" y="8030"/>
                </a:lnTo>
                <a:lnTo>
                  <a:pt x="1749" y="8030"/>
                </a:lnTo>
                <a:lnTo>
                  <a:pt x="1535" y="6835"/>
                </a:lnTo>
                <a:close/>
                <a:moveTo>
                  <a:pt x="5193" y="6835"/>
                </a:moveTo>
                <a:lnTo>
                  <a:pt x="5193" y="8030"/>
                </a:lnTo>
                <a:lnTo>
                  <a:pt x="3712" y="8030"/>
                </a:lnTo>
                <a:lnTo>
                  <a:pt x="3605" y="6835"/>
                </a:lnTo>
                <a:close/>
                <a:moveTo>
                  <a:pt x="7298" y="6835"/>
                </a:moveTo>
                <a:lnTo>
                  <a:pt x="7191" y="8030"/>
                </a:lnTo>
                <a:lnTo>
                  <a:pt x="5728" y="8030"/>
                </a:lnTo>
                <a:lnTo>
                  <a:pt x="5728" y="6835"/>
                </a:lnTo>
                <a:close/>
                <a:moveTo>
                  <a:pt x="9386" y="6835"/>
                </a:moveTo>
                <a:lnTo>
                  <a:pt x="9189" y="8030"/>
                </a:lnTo>
                <a:lnTo>
                  <a:pt x="7744" y="8030"/>
                </a:lnTo>
                <a:lnTo>
                  <a:pt x="7851" y="6835"/>
                </a:lnTo>
                <a:close/>
                <a:moveTo>
                  <a:pt x="5460" y="1"/>
                </a:moveTo>
                <a:cubicBezTo>
                  <a:pt x="5211" y="1"/>
                  <a:pt x="4979" y="90"/>
                  <a:pt x="4800" y="286"/>
                </a:cubicBezTo>
                <a:lnTo>
                  <a:pt x="2516" y="2570"/>
                </a:lnTo>
                <a:lnTo>
                  <a:pt x="2498" y="2588"/>
                </a:lnTo>
                <a:lnTo>
                  <a:pt x="0" y="2588"/>
                </a:lnTo>
                <a:lnTo>
                  <a:pt x="982" y="8387"/>
                </a:lnTo>
                <a:cubicBezTo>
                  <a:pt x="1035" y="8637"/>
                  <a:pt x="1249" y="8833"/>
                  <a:pt x="1499" y="8833"/>
                </a:cubicBezTo>
                <a:lnTo>
                  <a:pt x="9386" y="8833"/>
                </a:lnTo>
                <a:cubicBezTo>
                  <a:pt x="9636" y="8833"/>
                  <a:pt x="9867" y="8637"/>
                  <a:pt x="9903" y="8387"/>
                </a:cubicBezTo>
                <a:lnTo>
                  <a:pt x="10920" y="2588"/>
                </a:lnTo>
                <a:lnTo>
                  <a:pt x="8422" y="2588"/>
                </a:lnTo>
                <a:lnTo>
                  <a:pt x="6121" y="286"/>
                </a:lnTo>
                <a:cubicBezTo>
                  <a:pt x="5960" y="108"/>
                  <a:pt x="5710" y="1"/>
                  <a:pt x="54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4774846" y="1832119"/>
            <a:ext cx="233548" cy="264698"/>
          </a:xfrm>
          <a:custGeom>
            <a:rect b="b" l="l" r="r" t="t"/>
            <a:pathLst>
              <a:path extrusionOk="0" h="9886" w="9422">
                <a:moveTo>
                  <a:pt x="2927" y="2730"/>
                </a:moveTo>
                <a:cubicBezTo>
                  <a:pt x="3070" y="2837"/>
                  <a:pt x="3195" y="2998"/>
                  <a:pt x="3195" y="3194"/>
                </a:cubicBezTo>
                <a:cubicBezTo>
                  <a:pt x="3195" y="3497"/>
                  <a:pt x="2963" y="3729"/>
                  <a:pt x="2659" y="3729"/>
                </a:cubicBezTo>
                <a:cubicBezTo>
                  <a:pt x="2374" y="3729"/>
                  <a:pt x="2124" y="3497"/>
                  <a:pt x="2124" y="3194"/>
                </a:cubicBezTo>
                <a:cubicBezTo>
                  <a:pt x="2124" y="3016"/>
                  <a:pt x="2231" y="2837"/>
                  <a:pt x="2392" y="2748"/>
                </a:cubicBezTo>
                <a:cubicBezTo>
                  <a:pt x="2392" y="2837"/>
                  <a:pt x="2392" y="2944"/>
                  <a:pt x="2392" y="3069"/>
                </a:cubicBezTo>
                <a:cubicBezTo>
                  <a:pt x="2392" y="3212"/>
                  <a:pt x="2517" y="3319"/>
                  <a:pt x="2659" y="3319"/>
                </a:cubicBezTo>
                <a:cubicBezTo>
                  <a:pt x="2802" y="3319"/>
                  <a:pt x="2927" y="3212"/>
                  <a:pt x="2927" y="3069"/>
                </a:cubicBezTo>
                <a:cubicBezTo>
                  <a:pt x="2927" y="2944"/>
                  <a:pt x="2927" y="2837"/>
                  <a:pt x="2927" y="2730"/>
                </a:cubicBezTo>
                <a:close/>
                <a:moveTo>
                  <a:pt x="268" y="0"/>
                </a:moveTo>
                <a:cubicBezTo>
                  <a:pt x="126" y="0"/>
                  <a:pt x="1" y="125"/>
                  <a:pt x="1" y="268"/>
                </a:cubicBezTo>
                <a:cubicBezTo>
                  <a:pt x="1" y="1517"/>
                  <a:pt x="500" y="1660"/>
                  <a:pt x="1375" y="1784"/>
                </a:cubicBezTo>
                <a:cubicBezTo>
                  <a:pt x="1500" y="1820"/>
                  <a:pt x="1660" y="1838"/>
                  <a:pt x="1821" y="1874"/>
                </a:cubicBezTo>
                <a:cubicBezTo>
                  <a:pt x="1999" y="1909"/>
                  <a:pt x="2195" y="1927"/>
                  <a:pt x="2303" y="2213"/>
                </a:cubicBezTo>
                <a:cubicBezTo>
                  <a:pt x="1892" y="2373"/>
                  <a:pt x="1607" y="2766"/>
                  <a:pt x="1607" y="3212"/>
                </a:cubicBezTo>
                <a:lnTo>
                  <a:pt x="1607" y="5638"/>
                </a:lnTo>
                <a:cubicBezTo>
                  <a:pt x="1607" y="5781"/>
                  <a:pt x="1660" y="5924"/>
                  <a:pt x="1767" y="6013"/>
                </a:cubicBezTo>
                <a:lnTo>
                  <a:pt x="5496" y="9742"/>
                </a:lnTo>
                <a:cubicBezTo>
                  <a:pt x="5586" y="9831"/>
                  <a:pt x="5728" y="9885"/>
                  <a:pt x="5853" y="9885"/>
                </a:cubicBezTo>
                <a:cubicBezTo>
                  <a:pt x="5996" y="9885"/>
                  <a:pt x="6121" y="9831"/>
                  <a:pt x="6228" y="9724"/>
                </a:cubicBezTo>
                <a:lnTo>
                  <a:pt x="9208" y="6763"/>
                </a:lnTo>
                <a:cubicBezTo>
                  <a:pt x="9422" y="6566"/>
                  <a:pt x="9422" y="6209"/>
                  <a:pt x="9225" y="6013"/>
                </a:cubicBezTo>
                <a:lnTo>
                  <a:pt x="5496" y="2302"/>
                </a:lnTo>
                <a:cubicBezTo>
                  <a:pt x="5389" y="2195"/>
                  <a:pt x="5247" y="2123"/>
                  <a:pt x="5122" y="2123"/>
                </a:cubicBezTo>
                <a:lnTo>
                  <a:pt x="2820" y="2123"/>
                </a:lnTo>
                <a:cubicBezTo>
                  <a:pt x="2677" y="1660"/>
                  <a:pt x="2392" y="1428"/>
                  <a:pt x="1928" y="1338"/>
                </a:cubicBezTo>
                <a:cubicBezTo>
                  <a:pt x="1749" y="1303"/>
                  <a:pt x="1589" y="1285"/>
                  <a:pt x="1446" y="1267"/>
                </a:cubicBezTo>
                <a:cubicBezTo>
                  <a:pt x="697" y="1160"/>
                  <a:pt x="536" y="1124"/>
                  <a:pt x="536" y="268"/>
                </a:cubicBezTo>
                <a:cubicBezTo>
                  <a:pt x="536" y="125"/>
                  <a:pt x="411" y="0"/>
                  <a:pt x="2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9" name="Google Shape;429;p28"/>
          <p:cNvGrpSpPr/>
          <p:nvPr/>
        </p:nvGrpSpPr>
        <p:grpSpPr>
          <a:xfrm>
            <a:off x="5196373" y="1829025"/>
            <a:ext cx="238406" cy="270427"/>
            <a:chOff x="5583325" y="1073450"/>
            <a:chExt cx="240450" cy="252500"/>
          </a:xfrm>
        </p:grpSpPr>
        <p:sp>
          <p:nvSpPr>
            <p:cNvPr id="430" name="Google Shape;430;p28"/>
            <p:cNvSpPr/>
            <p:nvPr/>
          </p:nvSpPr>
          <p:spPr>
            <a:xfrm>
              <a:off x="5613200" y="1229575"/>
              <a:ext cx="96375" cy="96375"/>
            </a:xfrm>
            <a:custGeom>
              <a:rect b="b" l="l" r="r" t="t"/>
              <a:pathLst>
                <a:path extrusionOk="0" h="3855" w="3855">
                  <a:moveTo>
                    <a:pt x="1928" y="1267"/>
                  </a:moveTo>
                  <a:cubicBezTo>
                    <a:pt x="2303" y="1267"/>
                    <a:pt x="2588" y="1553"/>
                    <a:pt x="2588" y="1927"/>
                  </a:cubicBezTo>
                  <a:cubicBezTo>
                    <a:pt x="2588" y="2302"/>
                    <a:pt x="2285" y="2588"/>
                    <a:pt x="1928" y="2588"/>
                  </a:cubicBezTo>
                  <a:cubicBezTo>
                    <a:pt x="1553" y="2588"/>
                    <a:pt x="1268" y="2302"/>
                    <a:pt x="1268" y="1927"/>
                  </a:cubicBezTo>
                  <a:cubicBezTo>
                    <a:pt x="1268" y="1553"/>
                    <a:pt x="1553" y="1267"/>
                    <a:pt x="1928" y="1267"/>
                  </a:cubicBezTo>
                  <a:close/>
                  <a:moveTo>
                    <a:pt x="1928" y="0"/>
                  </a:moveTo>
                  <a:cubicBezTo>
                    <a:pt x="857" y="0"/>
                    <a:pt x="1" y="857"/>
                    <a:pt x="1" y="1927"/>
                  </a:cubicBezTo>
                  <a:cubicBezTo>
                    <a:pt x="1" y="2998"/>
                    <a:pt x="857" y="3854"/>
                    <a:pt x="1928" y="3854"/>
                  </a:cubicBezTo>
                  <a:cubicBezTo>
                    <a:pt x="2998" y="3854"/>
                    <a:pt x="3855" y="2998"/>
                    <a:pt x="3855" y="1927"/>
                  </a:cubicBezTo>
                  <a:cubicBezTo>
                    <a:pt x="3855" y="857"/>
                    <a:pt x="2998" y="0"/>
                    <a:pt x="1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5689050" y="1144825"/>
              <a:ext cx="134725" cy="122250"/>
            </a:xfrm>
            <a:custGeom>
              <a:rect b="b" l="l" r="r" t="t"/>
              <a:pathLst>
                <a:path extrusionOk="0" h="4890" w="5389">
                  <a:moveTo>
                    <a:pt x="4050" y="0"/>
                  </a:moveTo>
                  <a:lnTo>
                    <a:pt x="0" y="1695"/>
                  </a:lnTo>
                  <a:lnTo>
                    <a:pt x="1321" y="4889"/>
                  </a:lnTo>
                  <a:lnTo>
                    <a:pt x="5389" y="3212"/>
                  </a:lnTo>
                  <a:lnTo>
                    <a:pt x="40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583325" y="1073450"/>
              <a:ext cx="106175" cy="150350"/>
            </a:xfrm>
            <a:custGeom>
              <a:rect b="b" l="l" r="r" t="t"/>
              <a:pathLst>
                <a:path extrusionOk="0" h="6014" w="4247">
                  <a:moveTo>
                    <a:pt x="1820" y="0"/>
                  </a:moveTo>
                  <a:lnTo>
                    <a:pt x="1071" y="304"/>
                  </a:lnTo>
                  <a:cubicBezTo>
                    <a:pt x="1071" y="322"/>
                    <a:pt x="1089" y="339"/>
                    <a:pt x="1089" y="357"/>
                  </a:cubicBezTo>
                  <a:lnTo>
                    <a:pt x="1392" y="1107"/>
                  </a:lnTo>
                  <a:lnTo>
                    <a:pt x="304" y="1553"/>
                  </a:lnTo>
                  <a:cubicBezTo>
                    <a:pt x="108" y="1642"/>
                    <a:pt x="0" y="1892"/>
                    <a:pt x="90" y="2088"/>
                  </a:cubicBezTo>
                  <a:cubicBezTo>
                    <a:pt x="143" y="2249"/>
                    <a:pt x="304" y="2338"/>
                    <a:pt x="464" y="2338"/>
                  </a:cubicBezTo>
                  <a:cubicBezTo>
                    <a:pt x="518" y="2338"/>
                    <a:pt x="571" y="2320"/>
                    <a:pt x="607" y="2302"/>
                  </a:cubicBezTo>
                  <a:lnTo>
                    <a:pt x="1696" y="1856"/>
                  </a:lnTo>
                  <a:lnTo>
                    <a:pt x="3284" y="5728"/>
                  </a:lnTo>
                  <a:cubicBezTo>
                    <a:pt x="3623" y="5746"/>
                    <a:pt x="3962" y="5835"/>
                    <a:pt x="4247" y="6013"/>
                  </a:cubicBezTo>
                  <a:lnTo>
                    <a:pt x="1838" y="54"/>
                  </a:lnTo>
                  <a:cubicBezTo>
                    <a:pt x="1838" y="36"/>
                    <a:pt x="1820" y="18"/>
                    <a:pt x="18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5716250" y="1252775"/>
              <a:ext cx="88350" cy="53100"/>
            </a:xfrm>
            <a:custGeom>
              <a:rect b="b" l="l" r="r" t="t"/>
              <a:pathLst>
                <a:path extrusionOk="0" h="2124" w="3534">
                  <a:moveTo>
                    <a:pt x="3123" y="0"/>
                  </a:moveTo>
                  <a:cubicBezTo>
                    <a:pt x="3087" y="0"/>
                    <a:pt x="3016" y="0"/>
                    <a:pt x="2962" y="18"/>
                  </a:cubicBezTo>
                  <a:lnTo>
                    <a:pt x="268" y="1124"/>
                  </a:lnTo>
                  <a:cubicBezTo>
                    <a:pt x="250" y="1481"/>
                    <a:pt x="161" y="1820"/>
                    <a:pt x="1" y="2106"/>
                  </a:cubicBezTo>
                  <a:lnTo>
                    <a:pt x="1" y="2123"/>
                  </a:lnTo>
                  <a:lnTo>
                    <a:pt x="3248" y="767"/>
                  </a:lnTo>
                  <a:cubicBezTo>
                    <a:pt x="3409" y="714"/>
                    <a:pt x="3533" y="571"/>
                    <a:pt x="3533" y="393"/>
                  </a:cubicBezTo>
                  <a:cubicBezTo>
                    <a:pt x="3533" y="179"/>
                    <a:pt x="3337" y="0"/>
                    <a:pt x="3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28"/>
          <p:cNvGrpSpPr/>
          <p:nvPr/>
        </p:nvGrpSpPr>
        <p:grpSpPr>
          <a:xfrm>
            <a:off x="5559221" y="1820821"/>
            <a:ext cx="290138" cy="231738"/>
            <a:chOff x="1502275" y="3638775"/>
            <a:chExt cx="292625" cy="216375"/>
          </a:xfrm>
        </p:grpSpPr>
        <p:sp>
          <p:nvSpPr>
            <p:cNvPr id="435" name="Google Shape;435;p28"/>
            <p:cNvSpPr/>
            <p:nvPr/>
          </p:nvSpPr>
          <p:spPr>
            <a:xfrm>
              <a:off x="1502275" y="3658850"/>
              <a:ext cx="292625" cy="196300"/>
            </a:xfrm>
            <a:custGeom>
              <a:rect b="b" l="l" r="r" t="t"/>
              <a:pathLst>
                <a:path extrusionOk="0" h="7852" w="11705">
                  <a:moveTo>
                    <a:pt x="0" y="0"/>
                  </a:moveTo>
                  <a:lnTo>
                    <a:pt x="0" y="7441"/>
                  </a:lnTo>
                  <a:lnTo>
                    <a:pt x="4657" y="7441"/>
                  </a:lnTo>
                  <a:cubicBezTo>
                    <a:pt x="4657" y="7673"/>
                    <a:pt x="4835" y="7851"/>
                    <a:pt x="5050" y="7851"/>
                  </a:cubicBezTo>
                  <a:lnTo>
                    <a:pt x="6655" y="7851"/>
                  </a:lnTo>
                  <a:cubicBezTo>
                    <a:pt x="6887" y="7851"/>
                    <a:pt x="7048" y="7673"/>
                    <a:pt x="7048" y="7441"/>
                  </a:cubicBezTo>
                  <a:lnTo>
                    <a:pt x="11705" y="7441"/>
                  </a:lnTo>
                  <a:lnTo>
                    <a:pt x="11705" y="0"/>
                  </a:lnTo>
                  <a:lnTo>
                    <a:pt x="10902" y="0"/>
                  </a:lnTo>
                  <a:lnTo>
                    <a:pt x="10902" y="6513"/>
                  </a:lnTo>
                  <a:lnTo>
                    <a:pt x="785" y="6513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1535275" y="3638775"/>
              <a:ext cx="226625" cy="169525"/>
            </a:xfrm>
            <a:custGeom>
              <a:rect b="b" l="l" r="r" t="t"/>
              <a:pathLst>
                <a:path extrusionOk="0" h="6781" w="9065">
                  <a:moveTo>
                    <a:pt x="4265" y="803"/>
                  </a:moveTo>
                  <a:lnTo>
                    <a:pt x="4265" y="5978"/>
                  </a:lnTo>
                  <a:lnTo>
                    <a:pt x="803" y="5978"/>
                  </a:lnTo>
                  <a:lnTo>
                    <a:pt x="803" y="803"/>
                  </a:lnTo>
                  <a:close/>
                  <a:moveTo>
                    <a:pt x="8262" y="803"/>
                  </a:moveTo>
                  <a:lnTo>
                    <a:pt x="8262" y="5978"/>
                  </a:lnTo>
                  <a:lnTo>
                    <a:pt x="4800" y="5978"/>
                  </a:lnTo>
                  <a:lnTo>
                    <a:pt x="4800" y="803"/>
                  </a:lnTo>
                  <a:close/>
                  <a:moveTo>
                    <a:pt x="0" y="0"/>
                  </a:moveTo>
                  <a:lnTo>
                    <a:pt x="0" y="6781"/>
                  </a:lnTo>
                  <a:lnTo>
                    <a:pt x="9064" y="6781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1675350" y="3691850"/>
              <a:ext cx="46400" cy="10300"/>
            </a:xfrm>
            <a:custGeom>
              <a:rect b="b" l="l" r="r" t="t"/>
              <a:pathLst>
                <a:path extrusionOk="0" h="412" w="1856">
                  <a:moveTo>
                    <a:pt x="0" y="1"/>
                  </a:moveTo>
                  <a:lnTo>
                    <a:pt x="0" y="411"/>
                  </a:lnTo>
                  <a:lnTo>
                    <a:pt x="1856" y="411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1675350" y="3711925"/>
              <a:ext cx="46400" cy="9850"/>
            </a:xfrm>
            <a:custGeom>
              <a:rect b="b" l="l" r="r" t="t"/>
              <a:pathLst>
                <a:path extrusionOk="0" h="394" w="1856">
                  <a:moveTo>
                    <a:pt x="0" y="1"/>
                  </a:moveTo>
                  <a:lnTo>
                    <a:pt x="0" y="393"/>
                  </a:lnTo>
                  <a:lnTo>
                    <a:pt x="1856" y="393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1675350" y="3732000"/>
              <a:ext cx="32125" cy="9825"/>
            </a:xfrm>
            <a:custGeom>
              <a:rect b="b" l="l" r="r" t="t"/>
              <a:pathLst>
                <a:path extrusionOk="0" h="393" w="1285">
                  <a:moveTo>
                    <a:pt x="0" y="0"/>
                  </a:moveTo>
                  <a:lnTo>
                    <a:pt x="0" y="393"/>
                  </a:lnTo>
                  <a:lnTo>
                    <a:pt x="1285" y="393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28"/>
          <p:cNvGrpSpPr/>
          <p:nvPr/>
        </p:nvGrpSpPr>
        <p:grpSpPr>
          <a:xfrm>
            <a:off x="5975513" y="1777181"/>
            <a:ext cx="265821" cy="284752"/>
            <a:chOff x="3171000" y="4021950"/>
            <a:chExt cx="268100" cy="265875"/>
          </a:xfrm>
        </p:grpSpPr>
        <p:sp>
          <p:nvSpPr>
            <p:cNvPr id="441" name="Google Shape;441;p28"/>
            <p:cNvSpPr/>
            <p:nvPr/>
          </p:nvSpPr>
          <p:spPr>
            <a:xfrm>
              <a:off x="3171000" y="4058525"/>
              <a:ext cx="230200" cy="229300"/>
            </a:xfrm>
            <a:custGeom>
              <a:rect b="b" l="l" r="r" t="t"/>
              <a:pathLst>
                <a:path extrusionOk="0" h="9172" w="9208">
                  <a:moveTo>
                    <a:pt x="1782" y="6720"/>
                  </a:moveTo>
                  <a:cubicBezTo>
                    <a:pt x="1957" y="6720"/>
                    <a:pt x="2130" y="6787"/>
                    <a:pt x="2266" y="6923"/>
                  </a:cubicBezTo>
                  <a:cubicBezTo>
                    <a:pt x="2534" y="7191"/>
                    <a:pt x="2534" y="7619"/>
                    <a:pt x="2266" y="7869"/>
                  </a:cubicBezTo>
                  <a:lnTo>
                    <a:pt x="1142" y="8244"/>
                  </a:lnTo>
                  <a:lnTo>
                    <a:pt x="928" y="8047"/>
                  </a:lnTo>
                  <a:lnTo>
                    <a:pt x="1303" y="6905"/>
                  </a:lnTo>
                  <a:cubicBezTo>
                    <a:pt x="1443" y="6783"/>
                    <a:pt x="1614" y="6720"/>
                    <a:pt x="1782" y="6720"/>
                  </a:cubicBezTo>
                  <a:close/>
                  <a:moveTo>
                    <a:pt x="7494" y="0"/>
                  </a:moveTo>
                  <a:lnTo>
                    <a:pt x="839" y="6656"/>
                  </a:lnTo>
                  <a:lnTo>
                    <a:pt x="0" y="9171"/>
                  </a:lnTo>
                  <a:lnTo>
                    <a:pt x="2552" y="8333"/>
                  </a:lnTo>
                  <a:lnTo>
                    <a:pt x="9207" y="1695"/>
                  </a:lnTo>
                  <a:lnTo>
                    <a:pt x="74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3367725" y="4021950"/>
              <a:ext cx="71375" cy="69150"/>
            </a:xfrm>
            <a:custGeom>
              <a:rect b="b" l="l" r="r" t="t"/>
              <a:pathLst>
                <a:path extrusionOk="0" h="2766" w="2855">
                  <a:moveTo>
                    <a:pt x="1320" y="0"/>
                  </a:moveTo>
                  <a:cubicBezTo>
                    <a:pt x="1187" y="0"/>
                    <a:pt x="1053" y="54"/>
                    <a:pt x="946" y="161"/>
                  </a:cubicBezTo>
                  <a:lnTo>
                    <a:pt x="0" y="1089"/>
                  </a:lnTo>
                  <a:lnTo>
                    <a:pt x="1695" y="2766"/>
                  </a:lnTo>
                  <a:lnTo>
                    <a:pt x="2623" y="1838"/>
                  </a:lnTo>
                  <a:cubicBezTo>
                    <a:pt x="2855" y="1642"/>
                    <a:pt x="2855" y="1303"/>
                    <a:pt x="2641" y="1106"/>
                  </a:cubicBezTo>
                  <a:lnTo>
                    <a:pt x="1695" y="161"/>
                  </a:lnTo>
                  <a:cubicBezTo>
                    <a:pt x="1588" y="54"/>
                    <a:pt x="1454" y="0"/>
                    <a:pt x="13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" name="Google Shape;443;p28"/>
          <p:cNvSpPr/>
          <p:nvPr/>
        </p:nvSpPr>
        <p:spPr>
          <a:xfrm>
            <a:off x="6366050" y="1804401"/>
            <a:ext cx="295888" cy="320122"/>
          </a:xfrm>
          <a:custGeom>
            <a:rect b="b" l="l" r="r" t="t"/>
            <a:pathLst>
              <a:path extrusionOk="0" h="11956" w="11937">
                <a:moveTo>
                  <a:pt x="9225" y="1125"/>
                </a:moveTo>
                <a:lnTo>
                  <a:pt x="10831" y="2730"/>
                </a:lnTo>
                <a:lnTo>
                  <a:pt x="9814" y="3747"/>
                </a:lnTo>
                <a:lnTo>
                  <a:pt x="8975" y="2927"/>
                </a:lnTo>
                <a:lnTo>
                  <a:pt x="8583" y="3301"/>
                </a:lnTo>
                <a:lnTo>
                  <a:pt x="9421" y="4140"/>
                </a:lnTo>
                <a:lnTo>
                  <a:pt x="8368" y="5175"/>
                </a:lnTo>
                <a:lnTo>
                  <a:pt x="7548" y="4354"/>
                </a:lnTo>
                <a:lnTo>
                  <a:pt x="7173" y="4729"/>
                </a:lnTo>
                <a:lnTo>
                  <a:pt x="8012" y="5550"/>
                </a:lnTo>
                <a:lnTo>
                  <a:pt x="6977" y="6584"/>
                </a:lnTo>
                <a:lnTo>
                  <a:pt x="6138" y="5764"/>
                </a:lnTo>
                <a:lnTo>
                  <a:pt x="5763" y="6138"/>
                </a:lnTo>
                <a:lnTo>
                  <a:pt x="6602" y="6959"/>
                </a:lnTo>
                <a:lnTo>
                  <a:pt x="5549" y="7994"/>
                </a:lnTo>
                <a:lnTo>
                  <a:pt x="4728" y="7173"/>
                </a:lnTo>
                <a:lnTo>
                  <a:pt x="4354" y="7548"/>
                </a:lnTo>
                <a:lnTo>
                  <a:pt x="5175" y="8369"/>
                </a:lnTo>
                <a:lnTo>
                  <a:pt x="4140" y="9404"/>
                </a:lnTo>
                <a:lnTo>
                  <a:pt x="3319" y="8583"/>
                </a:lnTo>
                <a:lnTo>
                  <a:pt x="2944" y="8958"/>
                </a:lnTo>
                <a:lnTo>
                  <a:pt x="3765" y="9778"/>
                </a:lnTo>
                <a:lnTo>
                  <a:pt x="2748" y="10795"/>
                </a:lnTo>
                <a:lnTo>
                  <a:pt x="1160" y="9207"/>
                </a:lnTo>
                <a:lnTo>
                  <a:pt x="9225" y="1125"/>
                </a:lnTo>
                <a:close/>
                <a:moveTo>
                  <a:pt x="9225" y="1"/>
                </a:moveTo>
                <a:lnTo>
                  <a:pt x="0" y="9225"/>
                </a:lnTo>
                <a:lnTo>
                  <a:pt x="2730" y="11955"/>
                </a:lnTo>
                <a:lnTo>
                  <a:pt x="11937" y="2748"/>
                </a:lnTo>
                <a:lnTo>
                  <a:pt x="9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8"/>
          <p:cNvSpPr/>
          <p:nvPr/>
        </p:nvSpPr>
        <p:spPr>
          <a:xfrm>
            <a:off x="6781835" y="1792189"/>
            <a:ext cx="264061" cy="285341"/>
          </a:xfrm>
          <a:custGeom>
            <a:rect b="b" l="l" r="r" t="t"/>
            <a:pathLst>
              <a:path extrusionOk="0" h="10657" w="10653">
                <a:moveTo>
                  <a:pt x="6254" y="823"/>
                </a:moveTo>
                <a:cubicBezTo>
                  <a:pt x="6352" y="823"/>
                  <a:pt x="6452" y="841"/>
                  <a:pt x="6549" y="879"/>
                </a:cubicBezTo>
                <a:cubicBezTo>
                  <a:pt x="6959" y="1040"/>
                  <a:pt x="7155" y="1504"/>
                  <a:pt x="6977" y="1914"/>
                </a:cubicBezTo>
                <a:cubicBezTo>
                  <a:pt x="6867" y="2217"/>
                  <a:pt x="6554" y="2414"/>
                  <a:pt x="6237" y="2414"/>
                </a:cubicBezTo>
                <a:cubicBezTo>
                  <a:pt x="6143" y="2414"/>
                  <a:pt x="6049" y="2397"/>
                  <a:pt x="5960" y="2360"/>
                </a:cubicBezTo>
                <a:cubicBezTo>
                  <a:pt x="5532" y="2200"/>
                  <a:pt x="5353" y="1736"/>
                  <a:pt x="5514" y="1325"/>
                </a:cubicBezTo>
                <a:cubicBezTo>
                  <a:pt x="5636" y="1012"/>
                  <a:pt x="5936" y="823"/>
                  <a:pt x="6254" y="823"/>
                </a:cubicBezTo>
                <a:close/>
                <a:moveTo>
                  <a:pt x="9047" y="3609"/>
                </a:moveTo>
                <a:cubicBezTo>
                  <a:pt x="9493" y="3609"/>
                  <a:pt x="9849" y="3966"/>
                  <a:pt x="9849" y="4394"/>
                </a:cubicBezTo>
                <a:cubicBezTo>
                  <a:pt x="9849" y="4840"/>
                  <a:pt x="9493" y="5197"/>
                  <a:pt x="9047" y="5197"/>
                </a:cubicBezTo>
                <a:cubicBezTo>
                  <a:pt x="8618" y="5197"/>
                  <a:pt x="8244" y="4840"/>
                  <a:pt x="8244" y="4394"/>
                </a:cubicBezTo>
                <a:cubicBezTo>
                  <a:pt x="8244" y="3966"/>
                  <a:pt x="8618" y="3609"/>
                  <a:pt x="9047" y="3609"/>
                </a:cubicBezTo>
                <a:close/>
                <a:moveTo>
                  <a:pt x="5585" y="4662"/>
                </a:moveTo>
                <a:cubicBezTo>
                  <a:pt x="5817" y="4662"/>
                  <a:pt x="5978" y="4840"/>
                  <a:pt x="5978" y="5072"/>
                </a:cubicBezTo>
                <a:cubicBezTo>
                  <a:pt x="5978" y="5304"/>
                  <a:pt x="5817" y="5465"/>
                  <a:pt x="5585" y="5465"/>
                </a:cubicBezTo>
                <a:cubicBezTo>
                  <a:pt x="5371" y="5465"/>
                  <a:pt x="5193" y="5304"/>
                  <a:pt x="5193" y="5072"/>
                </a:cubicBezTo>
                <a:cubicBezTo>
                  <a:pt x="5193" y="4840"/>
                  <a:pt x="5371" y="4662"/>
                  <a:pt x="5585" y="4662"/>
                </a:cubicBezTo>
                <a:close/>
                <a:moveTo>
                  <a:pt x="6272" y="0"/>
                </a:moveTo>
                <a:cubicBezTo>
                  <a:pt x="5644" y="0"/>
                  <a:pt x="5041" y="377"/>
                  <a:pt x="4782" y="1004"/>
                </a:cubicBezTo>
                <a:cubicBezTo>
                  <a:pt x="4443" y="1807"/>
                  <a:pt x="4853" y="2735"/>
                  <a:pt x="5656" y="3074"/>
                </a:cubicBezTo>
                <a:cubicBezTo>
                  <a:pt x="5817" y="3145"/>
                  <a:pt x="5978" y="3163"/>
                  <a:pt x="6138" y="3181"/>
                </a:cubicBezTo>
                <a:lnTo>
                  <a:pt x="4943" y="4376"/>
                </a:lnTo>
                <a:lnTo>
                  <a:pt x="4639" y="5036"/>
                </a:lnTo>
                <a:lnTo>
                  <a:pt x="803" y="7195"/>
                </a:lnTo>
                <a:lnTo>
                  <a:pt x="0" y="8534"/>
                </a:lnTo>
                <a:lnTo>
                  <a:pt x="3854" y="6803"/>
                </a:lnTo>
                <a:lnTo>
                  <a:pt x="2124" y="10657"/>
                </a:lnTo>
                <a:lnTo>
                  <a:pt x="2124" y="10657"/>
                </a:lnTo>
                <a:lnTo>
                  <a:pt x="3462" y="9854"/>
                </a:lnTo>
                <a:lnTo>
                  <a:pt x="5603" y="6036"/>
                </a:lnTo>
                <a:lnTo>
                  <a:pt x="6245" y="5732"/>
                </a:lnTo>
                <a:lnTo>
                  <a:pt x="7459" y="4537"/>
                </a:lnTo>
                <a:cubicBezTo>
                  <a:pt x="7512" y="5376"/>
                  <a:pt x="8208" y="6000"/>
                  <a:pt x="9047" y="6000"/>
                </a:cubicBezTo>
                <a:cubicBezTo>
                  <a:pt x="9939" y="6000"/>
                  <a:pt x="10652" y="5286"/>
                  <a:pt x="10652" y="4394"/>
                </a:cubicBezTo>
                <a:cubicBezTo>
                  <a:pt x="10652" y="3520"/>
                  <a:pt x="9939" y="2806"/>
                  <a:pt x="9047" y="2806"/>
                </a:cubicBezTo>
                <a:cubicBezTo>
                  <a:pt x="8708" y="2806"/>
                  <a:pt x="8386" y="2913"/>
                  <a:pt x="8119" y="3109"/>
                </a:cubicBezTo>
                <a:lnTo>
                  <a:pt x="6834" y="3823"/>
                </a:lnTo>
                <a:lnTo>
                  <a:pt x="7548" y="2539"/>
                </a:lnTo>
                <a:cubicBezTo>
                  <a:pt x="7619" y="2431"/>
                  <a:pt x="7690" y="2307"/>
                  <a:pt x="7726" y="2200"/>
                </a:cubicBezTo>
                <a:cubicBezTo>
                  <a:pt x="8065" y="1379"/>
                  <a:pt x="7673" y="451"/>
                  <a:pt x="6852" y="112"/>
                </a:cubicBezTo>
                <a:cubicBezTo>
                  <a:pt x="6662" y="36"/>
                  <a:pt x="6466" y="0"/>
                  <a:pt x="627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28"/>
          <p:cNvGrpSpPr/>
          <p:nvPr/>
        </p:nvGrpSpPr>
        <p:grpSpPr>
          <a:xfrm>
            <a:off x="7167486" y="1817764"/>
            <a:ext cx="250800" cy="270909"/>
            <a:chOff x="5684575" y="4038000"/>
            <a:chExt cx="252950" cy="252950"/>
          </a:xfrm>
        </p:grpSpPr>
        <p:sp>
          <p:nvSpPr>
            <p:cNvPr id="446" name="Google Shape;446;p28"/>
            <p:cNvSpPr/>
            <p:nvPr/>
          </p:nvSpPr>
          <p:spPr>
            <a:xfrm>
              <a:off x="5684575" y="4038000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68" y="803"/>
                  </a:moveTo>
                  <a:cubicBezTo>
                    <a:pt x="7405" y="803"/>
                    <a:pt x="9332" y="2730"/>
                    <a:pt x="9332" y="5068"/>
                  </a:cubicBezTo>
                  <a:cubicBezTo>
                    <a:pt x="9332" y="7405"/>
                    <a:pt x="7405" y="9314"/>
                    <a:pt x="5068" y="9314"/>
                  </a:cubicBezTo>
                  <a:cubicBezTo>
                    <a:pt x="2731" y="9314"/>
                    <a:pt x="804" y="7405"/>
                    <a:pt x="804" y="5068"/>
                  </a:cubicBezTo>
                  <a:cubicBezTo>
                    <a:pt x="804" y="2730"/>
                    <a:pt x="2731" y="803"/>
                    <a:pt x="5068" y="803"/>
                  </a:cubicBezTo>
                  <a:close/>
                  <a:moveTo>
                    <a:pt x="5068" y="1"/>
                  </a:moveTo>
                  <a:cubicBezTo>
                    <a:pt x="2267" y="1"/>
                    <a:pt x="1" y="2267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8" y="7851"/>
                    <a:pt x="10118" y="5068"/>
                  </a:cubicBezTo>
                  <a:cubicBezTo>
                    <a:pt x="10118" y="2267"/>
                    <a:pt x="7851" y="1"/>
                    <a:pt x="50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5804575" y="4097775"/>
              <a:ext cx="58000" cy="118225"/>
            </a:xfrm>
            <a:custGeom>
              <a:rect b="b" l="l" r="r" t="t"/>
              <a:pathLst>
                <a:path extrusionOk="0" h="4729" w="2320">
                  <a:moveTo>
                    <a:pt x="0" y="0"/>
                  </a:moveTo>
                  <a:lnTo>
                    <a:pt x="0" y="2677"/>
                  </a:lnTo>
                  <a:cubicBezTo>
                    <a:pt x="0" y="2748"/>
                    <a:pt x="36" y="2820"/>
                    <a:pt x="90" y="2855"/>
                  </a:cubicBezTo>
                  <a:lnTo>
                    <a:pt x="1963" y="4729"/>
                  </a:lnTo>
                  <a:lnTo>
                    <a:pt x="2320" y="4372"/>
                  </a:lnTo>
                  <a:lnTo>
                    <a:pt x="536" y="2570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5804575" y="4071450"/>
              <a:ext cx="13400" cy="13400"/>
            </a:xfrm>
            <a:custGeom>
              <a:rect b="b" l="l" r="r" t="t"/>
              <a:pathLst>
                <a:path extrusionOk="0" h="536" w="536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36"/>
                    <a:pt x="268" y="536"/>
                  </a:cubicBezTo>
                  <a:cubicBezTo>
                    <a:pt x="411" y="536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5804575" y="4244525"/>
              <a:ext cx="13400" cy="12975"/>
            </a:xfrm>
            <a:custGeom>
              <a:rect b="b" l="l" r="r" t="t"/>
              <a:pathLst>
                <a:path extrusionOk="0" h="519" w="536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18"/>
                    <a:pt x="268" y="518"/>
                  </a:cubicBezTo>
                  <a:cubicBezTo>
                    <a:pt x="411" y="518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5718025" y="4158000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5891100" y="4158000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28"/>
          <p:cNvGrpSpPr/>
          <p:nvPr/>
        </p:nvGrpSpPr>
        <p:grpSpPr>
          <a:xfrm>
            <a:off x="7612630" y="1785131"/>
            <a:ext cx="185336" cy="313883"/>
            <a:chOff x="1982675" y="3599525"/>
            <a:chExt cx="186925" cy="293075"/>
          </a:xfrm>
        </p:grpSpPr>
        <p:sp>
          <p:nvSpPr>
            <p:cNvPr id="453" name="Google Shape;453;p28"/>
            <p:cNvSpPr/>
            <p:nvPr/>
          </p:nvSpPr>
          <p:spPr>
            <a:xfrm>
              <a:off x="2029075" y="36396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1"/>
                    <a:pt x="357" y="1588"/>
                    <a:pt x="803" y="1588"/>
                  </a:cubicBezTo>
                  <a:cubicBezTo>
                    <a:pt x="1249" y="1588"/>
                    <a:pt x="1606" y="1231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2029075" y="3599525"/>
              <a:ext cx="20100" cy="20100"/>
            </a:xfrm>
            <a:custGeom>
              <a:rect b="b" l="l" r="r" t="t"/>
              <a:pathLst>
                <a:path extrusionOk="0" h="804" w="804">
                  <a:moveTo>
                    <a:pt x="411" y="0"/>
                  </a:moveTo>
                  <a:cubicBezTo>
                    <a:pt x="197" y="0"/>
                    <a:pt x="0" y="196"/>
                    <a:pt x="0" y="411"/>
                  </a:cubicBezTo>
                  <a:cubicBezTo>
                    <a:pt x="0" y="625"/>
                    <a:pt x="197" y="803"/>
                    <a:pt x="411" y="803"/>
                  </a:cubicBezTo>
                  <a:cubicBezTo>
                    <a:pt x="625" y="803"/>
                    <a:pt x="803" y="625"/>
                    <a:pt x="803" y="411"/>
                  </a:cubicBezTo>
                  <a:cubicBezTo>
                    <a:pt x="803" y="196"/>
                    <a:pt x="625" y="0"/>
                    <a:pt x="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2085725" y="3659725"/>
              <a:ext cx="20100" cy="19675"/>
            </a:xfrm>
            <a:custGeom>
              <a:rect b="b" l="l" r="r" t="t"/>
              <a:pathLst>
                <a:path extrusionOk="0" h="787" w="804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25"/>
                    <a:pt x="179" y="786"/>
                    <a:pt x="393" y="786"/>
                  </a:cubicBezTo>
                  <a:cubicBezTo>
                    <a:pt x="625" y="786"/>
                    <a:pt x="803" y="625"/>
                    <a:pt x="803" y="394"/>
                  </a:cubicBezTo>
                  <a:cubicBezTo>
                    <a:pt x="803" y="179"/>
                    <a:pt x="625" y="1"/>
                    <a:pt x="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2088850" y="3612900"/>
              <a:ext cx="26775" cy="26800"/>
            </a:xfrm>
            <a:custGeom>
              <a:rect b="b" l="l" r="r" t="t"/>
              <a:pathLst>
                <a:path extrusionOk="0" h="1072" w="1071">
                  <a:moveTo>
                    <a:pt x="535" y="0"/>
                  </a:moveTo>
                  <a:cubicBezTo>
                    <a:pt x="250" y="0"/>
                    <a:pt x="0" y="250"/>
                    <a:pt x="0" y="536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6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1982675" y="3689625"/>
              <a:ext cx="186925" cy="202975"/>
            </a:xfrm>
            <a:custGeom>
              <a:rect b="b" l="l" r="r" t="t"/>
              <a:pathLst>
                <a:path extrusionOk="0" h="8119" w="7477">
                  <a:moveTo>
                    <a:pt x="6549" y="536"/>
                  </a:moveTo>
                  <a:cubicBezTo>
                    <a:pt x="6460" y="696"/>
                    <a:pt x="6388" y="928"/>
                    <a:pt x="6388" y="1196"/>
                  </a:cubicBezTo>
                  <a:lnTo>
                    <a:pt x="6388" y="1446"/>
                  </a:lnTo>
                  <a:cubicBezTo>
                    <a:pt x="5978" y="1285"/>
                    <a:pt x="5318" y="1053"/>
                    <a:pt x="4658" y="1053"/>
                  </a:cubicBezTo>
                  <a:cubicBezTo>
                    <a:pt x="3944" y="1053"/>
                    <a:pt x="3498" y="1178"/>
                    <a:pt x="3052" y="1303"/>
                  </a:cubicBezTo>
                  <a:cubicBezTo>
                    <a:pt x="2552" y="1428"/>
                    <a:pt x="2035" y="1571"/>
                    <a:pt x="1071" y="1588"/>
                  </a:cubicBezTo>
                  <a:lnTo>
                    <a:pt x="1071" y="1196"/>
                  </a:lnTo>
                  <a:cubicBezTo>
                    <a:pt x="1071" y="928"/>
                    <a:pt x="982" y="696"/>
                    <a:pt x="893" y="536"/>
                  </a:cubicBezTo>
                  <a:close/>
                  <a:moveTo>
                    <a:pt x="5585" y="2249"/>
                  </a:moveTo>
                  <a:lnTo>
                    <a:pt x="5585" y="2784"/>
                  </a:lnTo>
                  <a:lnTo>
                    <a:pt x="3997" y="2784"/>
                  </a:lnTo>
                  <a:lnTo>
                    <a:pt x="3997" y="2249"/>
                  </a:lnTo>
                  <a:close/>
                  <a:moveTo>
                    <a:pt x="5585" y="3319"/>
                  </a:moveTo>
                  <a:lnTo>
                    <a:pt x="5585" y="3854"/>
                  </a:lnTo>
                  <a:lnTo>
                    <a:pt x="3997" y="3854"/>
                  </a:lnTo>
                  <a:lnTo>
                    <a:pt x="3997" y="3319"/>
                  </a:lnTo>
                  <a:close/>
                  <a:moveTo>
                    <a:pt x="5585" y="4390"/>
                  </a:moveTo>
                  <a:lnTo>
                    <a:pt x="5585" y="4925"/>
                  </a:lnTo>
                  <a:lnTo>
                    <a:pt x="3997" y="4925"/>
                  </a:lnTo>
                  <a:lnTo>
                    <a:pt x="3997" y="4390"/>
                  </a:lnTo>
                  <a:close/>
                  <a:moveTo>
                    <a:pt x="5585" y="5442"/>
                  </a:moveTo>
                  <a:lnTo>
                    <a:pt x="5585" y="5978"/>
                  </a:lnTo>
                  <a:lnTo>
                    <a:pt x="3997" y="5978"/>
                  </a:lnTo>
                  <a:lnTo>
                    <a:pt x="3997" y="5442"/>
                  </a:lnTo>
                  <a:close/>
                  <a:moveTo>
                    <a:pt x="5585" y="6513"/>
                  </a:moveTo>
                  <a:lnTo>
                    <a:pt x="5585" y="7048"/>
                  </a:lnTo>
                  <a:lnTo>
                    <a:pt x="3997" y="7048"/>
                  </a:lnTo>
                  <a:lnTo>
                    <a:pt x="3997" y="6513"/>
                  </a:lnTo>
                  <a:close/>
                  <a:moveTo>
                    <a:pt x="268" y="0"/>
                  </a:moveTo>
                  <a:cubicBezTo>
                    <a:pt x="143" y="0"/>
                    <a:pt x="36" y="72"/>
                    <a:pt x="18" y="197"/>
                  </a:cubicBezTo>
                  <a:cubicBezTo>
                    <a:pt x="1" y="322"/>
                    <a:pt x="36" y="429"/>
                    <a:pt x="143" y="500"/>
                  </a:cubicBezTo>
                  <a:cubicBezTo>
                    <a:pt x="143" y="500"/>
                    <a:pt x="554" y="714"/>
                    <a:pt x="554" y="1196"/>
                  </a:cubicBezTo>
                  <a:lnTo>
                    <a:pt x="554" y="7316"/>
                  </a:lnTo>
                  <a:cubicBezTo>
                    <a:pt x="554" y="7762"/>
                    <a:pt x="911" y="8119"/>
                    <a:pt x="1339" y="8119"/>
                  </a:cubicBezTo>
                  <a:lnTo>
                    <a:pt x="6138" y="8119"/>
                  </a:lnTo>
                  <a:cubicBezTo>
                    <a:pt x="6567" y="8119"/>
                    <a:pt x="6924" y="7762"/>
                    <a:pt x="6924" y="7316"/>
                  </a:cubicBezTo>
                  <a:lnTo>
                    <a:pt x="6924" y="1196"/>
                  </a:lnTo>
                  <a:cubicBezTo>
                    <a:pt x="6924" y="714"/>
                    <a:pt x="7298" y="500"/>
                    <a:pt x="7316" y="500"/>
                  </a:cubicBezTo>
                  <a:cubicBezTo>
                    <a:pt x="7405" y="429"/>
                    <a:pt x="7477" y="322"/>
                    <a:pt x="7441" y="197"/>
                  </a:cubicBezTo>
                  <a:cubicBezTo>
                    <a:pt x="7405" y="72"/>
                    <a:pt x="7298" y="0"/>
                    <a:pt x="7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28"/>
          <p:cNvGrpSpPr/>
          <p:nvPr/>
        </p:nvGrpSpPr>
        <p:grpSpPr>
          <a:xfrm>
            <a:off x="7992136" y="1785131"/>
            <a:ext cx="133580" cy="313428"/>
            <a:chOff x="2397075" y="3602200"/>
            <a:chExt cx="134725" cy="292650"/>
          </a:xfrm>
        </p:grpSpPr>
        <p:sp>
          <p:nvSpPr>
            <p:cNvPr id="459" name="Google Shape;459;p28"/>
            <p:cNvSpPr/>
            <p:nvPr/>
          </p:nvSpPr>
          <p:spPr>
            <a:xfrm>
              <a:off x="2460850" y="3602200"/>
              <a:ext cx="20100" cy="20100"/>
            </a:xfrm>
            <a:custGeom>
              <a:rect b="b" l="l" r="r" t="t"/>
              <a:pathLst>
                <a:path extrusionOk="0" h="804" w="804">
                  <a:moveTo>
                    <a:pt x="411" y="0"/>
                  </a:moveTo>
                  <a:cubicBezTo>
                    <a:pt x="197" y="0"/>
                    <a:pt x="1" y="197"/>
                    <a:pt x="1" y="411"/>
                  </a:cubicBezTo>
                  <a:cubicBezTo>
                    <a:pt x="1" y="625"/>
                    <a:pt x="197" y="803"/>
                    <a:pt x="411" y="803"/>
                  </a:cubicBezTo>
                  <a:cubicBezTo>
                    <a:pt x="625" y="803"/>
                    <a:pt x="804" y="625"/>
                    <a:pt x="804" y="411"/>
                  </a:cubicBezTo>
                  <a:cubicBezTo>
                    <a:pt x="804" y="197"/>
                    <a:pt x="625" y="0"/>
                    <a:pt x="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2477800" y="3632075"/>
              <a:ext cx="19675" cy="20100"/>
            </a:xfrm>
            <a:custGeom>
              <a:rect b="b" l="l" r="r" t="t"/>
              <a:pathLst>
                <a:path extrusionOk="0" h="804" w="787">
                  <a:moveTo>
                    <a:pt x="393" y="1"/>
                  </a:moveTo>
                  <a:cubicBezTo>
                    <a:pt x="179" y="1"/>
                    <a:pt x="1" y="197"/>
                    <a:pt x="1" y="411"/>
                  </a:cubicBezTo>
                  <a:cubicBezTo>
                    <a:pt x="1" y="625"/>
                    <a:pt x="179" y="804"/>
                    <a:pt x="393" y="804"/>
                  </a:cubicBezTo>
                  <a:cubicBezTo>
                    <a:pt x="625" y="804"/>
                    <a:pt x="786" y="625"/>
                    <a:pt x="786" y="411"/>
                  </a:cubicBezTo>
                  <a:cubicBezTo>
                    <a:pt x="786" y="197"/>
                    <a:pt x="625" y="1"/>
                    <a:pt x="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2441225" y="3625400"/>
              <a:ext cx="19650" cy="20075"/>
            </a:xfrm>
            <a:custGeom>
              <a:rect b="b" l="l" r="r" t="t"/>
              <a:pathLst>
                <a:path extrusionOk="0" h="803" w="786">
                  <a:moveTo>
                    <a:pt x="393" y="0"/>
                  </a:moveTo>
                  <a:cubicBezTo>
                    <a:pt x="179" y="0"/>
                    <a:pt x="1" y="196"/>
                    <a:pt x="1" y="410"/>
                  </a:cubicBezTo>
                  <a:cubicBezTo>
                    <a:pt x="1" y="625"/>
                    <a:pt x="179" y="803"/>
                    <a:pt x="393" y="803"/>
                  </a:cubicBezTo>
                  <a:cubicBezTo>
                    <a:pt x="625" y="803"/>
                    <a:pt x="786" y="625"/>
                    <a:pt x="786" y="410"/>
                  </a:cubicBezTo>
                  <a:cubicBezTo>
                    <a:pt x="786" y="196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2444350" y="3658850"/>
              <a:ext cx="26800" cy="26325"/>
            </a:xfrm>
            <a:custGeom>
              <a:rect b="b" l="l" r="r" t="t"/>
              <a:pathLst>
                <a:path extrusionOk="0" h="1053" w="1072">
                  <a:moveTo>
                    <a:pt x="536" y="0"/>
                  </a:moveTo>
                  <a:cubicBezTo>
                    <a:pt x="251" y="0"/>
                    <a:pt x="1" y="232"/>
                    <a:pt x="1" y="536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39" y="1053"/>
                    <a:pt x="1071" y="821"/>
                    <a:pt x="1071" y="536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2397075" y="3691850"/>
              <a:ext cx="134725" cy="203000"/>
            </a:xfrm>
            <a:custGeom>
              <a:rect b="b" l="l" r="r" t="t"/>
              <a:pathLst>
                <a:path extrusionOk="0" h="8120" w="5389">
                  <a:moveTo>
                    <a:pt x="3408" y="536"/>
                  </a:moveTo>
                  <a:cubicBezTo>
                    <a:pt x="3301" y="714"/>
                    <a:pt x="3230" y="928"/>
                    <a:pt x="3230" y="1196"/>
                  </a:cubicBezTo>
                  <a:lnTo>
                    <a:pt x="3230" y="1731"/>
                  </a:lnTo>
                  <a:lnTo>
                    <a:pt x="2159" y="1731"/>
                  </a:lnTo>
                  <a:lnTo>
                    <a:pt x="2159" y="1196"/>
                  </a:lnTo>
                  <a:cubicBezTo>
                    <a:pt x="2159" y="928"/>
                    <a:pt x="2088" y="714"/>
                    <a:pt x="1999" y="536"/>
                  </a:cubicBezTo>
                  <a:close/>
                  <a:moveTo>
                    <a:pt x="1356" y="1"/>
                  </a:moveTo>
                  <a:cubicBezTo>
                    <a:pt x="1267" y="1"/>
                    <a:pt x="1160" y="72"/>
                    <a:pt x="1107" y="161"/>
                  </a:cubicBezTo>
                  <a:cubicBezTo>
                    <a:pt x="1053" y="286"/>
                    <a:pt x="1089" y="447"/>
                    <a:pt x="1232" y="518"/>
                  </a:cubicBezTo>
                  <a:cubicBezTo>
                    <a:pt x="1232" y="518"/>
                    <a:pt x="1624" y="732"/>
                    <a:pt x="1624" y="1196"/>
                  </a:cubicBezTo>
                  <a:lnTo>
                    <a:pt x="1624" y="3551"/>
                  </a:lnTo>
                  <a:lnTo>
                    <a:pt x="107" y="6995"/>
                  </a:lnTo>
                  <a:cubicBezTo>
                    <a:pt x="0" y="7245"/>
                    <a:pt x="18" y="7530"/>
                    <a:pt x="161" y="7762"/>
                  </a:cubicBezTo>
                  <a:cubicBezTo>
                    <a:pt x="322" y="7976"/>
                    <a:pt x="571" y="8119"/>
                    <a:pt x="821" y="8119"/>
                  </a:cubicBezTo>
                  <a:lnTo>
                    <a:pt x="4550" y="8119"/>
                  </a:lnTo>
                  <a:cubicBezTo>
                    <a:pt x="4818" y="8119"/>
                    <a:pt x="5068" y="7976"/>
                    <a:pt x="5210" y="7762"/>
                  </a:cubicBezTo>
                  <a:cubicBezTo>
                    <a:pt x="5371" y="7530"/>
                    <a:pt x="5389" y="7245"/>
                    <a:pt x="5282" y="6995"/>
                  </a:cubicBezTo>
                  <a:lnTo>
                    <a:pt x="3747" y="3551"/>
                  </a:lnTo>
                  <a:lnTo>
                    <a:pt x="3747" y="1196"/>
                  </a:lnTo>
                  <a:cubicBezTo>
                    <a:pt x="3747" y="732"/>
                    <a:pt x="4140" y="536"/>
                    <a:pt x="4158" y="518"/>
                  </a:cubicBezTo>
                  <a:cubicBezTo>
                    <a:pt x="4283" y="447"/>
                    <a:pt x="4336" y="286"/>
                    <a:pt x="4283" y="161"/>
                  </a:cubicBezTo>
                  <a:cubicBezTo>
                    <a:pt x="4211" y="72"/>
                    <a:pt x="4122" y="1"/>
                    <a:pt x="40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28"/>
          <p:cNvGrpSpPr/>
          <p:nvPr/>
        </p:nvGrpSpPr>
        <p:grpSpPr>
          <a:xfrm>
            <a:off x="3217787" y="2322879"/>
            <a:ext cx="184890" cy="301486"/>
            <a:chOff x="2717350" y="3603525"/>
            <a:chExt cx="186475" cy="281500"/>
          </a:xfrm>
        </p:grpSpPr>
        <p:sp>
          <p:nvSpPr>
            <p:cNvPr id="465" name="Google Shape;465;p28"/>
            <p:cNvSpPr/>
            <p:nvPr/>
          </p:nvSpPr>
          <p:spPr>
            <a:xfrm>
              <a:off x="2741875" y="3786425"/>
              <a:ext cx="60250" cy="35250"/>
            </a:xfrm>
            <a:custGeom>
              <a:rect b="b" l="l" r="r" t="t"/>
              <a:pathLst>
                <a:path extrusionOk="0" h="1410" w="2410">
                  <a:moveTo>
                    <a:pt x="197" y="0"/>
                  </a:moveTo>
                  <a:lnTo>
                    <a:pt x="1" y="500"/>
                  </a:lnTo>
                  <a:lnTo>
                    <a:pt x="2213" y="1410"/>
                  </a:lnTo>
                  <a:lnTo>
                    <a:pt x="2410" y="91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2820400" y="3718625"/>
              <a:ext cx="26775" cy="26775"/>
            </a:xfrm>
            <a:custGeom>
              <a:rect b="b" l="l" r="r" t="t"/>
              <a:pathLst>
                <a:path extrusionOk="0" h="1071" w="1071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2820400" y="3718625"/>
              <a:ext cx="26775" cy="26775"/>
            </a:xfrm>
            <a:custGeom>
              <a:rect b="b" l="l" r="r" t="t"/>
              <a:pathLst>
                <a:path extrusionOk="0" h="1071" w="1071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2717350" y="3603525"/>
              <a:ext cx="186475" cy="281500"/>
            </a:xfrm>
            <a:custGeom>
              <a:rect b="b" l="l" r="r" t="t"/>
              <a:pathLst>
                <a:path extrusionOk="0" h="11260" w="7459">
                  <a:moveTo>
                    <a:pt x="4657" y="4337"/>
                  </a:moveTo>
                  <a:cubicBezTo>
                    <a:pt x="5103" y="4337"/>
                    <a:pt x="5460" y="4711"/>
                    <a:pt x="5460" y="5139"/>
                  </a:cubicBezTo>
                  <a:cubicBezTo>
                    <a:pt x="5460" y="5586"/>
                    <a:pt x="5103" y="5942"/>
                    <a:pt x="4657" y="5942"/>
                  </a:cubicBezTo>
                  <a:cubicBezTo>
                    <a:pt x="4229" y="5942"/>
                    <a:pt x="3854" y="5586"/>
                    <a:pt x="3854" y="5139"/>
                  </a:cubicBezTo>
                  <a:cubicBezTo>
                    <a:pt x="3854" y="4711"/>
                    <a:pt x="4229" y="4337"/>
                    <a:pt x="4657" y="4337"/>
                  </a:cubicBezTo>
                  <a:close/>
                  <a:moveTo>
                    <a:pt x="5086" y="1"/>
                  </a:moveTo>
                  <a:lnTo>
                    <a:pt x="4800" y="715"/>
                  </a:lnTo>
                  <a:lnTo>
                    <a:pt x="4425" y="554"/>
                  </a:lnTo>
                  <a:lnTo>
                    <a:pt x="2177" y="5978"/>
                  </a:lnTo>
                  <a:cubicBezTo>
                    <a:pt x="2070" y="6246"/>
                    <a:pt x="2106" y="6531"/>
                    <a:pt x="2284" y="6745"/>
                  </a:cubicBezTo>
                  <a:lnTo>
                    <a:pt x="2142" y="7102"/>
                  </a:lnTo>
                  <a:lnTo>
                    <a:pt x="2873" y="7405"/>
                  </a:lnTo>
                  <a:lnTo>
                    <a:pt x="3016" y="7066"/>
                  </a:lnTo>
                  <a:cubicBezTo>
                    <a:pt x="3301" y="7013"/>
                    <a:pt x="3533" y="6852"/>
                    <a:pt x="3658" y="6585"/>
                  </a:cubicBezTo>
                  <a:lnTo>
                    <a:pt x="3801" y="6210"/>
                  </a:lnTo>
                  <a:lnTo>
                    <a:pt x="5621" y="6210"/>
                  </a:lnTo>
                  <a:cubicBezTo>
                    <a:pt x="5692" y="6460"/>
                    <a:pt x="5728" y="6727"/>
                    <a:pt x="5728" y="6995"/>
                  </a:cubicBezTo>
                  <a:cubicBezTo>
                    <a:pt x="5728" y="8762"/>
                    <a:pt x="4301" y="10189"/>
                    <a:pt x="2534" y="10189"/>
                  </a:cubicBezTo>
                  <a:lnTo>
                    <a:pt x="0" y="10189"/>
                  </a:lnTo>
                  <a:lnTo>
                    <a:pt x="0" y="10992"/>
                  </a:lnTo>
                  <a:lnTo>
                    <a:pt x="0" y="11259"/>
                  </a:lnTo>
                  <a:lnTo>
                    <a:pt x="7459" y="11259"/>
                  </a:lnTo>
                  <a:lnTo>
                    <a:pt x="7459" y="10992"/>
                  </a:lnTo>
                  <a:lnTo>
                    <a:pt x="7459" y="10189"/>
                  </a:lnTo>
                  <a:lnTo>
                    <a:pt x="4925" y="10189"/>
                  </a:lnTo>
                  <a:cubicBezTo>
                    <a:pt x="5889" y="9457"/>
                    <a:pt x="6513" y="8298"/>
                    <a:pt x="6513" y="6995"/>
                  </a:cubicBezTo>
                  <a:cubicBezTo>
                    <a:pt x="6513" y="5657"/>
                    <a:pt x="5853" y="4461"/>
                    <a:pt x="4818" y="3748"/>
                  </a:cubicBezTo>
                  <a:lnTo>
                    <a:pt x="5889" y="1161"/>
                  </a:lnTo>
                  <a:lnTo>
                    <a:pt x="5532" y="1018"/>
                  </a:lnTo>
                  <a:lnTo>
                    <a:pt x="5817" y="286"/>
                  </a:lnTo>
                  <a:lnTo>
                    <a:pt x="5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" name="Google Shape;469;p28"/>
          <p:cNvSpPr/>
          <p:nvPr/>
        </p:nvSpPr>
        <p:spPr>
          <a:xfrm>
            <a:off x="8319069" y="1804589"/>
            <a:ext cx="290609" cy="263305"/>
          </a:xfrm>
          <a:custGeom>
            <a:rect b="b" l="l" r="r" t="t"/>
            <a:pathLst>
              <a:path extrusionOk="0" h="9834" w="11724">
                <a:moveTo>
                  <a:pt x="3515" y="520"/>
                </a:moveTo>
                <a:cubicBezTo>
                  <a:pt x="3480" y="627"/>
                  <a:pt x="3462" y="769"/>
                  <a:pt x="3462" y="930"/>
                </a:cubicBezTo>
                <a:lnTo>
                  <a:pt x="3462" y="2125"/>
                </a:lnTo>
                <a:cubicBezTo>
                  <a:pt x="3462" y="2125"/>
                  <a:pt x="3194" y="1983"/>
                  <a:pt x="2927" y="1983"/>
                </a:cubicBezTo>
                <a:cubicBezTo>
                  <a:pt x="2677" y="1983"/>
                  <a:pt x="2409" y="2125"/>
                  <a:pt x="2409" y="2125"/>
                </a:cubicBezTo>
                <a:lnTo>
                  <a:pt x="2409" y="930"/>
                </a:lnTo>
                <a:cubicBezTo>
                  <a:pt x="2409" y="769"/>
                  <a:pt x="2391" y="627"/>
                  <a:pt x="2374" y="520"/>
                </a:cubicBezTo>
                <a:close/>
                <a:moveTo>
                  <a:pt x="6442" y="520"/>
                </a:moveTo>
                <a:cubicBezTo>
                  <a:pt x="6406" y="627"/>
                  <a:pt x="6388" y="769"/>
                  <a:pt x="6388" y="930"/>
                </a:cubicBezTo>
                <a:lnTo>
                  <a:pt x="6388" y="2125"/>
                </a:lnTo>
                <a:cubicBezTo>
                  <a:pt x="6388" y="2125"/>
                  <a:pt x="6138" y="1983"/>
                  <a:pt x="5871" y="1983"/>
                </a:cubicBezTo>
                <a:cubicBezTo>
                  <a:pt x="5603" y="1983"/>
                  <a:pt x="5335" y="2125"/>
                  <a:pt x="5335" y="2125"/>
                </a:cubicBezTo>
                <a:lnTo>
                  <a:pt x="5335" y="930"/>
                </a:lnTo>
                <a:cubicBezTo>
                  <a:pt x="5335" y="769"/>
                  <a:pt x="5318" y="627"/>
                  <a:pt x="5300" y="520"/>
                </a:cubicBezTo>
                <a:close/>
                <a:moveTo>
                  <a:pt x="9368" y="520"/>
                </a:moveTo>
                <a:cubicBezTo>
                  <a:pt x="9350" y="627"/>
                  <a:pt x="9332" y="769"/>
                  <a:pt x="9332" y="930"/>
                </a:cubicBezTo>
                <a:lnTo>
                  <a:pt x="9332" y="2125"/>
                </a:lnTo>
                <a:cubicBezTo>
                  <a:pt x="9332" y="2125"/>
                  <a:pt x="9065" y="1983"/>
                  <a:pt x="8797" y="1983"/>
                </a:cubicBezTo>
                <a:cubicBezTo>
                  <a:pt x="8529" y="1983"/>
                  <a:pt x="8262" y="2125"/>
                  <a:pt x="8262" y="2125"/>
                </a:cubicBezTo>
                <a:lnTo>
                  <a:pt x="8262" y="930"/>
                </a:lnTo>
                <a:cubicBezTo>
                  <a:pt x="8262" y="769"/>
                  <a:pt x="8244" y="627"/>
                  <a:pt x="8226" y="520"/>
                </a:cubicBezTo>
                <a:close/>
                <a:moveTo>
                  <a:pt x="10653" y="3321"/>
                </a:moveTo>
                <a:lnTo>
                  <a:pt x="10653" y="9048"/>
                </a:lnTo>
                <a:lnTo>
                  <a:pt x="1071" y="9048"/>
                </a:lnTo>
                <a:lnTo>
                  <a:pt x="1071" y="3321"/>
                </a:lnTo>
                <a:lnTo>
                  <a:pt x="1874" y="3321"/>
                </a:lnTo>
                <a:lnTo>
                  <a:pt x="1874" y="7443"/>
                </a:lnTo>
                <a:cubicBezTo>
                  <a:pt x="1874" y="8031"/>
                  <a:pt x="2356" y="8513"/>
                  <a:pt x="2927" y="8513"/>
                </a:cubicBezTo>
                <a:cubicBezTo>
                  <a:pt x="3533" y="8513"/>
                  <a:pt x="3997" y="8031"/>
                  <a:pt x="3997" y="7443"/>
                </a:cubicBezTo>
                <a:lnTo>
                  <a:pt x="3997" y="3321"/>
                </a:lnTo>
                <a:lnTo>
                  <a:pt x="4800" y="3321"/>
                </a:lnTo>
                <a:lnTo>
                  <a:pt x="4800" y="7443"/>
                </a:lnTo>
                <a:cubicBezTo>
                  <a:pt x="4800" y="8031"/>
                  <a:pt x="5282" y="8513"/>
                  <a:pt x="5871" y="8513"/>
                </a:cubicBezTo>
                <a:cubicBezTo>
                  <a:pt x="6459" y="8513"/>
                  <a:pt x="6923" y="8031"/>
                  <a:pt x="6923" y="7443"/>
                </a:cubicBezTo>
                <a:lnTo>
                  <a:pt x="6923" y="3321"/>
                </a:lnTo>
                <a:lnTo>
                  <a:pt x="7726" y="3321"/>
                </a:lnTo>
                <a:lnTo>
                  <a:pt x="7726" y="7443"/>
                </a:lnTo>
                <a:cubicBezTo>
                  <a:pt x="7726" y="8031"/>
                  <a:pt x="8208" y="8513"/>
                  <a:pt x="8797" y="8513"/>
                </a:cubicBezTo>
                <a:cubicBezTo>
                  <a:pt x="9386" y="8513"/>
                  <a:pt x="9850" y="8031"/>
                  <a:pt x="9850" y="7443"/>
                </a:cubicBezTo>
                <a:lnTo>
                  <a:pt x="9850" y="3321"/>
                </a:lnTo>
                <a:close/>
                <a:moveTo>
                  <a:pt x="1861" y="0"/>
                </a:moveTo>
                <a:cubicBezTo>
                  <a:pt x="1718" y="0"/>
                  <a:pt x="1623" y="118"/>
                  <a:pt x="1606" y="252"/>
                </a:cubicBezTo>
                <a:cubicBezTo>
                  <a:pt x="1606" y="359"/>
                  <a:pt x="1695" y="484"/>
                  <a:pt x="1803" y="520"/>
                </a:cubicBezTo>
                <a:cubicBezTo>
                  <a:pt x="1820" y="537"/>
                  <a:pt x="1874" y="645"/>
                  <a:pt x="1874" y="930"/>
                </a:cubicBezTo>
                <a:lnTo>
                  <a:pt x="1874" y="2786"/>
                </a:lnTo>
                <a:lnTo>
                  <a:pt x="1071" y="2786"/>
                </a:lnTo>
                <a:lnTo>
                  <a:pt x="1071" y="1590"/>
                </a:lnTo>
                <a:lnTo>
                  <a:pt x="536" y="1590"/>
                </a:lnTo>
                <a:lnTo>
                  <a:pt x="536" y="9048"/>
                </a:lnTo>
                <a:lnTo>
                  <a:pt x="0" y="9048"/>
                </a:lnTo>
                <a:lnTo>
                  <a:pt x="0" y="9833"/>
                </a:lnTo>
                <a:lnTo>
                  <a:pt x="11723" y="9833"/>
                </a:lnTo>
                <a:lnTo>
                  <a:pt x="11723" y="9048"/>
                </a:lnTo>
                <a:lnTo>
                  <a:pt x="11188" y="9048"/>
                </a:lnTo>
                <a:lnTo>
                  <a:pt x="11188" y="1590"/>
                </a:lnTo>
                <a:lnTo>
                  <a:pt x="10653" y="1590"/>
                </a:lnTo>
                <a:lnTo>
                  <a:pt x="10653" y="2786"/>
                </a:lnTo>
                <a:lnTo>
                  <a:pt x="9850" y="2786"/>
                </a:lnTo>
                <a:lnTo>
                  <a:pt x="9850" y="930"/>
                </a:lnTo>
                <a:cubicBezTo>
                  <a:pt x="9850" y="645"/>
                  <a:pt x="9921" y="537"/>
                  <a:pt x="9921" y="520"/>
                </a:cubicBezTo>
                <a:cubicBezTo>
                  <a:pt x="10046" y="484"/>
                  <a:pt x="10117" y="377"/>
                  <a:pt x="10117" y="252"/>
                </a:cubicBezTo>
                <a:cubicBezTo>
                  <a:pt x="10117" y="118"/>
                  <a:pt x="10024" y="0"/>
                  <a:pt x="9880" y="0"/>
                </a:cubicBezTo>
                <a:cubicBezTo>
                  <a:pt x="9870" y="0"/>
                  <a:pt x="9860" y="1"/>
                  <a:pt x="9850" y="2"/>
                </a:cubicBezTo>
                <a:lnTo>
                  <a:pt x="7744" y="2"/>
                </a:lnTo>
                <a:cubicBezTo>
                  <a:pt x="7735" y="1"/>
                  <a:pt x="7726" y="0"/>
                  <a:pt x="7717" y="0"/>
                </a:cubicBezTo>
                <a:cubicBezTo>
                  <a:pt x="7586" y="0"/>
                  <a:pt x="7475" y="118"/>
                  <a:pt x="7459" y="252"/>
                </a:cubicBezTo>
                <a:cubicBezTo>
                  <a:pt x="7459" y="359"/>
                  <a:pt x="7548" y="484"/>
                  <a:pt x="7655" y="520"/>
                </a:cubicBezTo>
                <a:cubicBezTo>
                  <a:pt x="7673" y="537"/>
                  <a:pt x="7726" y="645"/>
                  <a:pt x="7726" y="930"/>
                </a:cubicBezTo>
                <a:lnTo>
                  <a:pt x="7726" y="2786"/>
                </a:lnTo>
                <a:lnTo>
                  <a:pt x="6923" y="2786"/>
                </a:lnTo>
                <a:lnTo>
                  <a:pt x="6923" y="930"/>
                </a:lnTo>
                <a:cubicBezTo>
                  <a:pt x="6923" y="645"/>
                  <a:pt x="6995" y="537"/>
                  <a:pt x="6995" y="520"/>
                </a:cubicBezTo>
                <a:cubicBezTo>
                  <a:pt x="7120" y="484"/>
                  <a:pt x="7191" y="377"/>
                  <a:pt x="7191" y="252"/>
                </a:cubicBezTo>
                <a:cubicBezTo>
                  <a:pt x="7191" y="118"/>
                  <a:pt x="7097" y="0"/>
                  <a:pt x="6954" y="0"/>
                </a:cubicBezTo>
                <a:cubicBezTo>
                  <a:pt x="6944" y="0"/>
                  <a:pt x="6934" y="1"/>
                  <a:pt x="6923" y="2"/>
                </a:cubicBezTo>
                <a:lnTo>
                  <a:pt x="4818" y="2"/>
                </a:lnTo>
                <a:cubicBezTo>
                  <a:pt x="4808" y="1"/>
                  <a:pt x="4798" y="0"/>
                  <a:pt x="4788" y="0"/>
                </a:cubicBezTo>
                <a:cubicBezTo>
                  <a:pt x="4644" y="0"/>
                  <a:pt x="4549" y="118"/>
                  <a:pt x="4532" y="252"/>
                </a:cubicBezTo>
                <a:cubicBezTo>
                  <a:pt x="4532" y="359"/>
                  <a:pt x="4622" y="484"/>
                  <a:pt x="4729" y="520"/>
                </a:cubicBezTo>
                <a:cubicBezTo>
                  <a:pt x="4747" y="537"/>
                  <a:pt x="4800" y="645"/>
                  <a:pt x="4800" y="930"/>
                </a:cubicBezTo>
                <a:lnTo>
                  <a:pt x="4800" y="2786"/>
                </a:lnTo>
                <a:lnTo>
                  <a:pt x="3997" y="2786"/>
                </a:lnTo>
                <a:lnTo>
                  <a:pt x="3997" y="930"/>
                </a:lnTo>
                <a:cubicBezTo>
                  <a:pt x="3997" y="645"/>
                  <a:pt x="4051" y="537"/>
                  <a:pt x="4069" y="520"/>
                </a:cubicBezTo>
                <a:cubicBezTo>
                  <a:pt x="4193" y="484"/>
                  <a:pt x="4265" y="377"/>
                  <a:pt x="4265" y="252"/>
                </a:cubicBezTo>
                <a:cubicBezTo>
                  <a:pt x="4265" y="118"/>
                  <a:pt x="4171" y="0"/>
                  <a:pt x="4028" y="0"/>
                </a:cubicBezTo>
                <a:cubicBezTo>
                  <a:pt x="4018" y="0"/>
                  <a:pt x="4008" y="1"/>
                  <a:pt x="3997" y="2"/>
                </a:cubicBezTo>
                <a:lnTo>
                  <a:pt x="1892" y="2"/>
                </a:lnTo>
                <a:cubicBezTo>
                  <a:pt x="1881" y="1"/>
                  <a:pt x="1871" y="0"/>
                  <a:pt x="18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0" name="Google Shape;470;p28"/>
          <p:cNvGrpSpPr/>
          <p:nvPr/>
        </p:nvGrpSpPr>
        <p:grpSpPr>
          <a:xfrm>
            <a:off x="3549988" y="2331005"/>
            <a:ext cx="249040" cy="285234"/>
            <a:chOff x="3927075" y="3612900"/>
            <a:chExt cx="251175" cy="266325"/>
          </a:xfrm>
        </p:grpSpPr>
        <p:sp>
          <p:nvSpPr>
            <p:cNvPr id="471" name="Google Shape;471;p28"/>
            <p:cNvSpPr/>
            <p:nvPr/>
          </p:nvSpPr>
          <p:spPr>
            <a:xfrm>
              <a:off x="4031450" y="37262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4" y="1"/>
                  </a:moveTo>
                  <a:cubicBezTo>
                    <a:pt x="358" y="1"/>
                    <a:pt x="1" y="357"/>
                    <a:pt x="1" y="786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50" y="1589"/>
                    <a:pt x="1607" y="1232"/>
                    <a:pt x="1607" y="786"/>
                  </a:cubicBezTo>
                  <a:cubicBezTo>
                    <a:pt x="1607" y="357"/>
                    <a:pt x="1250" y="1"/>
                    <a:pt x="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3927075" y="3612900"/>
              <a:ext cx="251175" cy="266325"/>
            </a:xfrm>
            <a:custGeom>
              <a:rect b="b" l="l" r="r" t="t"/>
              <a:pathLst>
                <a:path extrusionOk="0" h="10653" w="10047">
                  <a:moveTo>
                    <a:pt x="4979" y="536"/>
                  </a:moveTo>
                  <a:cubicBezTo>
                    <a:pt x="5389" y="536"/>
                    <a:pt x="5889" y="1249"/>
                    <a:pt x="6228" y="2463"/>
                  </a:cubicBezTo>
                  <a:cubicBezTo>
                    <a:pt x="5853" y="2606"/>
                    <a:pt x="5425" y="2766"/>
                    <a:pt x="5014" y="2945"/>
                  </a:cubicBezTo>
                  <a:cubicBezTo>
                    <a:pt x="4586" y="2748"/>
                    <a:pt x="4158" y="2570"/>
                    <a:pt x="3748" y="2445"/>
                  </a:cubicBezTo>
                  <a:cubicBezTo>
                    <a:pt x="4069" y="1232"/>
                    <a:pt x="4586" y="536"/>
                    <a:pt x="4979" y="536"/>
                  </a:cubicBezTo>
                  <a:close/>
                  <a:moveTo>
                    <a:pt x="6353" y="2980"/>
                  </a:moveTo>
                  <a:cubicBezTo>
                    <a:pt x="6406" y="3230"/>
                    <a:pt x="6442" y="3480"/>
                    <a:pt x="6478" y="3747"/>
                  </a:cubicBezTo>
                  <a:cubicBezTo>
                    <a:pt x="6335" y="3658"/>
                    <a:pt x="6210" y="3569"/>
                    <a:pt x="6049" y="3480"/>
                  </a:cubicBezTo>
                  <a:cubicBezTo>
                    <a:pt x="5907" y="3408"/>
                    <a:pt x="5782" y="3337"/>
                    <a:pt x="5639" y="3248"/>
                  </a:cubicBezTo>
                  <a:cubicBezTo>
                    <a:pt x="5871" y="3141"/>
                    <a:pt x="6121" y="3069"/>
                    <a:pt x="6353" y="2980"/>
                  </a:cubicBezTo>
                  <a:close/>
                  <a:moveTo>
                    <a:pt x="3605" y="2962"/>
                  </a:moveTo>
                  <a:cubicBezTo>
                    <a:pt x="3855" y="3034"/>
                    <a:pt x="4122" y="3141"/>
                    <a:pt x="4390" y="3248"/>
                  </a:cubicBezTo>
                  <a:cubicBezTo>
                    <a:pt x="4265" y="3319"/>
                    <a:pt x="4122" y="3391"/>
                    <a:pt x="3980" y="3480"/>
                  </a:cubicBezTo>
                  <a:cubicBezTo>
                    <a:pt x="3819" y="3587"/>
                    <a:pt x="3658" y="3694"/>
                    <a:pt x="3480" y="3801"/>
                  </a:cubicBezTo>
                  <a:cubicBezTo>
                    <a:pt x="3516" y="3498"/>
                    <a:pt x="3551" y="3230"/>
                    <a:pt x="3605" y="2962"/>
                  </a:cubicBezTo>
                  <a:close/>
                  <a:moveTo>
                    <a:pt x="1785" y="2623"/>
                  </a:moveTo>
                  <a:cubicBezTo>
                    <a:pt x="2178" y="2623"/>
                    <a:pt x="2606" y="2695"/>
                    <a:pt x="3087" y="2820"/>
                  </a:cubicBezTo>
                  <a:cubicBezTo>
                    <a:pt x="2998" y="3230"/>
                    <a:pt x="2927" y="3712"/>
                    <a:pt x="2891" y="4194"/>
                  </a:cubicBezTo>
                  <a:cubicBezTo>
                    <a:pt x="2517" y="4461"/>
                    <a:pt x="2178" y="4711"/>
                    <a:pt x="1892" y="4996"/>
                  </a:cubicBezTo>
                  <a:cubicBezTo>
                    <a:pt x="1000" y="4086"/>
                    <a:pt x="625" y="3284"/>
                    <a:pt x="821" y="2927"/>
                  </a:cubicBezTo>
                  <a:cubicBezTo>
                    <a:pt x="946" y="2730"/>
                    <a:pt x="1285" y="2623"/>
                    <a:pt x="1785" y="2623"/>
                  </a:cubicBezTo>
                  <a:close/>
                  <a:moveTo>
                    <a:pt x="8244" y="2623"/>
                  </a:moveTo>
                  <a:cubicBezTo>
                    <a:pt x="8726" y="2623"/>
                    <a:pt x="9083" y="2748"/>
                    <a:pt x="9208" y="2927"/>
                  </a:cubicBezTo>
                  <a:cubicBezTo>
                    <a:pt x="9404" y="3284"/>
                    <a:pt x="9047" y="4086"/>
                    <a:pt x="8137" y="4996"/>
                  </a:cubicBezTo>
                  <a:cubicBezTo>
                    <a:pt x="7816" y="4693"/>
                    <a:pt x="7459" y="4408"/>
                    <a:pt x="7049" y="4122"/>
                  </a:cubicBezTo>
                  <a:cubicBezTo>
                    <a:pt x="7013" y="3676"/>
                    <a:pt x="6941" y="3230"/>
                    <a:pt x="6852" y="2837"/>
                  </a:cubicBezTo>
                  <a:cubicBezTo>
                    <a:pt x="7352" y="2695"/>
                    <a:pt x="7851" y="2623"/>
                    <a:pt x="8244" y="2623"/>
                  </a:cubicBezTo>
                  <a:close/>
                  <a:moveTo>
                    <a:pt x="2856" y="4872"/>
                  </a:moveTo>
                  <a:cubicBezTo>
                    <a:pt x="2856" y="5032"/>
                    <a:pt x="2856" y="5175"/>
                    <a:pt x="2856" y="5318"/>
                  </a:cubicBezTo>
                  <a:cubicBezTo>
                    <a:pt x="2856" y="5496"/>
                    <a:pt x="2856" y="5674"/>
                    <a:pt x="2856" y="5835"/>
                  </a:cubicBezTo>
                  <a:cubicBezTo>
                    <a:pt x="2659" y="5674"/>
                    <a:pt x="2463" y="5514"/>
                    <a:pt x="2285" y="5353"/>
                  </a:cubicBezTo>
                  <a:cubicBezTo>
                    <a:pt x="2463" y="5193"/>
                    <a:pt x="2659" y="5032"/>
                    <a:pt x="2856" y="4872"/>
                  </a:cubicBezTo>
                  <a:close/>
                  <a:moveTo>
                    <a:pt x="7102" y="4818"/>
                  </a:moveTo>
                  <a:cubicBezTo>
                    <a:pt x="7334" y="5014"/>
                    <a:pt x="7548" y="5193"/>
                    <a:pt x="7744" y="5371"/>
                  </a:cubicBezTo>
                  <a:cubicBezTo>
                    <a:pt x="7548" y="5550"/>
                    <a:pt x="7334" y="5728"/>
                    <a:pt x="7102" y="5906"/>
                  </a:cubicBezTo>
                  <a:cubicBezTo>
                    <a:pt x="7102" y="5710"/>
                    <a:pt x="7102" y="5532"/>
                    <a:pt x="7102" y="5335"/>
                  </a:cubicBezTo>
                  <a:cubicBezTo>
                    <a:pt x="7102" y="5157"/>
                    <a:pt x="7102" y="4979"/>
                    <a:pt x="7102" y="4818"/>
                  </a:cubicBezTo>
                  <a:close/>
                  <a:moveTo>
                    <a:pt x="5014" y="3551"/>
                  </a:moveTo>
                  <a:cubicBezTo>
                    <a:pt x="5264" y="3658"/>
                    <a:pt x="5514" y="3801"/>
                    <a:pt x="5782" y="3944"/>
                  </a:cubicBezTo>
                  <a:cubicBezTo>
                    <a:pt x="6049" y="4104"/>
                    <a:pt x="6317" y="4265"/>
                    <a:pt x="6549" y="4425"/>
                  </a:cubicBezTo>
                  <a:cubicBezTo>
                    <a:pt x="6585" y="4711"/>
                    <a:pt x="6585" y="5014"/>
                    <a:pt x="6585" y="5318"/>
                  </a:cubicBezTo>
                  <a:cubicBezTo>
                    <a:pt x="6585" y="5657"/>
                    <a:pt x="6567" y="5978"/>
                    <a:pt x="6531" y="6299"/>
                  </a:cubicBezTo>
                  <a:cubicBezTo>
                    <a:pt x="6317" y="6424"/>
                    <a:pt x="6103" y="6567"/>
                    <a:pt x="5853" y="6709"/>
                  </a:cubicBezTo>
                  <a:cubicBezTo>
                    <a:pt x="5585" y="6870"/>
                    <a:pt x="5300" y="7030"/>
                    <a:pt x="5014" y="7155"/>
                  </a:cubicBezTo>
                  <a:cubicBezTo>
                    <a:pt x="4747" y="7030"/>
                    <a:pt x="4461" y="6870"/>
                    <a:pt x="4176" y="6709"/>
                  </a:cubicBezTo>
                  <a:cubicBezTo>
                    <a:pt x="3908" y="6549"/>
                    <a:pt x="3658" y="6388"/>
                    <a:pt x="3409" y="6228"/>
                  </a:cubicBezTo>
                  <a:cubicBezTo>
                    <a:pt x="3391" y="5942"/>
                    <a:pt x="3391" y="5657"/>
                    <a:pt x="3391" y="5318"/>
                  </a:cubicBezTo>
                  <a:cubicBezTo>
                    <a:pt x="3391" y="5032"/>
                    <a:pt x="3391" y="4764"/>
                    <a:pt x="3409" y="4479"/>
                  </a:cubicBezTo>
                  <a:cubicBezTo>
                    <a:pt x="3676" y="4301"/>
                    <a:pt x="3944" y="4122"/>
                    <a:pt x="4265" y="3944"/>
                  </a:cubicBezTo>
                  <a:cubicBezTo>
                    <a:pt x="4515" y="3801"/>
                    <a:pt x="4765" y="3658"/>
                    <a:pt x="5014" y="3551"/>
                  </a:cubicBezTo>
                  <a:close/>
                  <a:moveTo>
                    <a:pt x="6478" y="6959"/>
                  </a:moveTo>
                  <a:cubicBezTo>
                    <a:pt x="6424" y="7227"/>
                    <a:pt x="6388" y="7477"/>
                    <a:pt x="6353" y="7691"/>
                  </a:cubicBezTo>
                  <a:cubicBezTo>
                    <a:pt x="6121" y="7619"/>
                    <a:pt x="5871" y="7530"/>
                    <a:pt x="5639" y="7423"/>
                  </a:cubicBezTo>
                  <a:cubicBezTo>
                    <a:pt x="5800" y="7352"/>
                    <a:pt x="5960" y="7262"/>
                    <a:pt x="6121" y="7155"/>
                  </a:cubicBezTo>
                  <a:cubicBezTo>
                    <a:pt x="6246" y="7102"/>
                    <a:pt x="6371" y="7030"/>
                    <a:pt x="6478" y="6959"/>
                  </a:cubicBezTo>
                  <a:close/>
                  <a:moveTo>
                    <a:pt x="3480" y="6906"/>
                  </a:moveTo>
                  <a:lnTo>
                    <a:pt x="3480" y="6906"/>
                  </a:lnTo>
                  <a:cubicBezTo>
                    <a:pt x="3641" y="7013"/>
                    <a:pt x="3766" y="7084"/>
                    <a:pt x="3926" y="7173"/>
                  </a:cubicBezTo>
                  <a:cubicBezTo>
                    <a:pt x="4069" y="7262"/>
                    <a:pt x="4229" y="7352"/>
                    <a:pt x="4390" y="7423"/>
                  </a:cubicBezTo>
                  <a:cubicBezTo>
                    <a:pt x="4122" y="7530"/>
                    <a:pt x="3873" y="7637"/>
                    <a:pt x="3623" y="7709"/>
                  </a:cubicBezTo>
                  <a:cubicBezTo>
                    <a:pt x="3569" y="7459"/>
                    <a:pt x="3534" y="7191"/>
                    <a:pt x="3480" y="6906"/>
                  </a:cubicBezTo>
                  <a:close/>
                  <a:moveTo>
                    <a:pt x="1910" y="5728"/>
                  </a:moveTo>
                  <a:cubicBezTo>
                    <a:pt x="2213" y="5996"/>
                    <a:pt x="2552" y="6263"/>
                    <a:pt x="2909" y="6531"/>
                  </a:cubicBezTo>
                  <a:cubicBezTo>
                    <a:pt x="2945" y="6995"/>
                    <a:pt x="3016" y="7441"/>
                    <a:pt x="3105" y="7851"/>
                  </a:cubicBezTo>
                  <a:cubicBezTo>
                    <a:pt x="2659" y="7976"/>
                    <a:pt x="2231" y="8030"/>
                    <a:pt x="1856" y="8030"/>
                  </a:cubicBezTo>
                  <a:cubicBezTo>
                    <a:pt x="1375" y="8030"/>
                    <a:pt x="1018" y="7905"/>
                    <a:pt x="911" y="7726"/>
                  </a:cubicBezTo>
                  <a:cubicBezTo>
                    <a:pt x="697" y="7387"/>
                    <a:pt x="1053" y="6602"/>
                    <a:pt x="1910" y="5728"/>
                  </a:cubicBezTo>
                  <a:close/>
                  <a:moveTo>
                    <a:pt x="8137" y="5728"/>
                  </a:moveTo>
                  <a:cubicBezTo>
                    <a:pt x="8976" y="6602"/>
                    <a:pt x="9332" y="7387"/>
                    <a:pt x="9136" y="7726"/>
                  </a:cubicBezTo>
                  <a:cubicBezTo>
                    <a:pt x="9011" y="7923"/>
                    <a:pt x="8672" y="8030"/>
                    <a:pt x="8173" y="8030"/>
                  </a:cubicBezTo>
                  <a:cubicBezTo>
                    <a:pt x="7780" y="8030"/>
                    <a:pt x="7334" y="7958"/>
                    <a:pt x="6870" y="7851"/>
                  </a:cubicBezTo>
                  <a:cubicBezTo>
                    <a:pt x="6941" y="7441"/>
                    <a:pt x="7013" y="7030"/>
                    <a:pt x="7049" y="6584"/>
                  </a:cubicBezTo>
                  <a:cubicBezTo>
                    <a:pt x="7459" y="6299"/>
                    <a:pt x="7816" y="6031"/>
                    <a:pt x="8137" y="5728"/>
                  </a:cubicBezTo>
                  <a:close/>
                  <a:moveTo>
                    <a:pt x="5014" y="7744"/>
                  </a:moveTo>
                  <a:cubicBezTo>
                    <a:pt x="5425" y="7923"/>
                    <a:pt x="5835" y="8083"/>
                    <a:pt x="6210" y="8208"/>
                  </a:cubicBezTo>
                  <a:cubicBezTo>
                    <a:pt x="5871" y="9421"/>
                    <a:pt x="5389" y="10117"/>
                    <a:pt x="4979" y="10117"/>
                  </a:cubicBezTo>
                  <a:cubicBezTo>
                    <a:pt x="4586" y="10117"/>
                    <a:pt x="4069" y="9421"/>
                    <a:pt x="3748" y="8226"/>
                  </a:cubicBezTo>
                  <a:cubicBezTo>
                    <a:pt x="4158" y="8101"/>
                    <a:pt x="4586" y="7940"/>
                    <a:pt x="5014" y="7744"/>
                  </a:cubicBezTo>
                  <a:close/>
                  <a:moveTo>
                    <a:pt x="4979" y="0"/>
                  </a:moveTo>
                  <a:cubicBezTo>
                    <a:pt x="4265" y="0"/>
                    <a:pt x="3605" y="910"/>
                    <a:pt x="3230" y="2302"/>
                  </a:cubicBezTo>
                  <a:cubicBezTo>
                    <a:pt x="2695" y="2159"/>
                    <a:pt x="2213" y="2088"/>
                    <a:pt x="1803" y="2088"/>
                  </a:cubicBezTo>
                  <a:cubicBezTo>
                    <a:pt x="1107" y="2088"/>
                    <a:pt x="590" y="2267"/>
                    <a:pt x="375" y="2659"/>
                  </a:cubicBezTo>
                  <a:cubicBezTo>
                    <a:pt x="1" y="3301"/>
                    <a:pt x="482" y="4318"/>
                    <a:pt x="1517" y="5353"/>
                  </a:cubicBezTo>
                  <a:cubicBezTo>
                    <a:pt x="536" y="6370"/>
                    <a:pt x="72" y="7352"/>
                    <a:pt x="447" y="7976"/>
                  </a:cubicBezTo>
                  <a:cubicBezTo>
                    <a:pt x="661" y="8369"/>
                    <a:pt x="1178" y="8547"/>
                    <a:pt x="1856" y="8547"/>
                  </a:cubicBezTo>
                  <a:cubicBezTo>
                    <a:pt x="2267" y="8547"/>
                    <a:pt x="2731" y="8494"/>
                    <a:pt x="3230" y="8369"/>
                  </a:cubicBezTo>
                  <a:cubicBezTo>
                    <a:pt x="3623" y="9743"/>
                    <a:pt x="4265" y="10653"/>
                    <a:pt x="4979" y="10653"/>
                  </a:cubicBezTo>
                  <a:cubicBezTo>
                    <a:pt x="5693" y="10653"/>
                    <a:pt x="6353" y="9743"/>
                    <a:pt x="6727" y="8369"/>
                  </a:cubicBezTo>
                  <a:cubicBezTo>
                    <a:pt x="7245" y="8494"/>
                    <a:pt x="7727" y="8583"/>
                    <a:pt x="8155" y="8583"/>
                  </a:cubicBezTo>
                  <a:cubicBezTo>
                    <a:pt x="8851" y="8583"/>
                    <a:pt x="9350" y="8387"/>
                    <a:pt x="9582" y="8012"/>
                  </a:cubicBezTo>
                  <a:cubicBezTo>
                    <a:pt x="9939" y="7387"/>
                    <a:pt x="9493" y="6388"/>
                    <a:pt x="8512" y="5389"/>
                  </a:cubicBezTo>
                  <a:cubicBezTo>
                    <a:pt x="9564" y="4336"/>
                    <a:pt x="10046" y="3301"/>
                    <a:pt x="9671" y="2659"/>
                  </a:cubicBezTo>
                  <a:cubicBezTo>
                    <a:pt x="9439" y="2284"/>
                    <a:pt x="8940" y="2106"/>
                    <a:pt x="8244" y="2106"/>
                  </a:cubicBezTo>
                  <a:cubicBezTo>
                    <a:pt x="7798" y="2106"/>
                    <a:pt x="7298" y="2177"/>
                    <a:pt x="6745" y="2320"/>
                  </a:cubicBezTo>
                  <a:cubicBezTo>
                    <a:pt x="6353" y="928"/>
                    <a:pt x="5710" y="0"/>
                    <a:pt x="4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28"/>
          <p:cNvGrpSpPr/>
          <p:nvPr/>
        </p:nvGrpSpPr>
        <p:grpSpPr>
          <a:xfrm>
            <a:off x="3946067" y="2377829"/>
            <a:ext cx="252114" cy="272810"/>
            <a:chOff x="4324975" y="3617800"/>
            <a:chExt cx="254275" cy="254725"/>
          </a:xfrm>
        </p:grpSpPr>
        <p:sp>
          <p:nvSpPr>
            <p:cNvPr id="474" name="Google Shape;474;p28"/>
            <p:cNvSpPr/>
            <p:nvPr/>
          </p:nvSpPr>
          <p:spPr>
            <a:xfrm>
              <a:off x="4347275" y="3641900"/>
              <a:ext cx="186025" cy="230625"/>
            </a:xfrm>
            <a:custGeom>
              <a:rect b="b" l="l" r="r" t="t"/>
              <a:pathLst>
                <a:path extrusionOk="0" h="9225" w="7441">
                  <a:moveTo>
                    <a:pt x="3819" y="3747"/>
                  </a:moveTo>
                  <a:lnTo>
                    <a:pt x="3819" y="5228"/>
                  </a:lnTo>
                  <a:lnTo>
                    <a:pt x="3212" y="5228"/>
                  </a:lnTo>
                  <a:lnTo>
                    <a:pt x="3819" y="3747"/>
                  </a:lnTo>
                  <a:close/>
                  <a:moveTo>
                    <a:pt x="4354" y="3747"/>
                  </a:moveTo>
                  <a:lnTo>
                    <a:pt x="4979" y="5228"/>
                  </a:lnTo>
                  <a:lnTo>
                    <a:pt x="4354" y="5228"/>
                  </a:lnTo>
                  <a:lnTo>
                    <a:pt x="4354" y="3747"/>
                  </a:lnTo>
                  <a:close/>
                  <a:moveTo>
                    <a:pt x="6923" y="0"/>
                  </a:moveTo>
                  <a:lnTo>
                    <a:pt x="0" y="2873"/>
                  </a:lnTo>
                  <a:lnTo>
                    <a:pt x="500" y="4104"/>
                  </a:lnTo>
                  <a:lnTo>
                    <a:pt x="3623" y="2802"/>
                  </a:lnTo>
                  <a:lnTo>
                    <a:pt x="1339" y="8315"/>
                  </a:lnTo>
                  <a:cubicBezTo>
                    <a:pt x="1303" y="8458"/>
                    <a:pt x="1357" y="8618"/>
                    <a:pt x="1499" y="8672"/>
                  </a:cubicBezTo>
                  <a:cubicBezTo>
                    <a:pt x="1535" y="8690"/>
                    <a:pt x="1571" y="8690"/>
                    <a:pt x="1588" y="8690"/>
                  </a:cubicBezTo>
                  <a:cubicBezTo>
                    <a:pt x="1696" y="8690"/>
                    <a:pt x="1803" y="8618"/>
                    <a:pt x="1838" y="8529"/>
                  </a:cubicBezTo>
                  <a:lnTo>
                    <a:pt x="2980" y="5763"/>
                  </a:lnTo>
                  <a:lnTo>
                    <a:pt x="3819" y="5763"/>
                  </a:lnTo>
                  <a:lnTo>
                    <a:pt x="3819" y="8957"/>
                  </a:lnTo>
                  <a:cubicBezTo>
                    <a:pt x="3819" y="9100"/>
                    <a:pt x="3944" y="9225"/>
                    <a:pt x="4086" y="9225"/>
                  </a:cubicBezTo>
                  <a:cubicBezTo>
                    <a:pt x="4229" y="9225"/>
                    <a:pt x="4354" y="9100"/>
                    <a:pt x="4354" y="8957"/>
                  </a:cubicBezTo>
                  <a:lnTo>
                    <a:pt x="4354" y="5763"/>
                  </a:lnTo>
                  <a:lnTo>
                    <a:pt x="5193" y="5763"/>
                  </a:lnTo>
                  <a:lnTo>
                    <a:pt x="6335" y="8529"/>
                  </a:lnTo>
                  <a:cubicBezTo>
                    <a:pt x="6370" y="8636"/>
                    <a:pt x="6477" y="8690"/>
                    <a:pt x="6567" y="8690"/>
                  </a:cubicBezTo>
                  <a:cubicBezTo>
                    <a:pt x="6620" y="8690"/>
                    <a:pt x="6638" y="8690"/>
                    <a:pt x="6674" y="8672"/>
                  </a:cubicBezTo>
                  <a:cubicBezTo>
                    <a:pt x="6816" y="8618"/>
                    <a:pt x="6888" y="8458"/>
                    <a:pt x="6816" y="8315"/>
                  </a:cubicBezTo>
                  <a:lnTo>
                    <a:pt x="4425" y="2498"/>
                  </a:lnTo>
                  <a:lnTo>
                    <a:pt x="7441" y="1231"/>
                  </a:lnTo>
                  <a:lnTo>
                    <a:pt x="69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4324975" y="3727975"/>
              <a:ext cx="18750" cy="17875"/>
            </a:xfrm>
            <a:custGeom>
              <a:rect b="b" l="l" r="r" t="t"/>
              <a:pathLst>
                <a:path extrusionOk="0" h="715" w="750">
                  <a:moveTo>
                    <a:pt x="536" y="1"/>
                  </a:moveTo>
                  <a:lnTo>
                    <a:pt x="0" y="233"/>
                  </a:lnTo>
                  <a:lnTo>
                    <a:pt x="197" y="715"/>
                  </a:lnTo>
                  <a:lnTo>
                    <a:pt x="750" y="500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4529725" y="3617800"/>
              <a:ext cx="49525" cy="55800"/>
            </a:xfrm>
            <a:custGeom>
              <a:rect b="b" l="l" r="r" t="t"/>
              <a:pathLst>
                <a:path extrusionOk="0" h="2232" w="1981">
                  <a:moveTo>
                    <a:pt x="1267" y="1"/>
                  </a:moveTo>
                  <a:lnTo>
                    <a:pt x="0" y="500"/>
                  </a:lnTo>
                  <a:lnTo>
                    <a:pt x="714" y="2231"/>
                  </a:lnTo>
                  <a:lnTo>
                    <a:pt x="1981" y="1731"/>
                  </a:lnTo>
                  <a:lnTo>
                    <a:pt x="12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28"/>
          <p:cNvGrpSpPr/>
          <p:nvPr/>
        </p:nvGrpSpPr>
        <p:grpSpPr>
          <a:xfrm>
            <a:off x="4346311" y="2429425"/>
            <a:ext cx="299904" cy="171065"/>
            <a:chOff x="4728650" y="3665975"/>
            <a:chExt cx="302475" cy="159725"/>
          </a:xfrm>
        </p:grpSpPr>
        <p:sp>
          <p:nvSpPr>
            <p:cNvPr id="478" name="Google Shape;478;p28"/>
            <p:cNvSpPr/>
            <p:nvPr/>
          </p:nvSpPr>
          <p:spPr>
            <a:xfrm>
              <a:off x="4728650" y="3665975"/>
              <a:ext cx="302475" cy="147225"/>
            </a:xfrm>
            <a:custGeom>
              <a:rect b="b" l="l" r="r" t="t"/>
              <a:pathLst>
                <a:path extrusionOk="0" h="5889" w="12099">
                  <a:moveTo>
                    <a:pt x="10403" y="1482"/>
                  </a:moveTo>
                  <a:lnTo>
                    <a:pt x="10403" y="1482"/>
                  </a:lnTo>
                  <a:cubicBezTo>
                    <a:pt x="10082" y="1696"/>
                    <a:pt x="9529" y="1963"/>
                    <a:pt x="9047" y="2231"/>
                  </a:cubicBezTo>
                  <a:cubicBezTo>
                    <a:pt x="8994" y="2088"/>
                    <a:pt x="8958" y="1963"/>
                    <a:pt x="8887" y="1821"/>
                  </a:cubicBezTo>
                  <a:cubicBezTo>
                    <a:pt x="9404" y="1678"/>
                    <a:pt x="10011" y="1535"/>
                    <a:pt x="10403" y="1482"/>
                  </a:cubicBezTo>
                  <a:close/>
                  <a:moveTo>
                    <a:pt x="2981" y="4247"/>
                  </a:moveTo>
                  <a:cubicBezTo>
                    <a:pt x="3034" y="4390"/>
                    <a:pt x="3088" y="4533"/>
                    <a:pt x="3177" y="4658"/>
                  </a:cubicBezTo>
                  <a:cubicBezTo>
                    <a:pt x="2606" y="4836"/>
                    <a:pt x="2124" y="4925"/>
                    <a:pt x="1732" y="5015"/>
                  </a:cubicBezTo>
                  <a:cubicBezTo>
                    <a:pt x="2053" y="4783"/>
                    <a:pt x="2481" y="4533"/>
                    <a:pt x="2981" y="4247"/>
                  </a:cubicBezTo>
                  <a:close/>
                  <a:moveTo>
                    <a:pt x="5996" y="1"/>
                  </a:moveTo>
                  <a:cubicBezTo>
                    <a:pt x="4230" y="1"/>
                    <a:pt x="2820" y="1446"/>
                    <a:pt x="2820" y="3195"/>
                  </a:cubicBezTo>
                  <a:cubicBezTo>
                    <a:pt x="2820" y="3284"/>
                    <a:pt x="2820" y="3355"/>
                    <a:pt x="2820" y="3427"/>
                  </a:cubicBezTo>
                  <a:cubicBezTo>
                    <a:pt x="1089" y="4354"/>
                    <a:pt x="1" y="5229"/>
                    <a:pt x="179" y="5657"/>
                  </a:cubicBezTo>
                  <a:cubicBezTo>
                    <a:pt x="251" y="5817"/>
                    <a:pt x="501" y="5889"/>
                    <a:pt x="893" y="5889"/>
                  </a:cubicBezTo>
                  <a:cubicBezTo>
                    <a:pt x="1981" y="5889"/>
                    <a:pt x="4105" y="5318"/>
                    <a:pt x="6442" y="4372"/>
                  </a:cubicBezTo>
                  <a:cubicBezTo>
                    <a:pt x="9636" y="3052"/>
                    <a:pt x="12098" y="1428"/>
                    <a:pt x="11848" y="804"/>
                  </a:cubicBezTo>
                  <a:cubicBezTo>
                    <a:pt x="11777" y="643"/>
                    <a:pt x="11456" y="625"/>
                    <a:pt x="11063" y="625"/>
                  </a:cubicBezTo>
                  <a:cubicBezTo>
                    <a:pt x="10457" y="625"/>
                    <a:pt x="9529" y="804"/>
                    <a:pt x="8423" y="1125"/>
                  </a:cubicBezTo>
                  <a:cubicBezTo>
                    <a:pt x="7834" y="447"/>
                    <a:pt x="6977" y="1"/>
                    <a:pt x="59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4831700" y="3757875"/>
              <a:ext cx="125825" cy="67825"/>
            </a:xfrm>
            <a:custGeom>
              <a:rect b="b" l="l" r="r" t="t"/>
              <a:pathLst>
                <a:path extrusionOk="0" h="2713" w="5033">
                  <a:moveTo>
                    <a:pt x="5032" y="0"/>
                  </a:moveTo>
                  <a:cubicBezTo>
                    <a:pt x="4265" y="411"/>
                    <a:pt x="3426" y="803"/>
                    <a:pt x="2516" y="1178"/>
                  </a:cubicBezTo>
                  <a:cubicBezTo>
                    <a:pt x="1642" y="1535"/>
                    <a:pt x="786" y="1856"/>
                    <a:pt x="1" y="2088"/>
                  </a:cubicBezTo>
                  <a:cubicBezTo>
                    <a:pt x="536" y="2480"/>
                    <a:pt x="1178" y="2712"/>
                    <a:pt x="1874" y="2712"/>
                  </a:cubicBezTo>
                  <a:cubicBezTo>
                    <a:pt x="3480" y="2712"/>
                    <a:pt x="4800" y="1553"/>
                    <a:pt x="50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28"/>
          <p:cNvGrpSpPr/>
          <p:nvPr/>
        </p:nvGrpSpPr>
        <p:grpSpPr>
          <a:xfrm>
            <a:off x="4741311" y="2395767"/>
            <a:ext cx="287039" cy="222179"/>
            <a:chOff x="5164925" y="3642775"/>
            <a:chExt cx="289500" cy="207450"/>
          </a:xfrm>
        </p:grpSpPr>
        <p:sp>
          <p:nvSpPr>
            <p:cNvPr id="481" name="Google Shape;481;p28"/>
            <p:cNvSpPr/>
            <p:nvPr/>
          </p:nvSpPr>
          <p:spPr>
            <a:xfrm>
              <a:off x="5271975" y="3690075"/>
              <a:ext cx="79875" cy="79875"/>
            </a:xfrm>
            <a:custGeom>
              <a:rect b="b" l="l" r="r" t="t"/>
              <a:pathLst>
                <a:path extrusionOk="0" h="3195" w="3195">
                  <a:moveTo>
                    <a:pt x="1606" y="0"/>
                  </a:moveTo>
                  <a:cubicBezTo>
                    <a:pt x="714" y="0"/>
                    <a:pt x="0" y="714"/>
                    <a:pt x="0" y="1588"/>
                  </a:cubicBezTo>
                  <a:cubicBezTo>
                    <a:pt x="0" y="2480"/>
                    <a:pt x="714" y="3194"/>
                    <a:pt x="1606" y="3194"/>
                  </a:cubicBezTo>
                  <a:cubicBezTo>
                    <a:pt x="2480" y="3194"/>
                    <a:pt x="3194" y="2480"/>
                    <a:pt x="3194" y="1588"/>
                  </a:cubicBezTo>
                  <a:cubicBezTo>
                    <a:pt x="3194" y="714"/>
                    <a:pt x="2480" y="0"/>
                    <a:pt x="16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5368325" y="3670900"/>
              <a:ext cx="26775" cy="26325"/>
            </a:xfrm>
            <a:custGeom>
              <a:rect b="b" l="l" r="r" t="t"/>
              <a:pathLst>
                <a:path extrusionOk="0" h="1053" w="1071">
                  <a:moveTo>
                    <a:pt x="536" y="0"/>
                  </a:moveTo>
                  <a:cubicBezTo>
                    <a:pt x="250" y="0"/>
                    <a:pt x="0" y="232"/>
                    <a:pt x="0" y="535"/>
                  </a:cubicBezTo>
                  <a:cubicBezTo>
                    <a:pt x="0" y="821"/>
                    <a:pt x="250" y="1053"/>
                    <a:pt x="536" y="1053"/>
                  </a:cubicBezTo>
                  <a:cubicBezTo>
                    <a:pt x="839" y="1053"/>
                    <a:pt x="1071" y="821"/>
                    <a:pt x="1071" y="535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5222000" y="3823900"/>
              <a:ext cx="26800" cy="26325"/>
            </a:xfrm>
            <a:custGeom>
              <a:rect b="b" l="l" r="r" t="t"/>
              <a:pathLst>
                <a:path extrusionOk="0" h="1053" w="1072">
                  <a:moveTo>
                    <a:pt x="536" y="0"/>
                  </a:moveTo>
                  <a:cubicBezTo>
                    <a:pt x="251" y="0"/>
                    <a:pt x="1" y="232"/>
                    <a:pt x="1" y="535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40" y="1053"/>
                    <a:pt x="1071" y="821"/>
                    <a:pt x="1071" y="535"/>
                  </a:cubicBezTo>
                  <a:cubicBezTo>
                    <a:pt x="1071" y="232"/>
                    <a:pt x="840" y="0"/>
                    <a:pt x="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5164925" y="3642775"/>
              <a:ext cx="289500" cy="202100"/>
            </a:xfrm>
            <a:custGeom>
              <a:rect b="b" l="l" r="r" t="t"/>
              <a:pathLst>
                <a:path extrusionOk="0" h="8084" w="11580">
                  <a:moveTo>
                    <a:pt x="8440" y="1"/>
                  </a:moveTo>
                  <a:cubicBezTo>
                    <a:pt x="7191" y="1"/>
                    <a:pt x="5763" y="393"/>
                    <a:pt x="4425" y="1143"/>
                  </a:cubicBezTo>
                  <a:cubicBezTo>
                    <a:pt x="1552" y="2695"/>
                    <a:pt x="0" y="5211"/>
                    <a:pt x="892" y="6853"/>
                  </a:cubicBezTo>
                  <a:cubicBezTo>
                    <a:pt x="1088" y="7209"/>
                    <a:pt x="1410" y="7513"/>
                    <a:pt x="1784" y="7709"/>
                  </a:cubicBezTo>
                  <a:cubicBezTo>
                    <a:pt x="1802" y="7513"/>
                    <a:pt x="1838" y="7334"/>
                    <a:pt x="1945" y="7209"/>
                  </a:cubicBezTo>
                  <a:cubicBezTo>
                    <a:pt x="1695" y="7049"/>
                    <a:pt x="1499" y="6853"/>
                    <a:pt x="1356" y="6603"/>
                  </a:cubicBezTo>
                  <a:cubicBezTo>
                    <a:pt x="625" y="5265"/>
                    <a:pt x="2159" y="2981"/>
                    <a:pt x="4693" y="1589"/>
                  </a:cubicBezTo>
                  <a:cubicBezTo>
                    <a:pt x="5959" y="911"/>
                    <a:pt x="7316" y="518"/>
                    <a:pt x="8457" y="518"/>
                  </a:cubicBezTo>
                  <a:cubicBezTo>
                    <a:pt x="9564" y="518"/>
                    <a:pt x="10367" y="857"/>
                    <a:pt x="10706" y="1482"/>
                  </a:cubicBezTo>
                  <a:cubicBezTo>
                    <a:pt x="11062" y="2124"/>
                    <a:pt x="10902" y="2981"/>
                    <a:pt x="10331" y="3891"/>
                  </a:cubicBezTo>
                  <a:cubicBezTo>
                    <a:pt x="9706" y="4872"/>
                    <a:pt x="8654" y="5782"/>
                    <a:pt x="7387" y="6496"/>
                  </a:cubicBezTo>
                  <a:cubicBezTo>
                    <a:pt x="6209" y="7138"/>
                    <a:pt x="4996" y="7513"/>
                    <a:pt x="3908" y="7566"/>
                  </a:cubicBezTo>
                  <a:cubicBezTo>
                    <a:pt x="3925" y="7620"/>
                    <a:pt x="3925" y="7691"/>
                    <a:pt x="3925" y="7780"/>
                  </a:cubicBezTo>
                  <a:cubicBezTo>
                    <a:pt x="3925" y="7870"/>
                    <a:pt x="3908" y="7977"/>
                    <a:pt x="3872" y="8084"/>
                  </a:cubicBezTo>
                  <a:cubicBezTo>
                    <a:pt x="5067" y="8048"/>
                    <a:pt x="6388" y="7655"/>
                    <a:pt x="7655" y="6960"/>
                  </a:cubicBezTo>
                  <a:cubicBezTo>
                    <a:pt x="8993" y="6228"/>
                    <a:pt x="10117" y="5247"/>
                    <a:pt x="10795" y="4194"/>
                  </a:cubicBezTo>
                  <a:cubicBezTo>
                    <a:pt x="11437" y="3106"/>
                    <a:pt x="11580" y="2053"/>
                    <a:pt x="11152" y="1250"/>
                  </a:cubicBezTo>
                  <a:cubicBezTo>
                    <a:pt x="10706" y="447"/>
                    <a:pt x="9742" y="1"/>
                    <a:pt x="84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5226475" y="3704350"/>
              <a:ext cx="182450" cy="104850"/>
            </a:xfrm>
            <a:custGeom>
              <a:rect b="b" l="l" r="r" t="t"/>
              <a:pathLst>
                <a:path extrusionOk="0" h="4194" w="7298">
                  <a:moveTo>
                    <a:pt x="6905" y="0"/>
                  </a:moveTo>
                  <a:cubicBezTo>
                    <a:pt x="6781" y="125"/>
                    <a:pt x="6602" y="196"/>
                    <a:pt x="6424" y="232"/>
                  </a:cubicBezTo>
                  <a:cubicBezTo>
                    <a:pt x="6638" y="1017"/>
                    <a:pt x="5746" y="2248"/>
                    <a:pt x="4336" y="3016"/>
                  </a:cubicBezTo>
                  <a:cubicBezTo>
                    <a:pt x="3569" y="3444"/>
                    <a:pt x="2748" y="3676"/>
                    <a:pt x="2070" y="3676"/>
                  </a:cubicBezTo>
                  <a:cubicBezTo>
                    <a:pt x="1410" y="3676"/>
                    <a:pt x="964" y="3480"/>
                    <a:pt x="768" y="3123"/>
                  </a:cubicBezTo>
                  <a:cubicBezTo>
                    <a:pt x="571" y="2784"/>
                    <a:pt x="643" y="2320"/>
                    <a:pt x="928" y="1838"/>
                  </a:cubicBezTo>
                  <a:cubicBezTo>
                    <a:pt x="892" y="1535"/>
                    <a:pt x="892" y="1214"/>
                    <a:pt x="964" y="910"/>
                  </a:cubicBezTo>
                  <a:lnTo>
                    <a:pt x="964" y="910"/>
                  </a:lnTo>
                  <a:cubicBezTo>
                    <a:pt x="821" y="1053"/>
                    <a:pt x="661" y="1249"/>
                    <a:pt x="553" y="1428"/>
                  </a:cubicBezTo>
                  <a:cubicBezTo>
                    <a:pt x="90" y="2159"/>
                    <a:pt x="0" y="2837"/>
                    <a:pt x="304" y="3372"/>
                  </a:cubicBezTo>
                  <a:cubicBezTo>
                    <a:pt x="589" y="3890"/>
                    <a:pt x="1214" y="4193"/>
                    <a:pt x="2070" y="4193"/>
                  </a:cubicBezTo>
                  <a:cubicBezTo>
                    <a:pt x="2855" y="4193"/>
                    <a:pt x="3747" y="3943"/>
                    <a:pt x="4586" y="3480"/>
                  </a:cubicBezTo>
                  <a:cubicBezTo>
                    <a:pt x="6317" y="2534"/>
                    <a:pt x="7298" y="1053"/>
                    <a:pt x="6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6" name="Google Shape;486;p28"/>
          <p:cNvSpPr/>
          <p:nvPr/>
        </p:nvSpPr>
        <p:spPr>
          <a:xfrm>
            <a:off x="5191833" y="2328197"/>
            <a:ext cx="270704" cy="292383"/>
          </a:xfrm>
          <a:custGeom>
            <a:rect b="b" l="l" r="r" t="t"/>
            <a:pathLst>
              <a:path extrusionOk="0" h="10920" w="10921">
                <a:moveTo>
                  <a:pt x="3051" y="536"/>
                </a:moveTo>
                <a:lnTo>
                  <a:pt x="3444" y="910"/>
                </a:lnTo>
                <a:lnTo>
                  <a:pt x="2409" y="1945"/>
                </a:lnTo>
                <a:lnTo>
                  <a:pt x="2034" y="1570"/>
                </a:lnTo>
                <a:lnTo>
                  <a:pt x="3051" y="536"/>
                </a:lnTo>
                <a:close/>
                <a:moveTo>
                  <a:pt x="3819" y="1285"/>
                </a:moveTo>
                <a:lnTo>
                  <a:pt x="4193" y="1660"/>
                </a:lnTo>
                <a:lnTo>
                  <a:pt x="3158" y="2694"/>
                </a:lnTo>
                <a:lnTo>
                  <a:pt x="2784" y="2320"/>
                </a:lnTo>
                <a:lnTo>
                  <a:pt x="3819" y="1285"/>
                </a:lnTo>
                <a:close/>
                <a:moveTo>
                  <a:pt x="1660" y="1945"/>
                </a:moveTo>
                <a:lnTo>
                  <a:pt x="2017" y="2320"/>
                </a:lnTo>
                <a:lnTo>
                  <a:pt x="892" y="3444"/>
                </a:lnTo>
                <a:lnTo>
                  <a:pt x="518" y="3069"/>
                </a:lnTo>
                <a:lnTo>
                  <a:pt x="1660" y="1945"/>
                </a:lnTo>
                <a:close/>
                <a:moveTo>
                  <a:pt x="4586" y="2034"/>
                </a:moveTo>
                <a:lnTo>
                  <a:pt x="4943" y="2409"/>
                </a:lnTo>
                <a:lnTo>
                  <a:pt x="3908" y="3444"/>
                </a:lnTo>
                <a:lnTo>
                  <a:pt x="3533" y="3069"/>
                </a:lnTo>
                <a:lnTo>
                  <a:pt x="4586" y="2034"/>
                </a:lnTo>
                <a:close/>
                <a:moveTo>
                  <a:pt x="2409" y="2694"/>
                </a:moveTo>
                <a:lnTo>
                  <a:pt x="2784" y="3069"/>
                </a:lnTo>
                <a:lnTo>
                  <a:pt x="1660" y="4211"/>
                </a:lnTo>
                <a:lnTo>
                  <a:pt x="1285" y="3836"/>
                </a:lnTo>
                <a:lnTo>
                  <a:pt x="2409" y="2694"/>
                </a:lnTo>
                <a:close/>
                <a:moveTo>
                  <a:pt x="3176" y="3444"/>
                </a:moveTo>
                <a:lnTo>
                  <a:pt x="3533" y="3819"/>
                </a:lnTo>
                <a:lnTo>
                  <a:pt x="2409" y="4961"/>
                </a:lnTo>
                <a:lnTo>
                  <a:pt x="2034" y="4586"/>
                </a:lnTo>
                <a:lnTo>
                  <a:pt x="3176" y="3444"/>
                </a:lnTo>
                <a:close/>
                <a:moveTo>
                  <a:pt x="8529" y="5978"/>
                </a:moveTo>
                <a:lnTo>
                  <a:pt x="8904" y="6352"/>
                </a:lnTo>
                <a:lnTo>
                  <a:pt x="7869" y="7405"/>
                </a:lnTo>
                <a:lnTo>
                  <a:pt x="7494" y="7030"/>
                </a:lnTo>
                <a:lnTo>
                  <a:pt x="8529" y="5978"/>
                </a:lnTo>
                <a:close/>
                <a:moveTo>
                  <a:pt x="9261" y="6727"/>
                </a:moveTo>
                <a:lnTo>
                  <a:pt x="9635" y="7102"/>
                </a:lnTo>
                <a:lnTo>
                  <a:pt x="8600" y="8154"/>
                </a:lnTo>
                <a:lnTo>
                  <a:pt x="8244" y="7780"/>
                </a:lnTo>
                <a:lnTo>
                  <a:pt x="9261" y="6727"/>
                </a:lnTo>
                <a:close/>
                <a:moveTo>
                  <a:pt x="7102" y="7405"/>
                </a:moveTo>
                <a:lnTo>
                  <a:pt x="7476" y="7780"/>
                </a:lnTo>
                <a:lnTo>
                  <a:pt x="6334" y="8904"/>
                </a:lnTo>
                <a:lnTo>
                  <a:pt x="5978" y="8529"/>
                </a:lnTo>
                <a:lnTo>
                  <a:pt x="7102" y="7405"/>
                </a:lnTo>
                <a:close/>
                <a:moveTo>
                  <a:pt x="10028" y="7494"/>
                </a:moveTo>
                <a:lnTo>
                  <a:pt x="10403" y="7869"/>
                </a:lnTo>
                <a:lnTo>
                  <a:pt x="9368" y="8904"/>
                </a:lnTo>
                <a:lnTo>
                  <a:pt x="8993" y="8529"/>
                </a:lnTo>
                <a:lnTo>
                  <a:pt x="10028" y="7494"/>
                </a:lnTo>
                <a:close/>
                <a:moveTo>
                  <a:pt x="1356" y="8029"/>
                </a:moveTo>
                <a:lnTo>
                  <a:pt x="1945" y="8618"/>
                </a:lnTo>
                <a:lnTo>
                  <a:pt x="1356" y="9207"/>
                </a:lnTo>
                <a:lnTo>
                  <a:pt x="1356" y="8029"/>
                </a:lnTo>
                <a:close/>
                <a:moveTo>
                  <a:pt x="2320" y="8993"/>
                </a:moveTo>
                <a:lnTo>
                  <a:pt x="2891" y="9564"/>
                </a:lnTo>
                <a:lnTo>
                  <a:pt x="1749" y="9564"/>
                </a:lnTo>
                <a:lnTo>
                  <a:pt x="2320" y="8993"/>
                </a:lnTo>
                <a:close/>
                <a:moveTo>
                  <a:pt x="7869" y="8154"/>
                </a:moveTo>
                <a:lnTo>
                  <a:pt x="8244" y="8529"/>
                </a:lnTo>
                <a:lnTo>
                  <a:pt x="7102" y="9653"/>
                </a:lnTo>
                <a:lnTo>
                  <a:pt x="6727" y="9278"/>
                </a:lnTo>
                <a:lnTo>
                  <a:pt x="7869" y="8154"/>
                </a:lnTo>
                <a:close/>
                <a:moveTo>
                  <a:pt x="8618" y="8904"/>
                </a:moveTo>
                <a:lnTo>
                  <a:pt x="8993" y="9278"/>
                </a:lnTo>
                <a:lnTo>
                  <a:pt x="7869" y="10403"/>
                </a:lnTo>
                <a:lnTo>
                  <a:pt x="7494" y="10028"/>
                </a:lnTo>
                <a:lnTo>
                  <a:pt x="8618" y="8904"/>
                </a:lnTo>
                <a:close/>
                <a:moveTo>
                  <a:pt x="3051" y="0"/>
                </a:moveTo>
                <a:cubicBezTo>
                  <a:pt x="2927" y="0"/>
                  <a:pt x="2784" y="54"/>
                  <a:pt x="2695" y="161"/>
                </a:cubicBezTo>
                <a:lnTo>
                  <a:pt x="161" y="2694"/>
                </a:lnTo>
                <a:cubicBezTo>
                  <a:pt x="54" y="2784"/>
                  <a:pt x="0" y="2926"/>
                  <a:pt x="0" y="3069"/>
                </a:cubicBezTo>
                <a:cubicBezTo>
                  <a:pt x="0" y="3230"/>
                  <a:pt x="54" y="3355"/>
                  <a:pt x="161" y="3444"/>
                </a:cubicBezTo>
                <a:lnTo>
                  <a:pt x="2034" y="5317"/>
                </a:lnTo>
                <a:cubicBezTo>
                  <a:pt x="2141" y="5424"/>
                  <a:pt x="2284" y="5478"/>
                  <a:pt x="2409" y="5478"/>
                </a:cubicBezTo>
                <a:cubicBezTo>
                  <a:pt x="2552" y="5478"/>
                  <a:pt x="2695" y="5424"/>
                  <a:pt x="2784" y="5317"/>
                </a:cubicBezTo>
                <a:lnTo>
                  <a:pt x="3908" y="4193"/>
                </a:lnTo>
                <a:lnTo>
                  <a:pt x="4283" y="4568"/>
                </a:lnTo>
                <a:lnTo>
                  <a:pt x="2962" y="5888"/>
                </a:lnTo>
                <a:cubicBezTo>
                  <a:pt x="2855" y="5978"/>
                  <a:pt x="2802" y="6120"/>
                  <a:pt x="2802" y="6245"/>
                </a:cubicBezTo>
                <a:cubicBezTo>
                  <a:pt x="2802" y="6406"/>
                  <a:pt x="2855" y="6531"/>
                  <a:pt x="2962" y="6620"/>
                </a:cubicBezTo>
                <a:lnTo>
                  <a:pt x="3355" y="6995"/>
                </a:lnTo>
                <a:lnTo>
                  <a:pt x="2944" y="7405"/>
                </a:lnTo>
                <a:cubicBezTo>
                  <a:pt x="2429" y="6984"/>
                  <a:pt x="1846" y="6756"/>
                  <a:pt x="1337" y="6756"/>
                </a:cubicBezTo>
                <a:cubicBezTo>
                  <a:pt x="982" y="6756"/>
                  <a:pt x="663" y="6867"/>
                  <a:pt x="429" y="7102"/>
                </a:cubicBezTo>
                <a:lnTo>
                  <a:pt x="821" y="7494"/>
                </a:lnTo>
                <a:lnTo>
                  <a:pt x="821" y="9493"/>
                </a:lnTo>
                <a:cubicBezTo>
                  <a:pt x="553" y="9528"/>
                  <a:pt x="357" y="9760"/>
                  <a:pt x="357" y="10046"/>
                </a:cubicBezTo>
                <a:cubicBezTo>
                  <a:pt x="375" y="10331"/>
                  <a:pt x="607" y="10545"/>
                  <a:pt x="875" y="10545"/>
                </a:cubicBezTo>
                <a:cubicBezTo>
                  <a:pt x="1160" y="10545"/>
                  <a:pt x="1392" y="10349"/>
                  <a:pt x="1428" y="10081"/>
                </a:cubicBezTo>
                <a:lnTo>
                  <a:pt x="3408" y="10081"/>
                </a:lnTo>
                <a:lnTo>
                  <a:pt x="3819" y="10492"/>
                </a:lnTo>
                <a:cubicBezTo>
                  <a:pt x="4372" y="9921"/>
                  <a:pt x="4229" y="8850"/>
                  <a:pt x="3533" y="7958"/>
                </a:cubicBezTo>
                <a:lnTo>
                  <a:pt x="3926" y="7548"/>
                </a:lnTo>
                <a:lnTo>
                  <a:pt x="4283" y="7958"/>
                </a:lnTo>
                <a:cubicBezTo>
                  <a:pt x="4390" y="8065"/>
                  <a:pt x="4515" y="8119"/>
                  <a:pt x="4657" y="8119"/>
                </a:cubicBezTo>
                <a:cubicBezTo>
                  <a:pt x="4800" y="8119"/>
                  <a:pt x="4943" y="8065"/>
                  <a:pt x="5032" y="7958"/>
                </a:cubicBezTo>
                <a:lnTo>
                  <a:pt x="6334" y="6638"/>
                </a:lnTo>
                <a:lnTo>
                  <a:pt x="6709" y="7012"/>
                </a:lnTo>
                <a:lnTo>
                  <a:pt x="5585" y="8154"/>
                </a:lnTo>
                <a:cubicBezTo>
                  <a:pt x="5478" y="8244"/>
                  <a:pt x="5424" y="8386"/>
                  <a:pt x="5424" y="8511"/>
                </a:cubicBezTo>
                <a:cubicBezTo>
                  <a:pt x="5424" y="8654"/>
                  <a:pt x="5478" y="8797"/>
                  <a:pt x="5585" y="8886"/>
                </a:cubicBezTo>
                <a:lnTo>
                  <a:pt x="7476" y="10759"/>
                </a:lnTo>
                <a:cubicBezTo>
                  <a:pt x="7583" y="10866"/>
                  <a:pt x="7708" y="10920"/>
                  <a:pt x="7851" y="10920"/>
                </a:cubicBezTo>
                <a:cubicBezTo>
                  <a:pt x="7994" y="10920"/>
                  <a:pt x="8119" y="10866"/>
                  <a:pt x="8226" y="10759"/>
                </a:cubicBezTo>
                <a:lnTo>
                  <a:pt x="10777" y="8244"/>
                </a:lnTo>
                <a:cubicBezTo>
                  <a:pt x="10884" y="8154"/>
                  <a:pt x="10920" y="8012"/>
                  <a:pt x="10920" y="7887"/>
                </a:cubicBezTo>
                <a:cubicBezTo>
                  <a:pt x="10920" y="7726"/>
                  <a:pt x="10884" y="7601"/>
                  <a:pt x="10777" y="7494"/>
                </a:cubicBezTo>
                <a:lnTo>
                  <a:pt x="8904" y="5621"/>
                </a:lnTo>
                <a:cubicBezTo>
                  <a:pt x="8797" y="5514"/>
                  <a:pt x="8654" y="5460"/>
                  <a:pt x="8529" y="5460"/>
                </a:cubicBezTo>
                <a:cubicBezTo>
                  <a:pt x="8386" y="5460"/>
                  <a:pt x="8244" y="5514"/>
                  <a:pt x="8154" y="5621"/>
                </a:cubicBezTo>
                <a:lnTo>
                  <a:pt x="7102" y="6656"/>
                </a:lnTo>
                <a:lnTo>
                  <a:pt x="6727" y="6281"/>
                </a:lnTo>
                <a:lnTo>
                  <a:pt x="8047" y="4961"/>
                </a:lnTo>
                <a:cubicBezTo>
                  <a:pt x="8154" y="4853"/>
                  <a:pt x="8208" y="4729"/>
                  <a:pt x="8208" y="4586"/>
                </a:cubicBezTo>
                <a:cubicBezTo>
                  <a:pt x="8208" y="4443"/>
                  <a:pt x="8154" y="4318"/>
                  <a:pt x="8047" y="4229"/>
                </a:cubicBezTo>
                <a:lnTo>
                  <a:pt x="7833" y="3997"/>
                </a:lnTo>
                <a:lnTo>
                  <a:pt x="8333" y="3729"/>
                </a:lnTo>
                <a:lnTo>
                  <a:pt x="7209" y="2605"/>
                </a:lnTo>
                <a:lnTo>
                  <a:pt x="6941" y="3105"/>
                </a:lnTo>
                <a:lnTo>
                  <a:pt x="6727" y="2891"/>
                </a:lnTo>
                <a:cubicBezTo>
                  <a:pt x="6620" y="2784"/>
                  <a:pt x="6495" y="2730"/>
                  <a:pt x="6352" y="2730"/>
                </a:cubicBezTo>
                <a:cubicBezTo>
                  <a:pt x="6210" y="2730"/>
                  <a:pt x="6067" y="2784"/>
                  <a:pt x="5978" y="2891"/>
                </a:cubicBezTo>
                <a:lnTo>
                  <a:pt x="4675" y="4211"/>
                </a:lnTo>
                <a:lnTo>
                  <a:pt x="4283" y="3836"/>
                </a:lnTo>
                <a:lnTo>
                  <a:pt x="5317" y="2784"/>
                </a:lnTo>
                <a:cubicBezTo>
                  <a:pt x="5424" y="2694"/>
                  <a:pt x="5478" y="2552"/>
                  <a:pt x="5478" y="2427"/>
                </a:cubicBezTo>
                <a:cubicBezTo>
                  <a:pt x="5478" y="2266"/>
                  <a:pt x="5424" y="2141"/>
                  <a:pt x="5317" y="2052"/>
                </a:cubicBezTo>
                <a:lnTo>
                  <a:pt x="3444" y="161"/>
                </a:lnTo>
                <a:cubicBezTo>
                  <a:pt x="3337" y="54"/>
                  <a:pt x="3212" y="0"/>
                  <a:pt x="30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8"/>
          <p:cNvSpPr/>
          <p:nvPr/>
        </p:nvSpPr>
        <p:spPr>
          <a:xfrm>
            <a:off x="5569692" y="2353277"/>
            <a:ext cx="250775" cy="242233"/>
          </a:xfrm>
          <a:custGeom>
            <a:rect b="b" l="l" r="r" t="t"/>
            <a:pathLst>
              <a:path extrusionOk="0" h="9047" w="10117">
                <a:moveTo>
                  <a:pt x="5085" y="1856"/>
                </a:moveTo>
                <a:cubicBezTo>
                  <a:pt x="5371" y="1856"/>
                  <a:pt x="5621" y="2017"/>
                  <a:pt x="5781" y="2285"/>
                </a:cubicBezTo>
                <a:lnTo>
                  <a:pt x="6441" y="3462"/>
                </a:lnTo>
                <a:lnTo>
                  <a:pt x="6905" y="3212"/>
                </a:lnTo>
                <a:lnTo>
                  <a:pt x="6620" y="4301"/>
                </a:lnTo>
                <a:lnTo>
                  <a:pt x="5513" y="3998"/>
                </a:lnTo>
                <a:lnTo>
                  <a:pt x="5977" y="3730"/>
                </a:lnTo>
                <a:lnTo>
                  <a:pt x="5299" y="2534"/>
                </a:lnTo>
                <a:cubicBezTo>
                  <a:pt x="5246" y="2427"/>
                  <a:pt x="5174" y="2392"/>
                  <a:pt x="5085" y="2392"/>
                </a:cubicBezTo>
                <a:cubicBezTo>
                  <a:pt x="4996" y="2392"/>
                  <a:pt x="4907" y="2427"/>
                  <a:pt x="4853" y="2517"/>
                </a:cubicBezTo>
                <a:lnTo>
                  <a:pt x="4443" y="3230"/>
                </a:lnTo>
                <a:lnTo>
                  <a:pt x="3979" y="2963"/>
                </a:lnTo>
                <a:lnTo>
                  <a:pt x="4389" y="2267"/>
                </a:lnTo>
                <a:cubicBezTo>
                  <a:pt x="4532" y="2017"/>
                  <a:pt x="4800" y="1856"/>
                  <a:pt x="5085" y="1856"/>
                </a:cubicBezTo>
                <a:close/>
                <a:moveTo>
                  <a:pt x="3801" y="3730"/>
                </a:moveTo>
                <a:lnTo>
                  <a:pt x="4086" y="4818"/>
                </a:lnTo>
                <a:lnTo>
                  <a:pt x="3622" y="4533"/>
                </a:lnTo>
                <a:lnTo>
                  <a:pt x="2962" y="5710"/>
                </a:lnTo>
                <a:cubicBezTo>
                  <a:pt x="2891" y="5817"/>
                  <a:pt x="2873" y="5907"/>
                  <a:pt x="2926" y="5978"/>
                </a:cubicBezTo>
                <a:cubicBezTo>
                  <a:pt x="2980" y="6067"/>
                  <a:pt x="3069" y="6121"/>
                  <a:pt x="3176" y="6121"/>
                </a:cubicBezTo>
                <a:lnTo>
                  <a:pt x="3979" y="6121"/>
                </a:lnTo>
                <a:lnTo>
                  <a:pt x="3979" y="6656"/>
                </a:lnTo>
                <a:lnTo>
                  <a:pt x="3176" y="6656"/>
                </a:lnTo>
                <a:cubicBezTo>
                  <a:pt x="2891" y="6656"/>
                  <a:pt x="2605" y="6495"/>
                  <a:pt x="2462" y="6246"/>
                </a:cubicBezTo>
                <a:cubicBezTo>
                  <a:pt x="2320" y="5978"/>
                  <a:pt x="2320" y="5710"/>
                  <a:pt x="2480" y="5443"/>
                </a:cubicBezTo>
                <a:lnTo>
                  <a:pt x="3158" y="4265"/>
                </a:lnTo>
                <a:lnTo>
                  <a:pt x="2712" y="4015"/>
                </a:lnTo>
                <a:lnTo>
                  <a:pt x="3801" y="3730"/>
                </a:lnTo>
                <a:close/>
                <a:moveTo>
                  <a:pt x="7226" y="4783"/>
                </a:moveTo>
                <a:lnTo>
                  <a:pt x="7619" y="5478"/>
                </a:lnTo>
                <a:cubicBezTo>
                  <a:pt x="7655" y="5550"/>
                  <a:pt x="7690" y="5603"/>
                  <a:pt x="7708" y="5675"/>
                </a:cubicBezTo>
                <a:lnTo>
                  <a:pt x="7762" y="5693"/>
                </a:lnTo>
                <a:lnTo>
                  <a:pt x="7708" y="5710"/>
                </a:lnTo>
                <a:cubicBezTo>
                  <a:pt x="7762" y="5907"/>
                  <a:pt x="7744" y="6121"/>
                  <a:pt x="7637" y="6299"/>
                </a:cubicBezTo>
                <a:cubicBezTo>
                  <a:pt x="7494" y="6531"/>
                  <a:pt x="7244" y="6674"/>
                  <a:pt x="6959" y="6674"/>
                </a:cubicBezTo>
                <a:lnTo>
                  <a:pt x="5567" y="6674"/>
                </a:lnTo>
                <a:lnTo>
                  <a:pt x="5567" y="7174"/>
                </a:lnTo>
                <a:lnTo>
                  <a:pt x="4782" y="6388"/>
                </a:lnTo>
                <a:lnTo>
                  <a:pt x="5567" y="5586"/>
                </a:lnTo>
                <a:lnTo>
                  <a:pt x="5567" y="6139"/>
                </a:lnTo>
                <a:lnTo>
                  <a:pt x="6923" y="6139"/>
                </a:lnTo>
                <a:cubicBezTo>
                  <a:pt x="7048" y="6139"/>
                  <a:pt x="7137" y="6085"/>
                  <a:pt x="7173" y="6032"/>
                </a:cubicBezTo>
                <a:cubicBezTo>
                  <a:pt x="7226" y="5942"/>
                  <a:pt x="7209" y="5835"/>
                  <a:pt x="7155" y="5746"/>
                </a:cubicBezTo>
                <a:lnTo>
                  <a:pt x="6762" y="5050"/>
                </a:lnTo>
                <a:lnTo>
                  <a:pt x="7226" y="4783"/>
                </a:lnTo>
                <a:close/>
                <a:moveTo>
                  <a:pt x="518" y="1"/>
                </a:moveTo>
                <a:cubicBezTo>
                  <a:pt x="232" y="1"/>
                  <a:pt x="0" y="233"/>
                  <a:pt x="0" y="536"/>
                </a:cubicBezTo>
                <a:cubicBezTo>
                  <a:pt x="0" y="822"/>
                  <a:pt x="232" y="1053"/>
                  <a:pt x="518" y="1053"/>
                </a:cubicBezTo>
                <a:lnTo>
                  <a:pt x="732" y="1053"/>
                </a:lnTo>
                <a:lnTo>
                  <a:pt x="1981" y="8619"/>
                </a:lnTo>
                <a:cubicBezTo>
                  <a:pt x="2052" y="8886"/>
                  <a:pt x="2248" y="9047"/>
                  <a:pt x="2516" y="9047"/>
                </a:cubicBezTo>
                <a:lnTo>
                  <a:pt x="7565" y="9047"/>
                </a:lnTo>
                <a:cubicBezTo>
                  <a:pt x="7815" y="9047"/>
                  <a:pt x="8047" y="8869"/>
                  <a:pt x="8083" y="8619"/>
                </a:cubicBezTo>
                <a:lnTo>
                  <a:pt x="9367" y="1053"/>
                </a:lnTo>
                <a:lnTo>
                  <a:pt x="9582" y="1053"/>
                </a:lnTo>
                <a:cubicBezTo>
                  <a:pt x="9867" y="1053"/>
                  <a:pt x="10117" y="822"/>
                  <a:pt x="10117" y="536"/>
                </a:cubicBezTo>
                <a:cubicBezTo>
                  <a:pt x="10117" y="233"/>
                  <a:pt x="9867" y="1"/>
                  <a:pt x="95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8"/>
          <p:cNvSpPr/>
          <p:nvPr/>
        </p:nvSpPr>
        <p:spPr>
          <a:xfrm>
            <a:off x="5927603" y="2344828"/>
            <a:ext cx="238852" cy="259128"/>
          </a:xfrm>
          <a:custGeom>
            <a:rect b="b" l="l" r="r" t="t"/>
            <a:pathLst>
              <a:path extrusionOk="0" h="9678" w="9636">
                <a:moveTo>
                  <a:pt x="9636" y="0"/>
                </a:moveTo>
                <a:lnTo>
                  <a:pt x="2588" y="1642"/>
                </a:lnTo>
                <a:lnTo>
                  <a:pt x="2588" y="7351"/>
                </a:lnTo>
                <a:cubicBezTo>
                  <a:pt x="2460" y="7320"/>
                  <a:pt x="2326" y="7304"/>
                  <a:pt x="2188" y="7304"/>
                </a:cubicBezTo>
                <a:cubicBezTo>
                  <a:pt x="1938" y="7304"/>
                  <a:pt x="1674" y="7355"/>
                  <a:pt x="1410" y="7458"/>
                </a:cubicBezTo>
                <a:cubicBezTo>
                  <a:pt x="536" y="7762"/>
                  <a:pt x="1" y="8493"/>
                  <a:pt x="215" y="9064"/>
                </a:cubicBezTo>
                <a:cubicBezTo>
                  <a:pt x="361" y="9454"/>
                  <a:pt x="816" y="9678"/>
                  <a:pt x="1362" y="9678"/>
                </a:cubicBezTo>
                <a:cubicBezTo>
                  <a:pt x="1615" y="9678"/>
                  <a:pt x="1888" y="9630"/>
                  <a:pt x="2160" y="9528"/>
                </a:cubicBezTo>
                <a:cubicBezTo>
                  <a:pt x="2945" y="9261"/>
                  <a:pt x="3444" y="8636"/>
                  <a:pt x="3391" y="8101"/>
                </a:cubicBezTo>
                <a:lnTo>
                  <a:pt x="3391" y="2552"/>
                </a:lnTo>
                <a:lnTo>
                  <a:pt x="8851" y="1285"/>
                </a:lnTo>
                <a:lnTo>
                  <a:pt x="8851" y="6138"/>
                </a:lnTo>
                <a:cubicBezTo>
                  <a:pt x="8723" y="6106"/>
                  <a:pt x="8587" y="6090"/>
                  <a:pt x="8444" y="6090"/>
                </a:cubicBezTo>
                <a:cubicBezTo>
                  <a:pt x="8188" y="6090"/>
                  <a:pt x="7913" y="6142"/>
                  <a:pt x="7637" y="6245"/>
                </a:cubicBezTo>
                <a:cubicBezTo>
                  <a:pt x="6781" y="6566"/>
                  <a:pt x="6246" y="7280"/>
                  <a:pt x="6460" y="7851"/>
                </a:cubicBezTo>
                <a:cubicBezTo>
                  <a:pt x="6608" y="8246"/>
                  <a:pt x="7064" y="8470"/>
                  <a:pt x="7621" y="8470"/>
                </a:cubicBezTo>
                <a:cubicBezTo>
                  <a:pt x="7868" y="8470"/>
                  <a:pt x="8135" y="8426"/>
                  <a:pt x="8405" y="8333"/>
                </a:cubicBezTo>
                <a:cubicBezTo>
                  <a:pt x="9118" y="8065"/>
                  <a:pt x="9600" y="7530"/>
                  <a:pt x="9636" y="7030"/>
                </a:cubicBezTo>
                <a:lnTo>
                  <a:pt x="96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8"/>
          <p:cNvSpPr/>
          <p:nvPr/>
        </p:nvSpPr>
        <p:spPr>
          <a:xfrm>
            <a:off x="6363349" y="2286902"/>
            <a:ext cx="263615" cy="284779"/>
          </a:xfrm>
          <a:custGeom>
            <a:rect b="b" l="l" r="r" t="t"/>
            <a:pathLst>
              <a:path extrusionOk="0" h="10636" w="10635">
                <a:moveTo>
                  <a:pt x="4622" y="1"/>
                </a:moveTo>
                <a:lnTo>
                  <a:pt x="3088" y="1518"/>
                </a:lnTo>
                <a:cubicBezTo>
                  <a:pt x="2736" y="1869"/>
                  <a:pt x="3337" y="2464"/>
                  <a:pt x="3833" y="2464"/>
                </a:cubicBezTo>
                <a:cubicBezTo>
                  <a:pt x="3840" y="2464"/>
                  <a:pt x="3848" y="2463"/>
                  <a:pt x="3855" y="2463"/>
                </a:cubicBezTo>
                <a:cubicBezTo>
                  <a:pt x="3868" y="2463"/>
                  <a:pt x="3881" y="2462"/>
                  <a:pt x="3895" y="2462"/>
                </a:cubicBezTo>
                <a:cubicBezTo>
                  <a:pt x="4739" y="2462"/>
                  <a:pt x="5041" y="3580"/>
                  <a:pt x="4426" y="4230"/>
                </a:cubicBezTo>
                <a:lnTo>
                  <a:pt x="4336" y="4319"/>
                </a:lnTo>
                <a:cubicBezTo>
                  <a:pt x="4098" y="4545"/>
                  <a:pt x="3794" y="4649"/>
                  <a:pt x="3504" y="4649"/>
                </a:cubicBezTo>
                <a:cubicBezTo>
                  <a:pt x="2994" y="4649"/>
                  <a:pt x="2529" y="4324"/>
                  <a:pt x="2552" y="3766"/>
                </a:cubicBezTo>
                <a:cubicBezTo>
                  <a:pt x="2566" y="3371"/>
                  <a:pt x="2190" y="2909"/>
                  <a:pt x="1856" y="2909"/>
                </a:cubicBezTo>
                <a:cubicBezTo>
                  <a:pt x="1767" y="2909"/>
                  <a:pt x="1681" y="2942"/>
                  <a:pt x="1607" y="3016"/>
                </a:cubicBezTo>
                <a:lnTo>
                  <a:pt x="1" y="4622"/>
                </a:lnTo>
                <a:lnTo>
                  <a:pt x="2249" y="6888"/>
                </a:lnTo>
                <a:cubicBezTo>
                  <a:pt x="2624" y="7245"/>
                  <a:pt x="1999" y="7834"/>
                  <a:pt x="1500" y="7834"/>
                </a:cubicBezTo>
                <a:cubicBezTo>
                  <a:pt x="1493" y="7834"/>
                  <a:pt x="1486" y="7834"/>
                  <a:pt x="1479" y="7834"/>
                </a:cubicBezTo>
                <a:cubicBezTo>
                  <a:pt x="621" y="7834"/>
                  <a:pt x="327" y="8963"/>
                  <a:pt x="964" y="9618"/>
                </a:cubicBezTo>
                <a:lnTo>
                  <a:pt x="1053" y="9707"/>
                </a:lnTo>
                <a:cubicBezTo>
                  <a:pt x="1282" y="9930"/>
                  <a:pt x="1573" y="10032"/>
                  <a:pt x="1851" y="10032"/>
                </a:cubicBezTo>
                <a:cubicBezTo>
                  <a:pt x="2352" y="10032"/>
                  <a:pt x="2814" y="9699"/>
                  <a:pt x="2802" y="9136"/>
                </a:cubicBezTo>
                <a:cubicBezTo>
                  <a:pt x="2788" y="8740"/>
                  <a:pt x="3168" y="8264"/>
                  <a:pt x="3503" y="8264"/>
                </a:cubicBezTo>
                <a:cubicBezTo>
                  <a:pt x="3590" y="8264"/>
                  <a:pt x="3674" y="8296"/>
                  <a:pt x="3748" y="8369"/>
                </a:cubicBezTo>
                <a:lnTo>
                  <a:pt x="6014" y="10635"/>
                </a:lnTo>
                <a:lnTo>
                  <a:pt x="7637" y="9011"/>
                </a:lnTo>
                <a:cubicBezTo>
                  <a:pt x="7994" y="8655"/>
                  <a:pt x="7388" y="8066"/>
                  <a:pt x="6870" y="8066"/>
                </a:cubicBezTo>
                <a:cubicBezTo>
                  <a:pt x="6857" y="8066"/>
                  <a:pt x="6843" y="8067"/>
                  <a:pt x="6830" y="8067"/>
                </a:cubicBezTo>
                <a:cubicBezTo>
                  <a:pt x="5986" y="8067"/>
                  <a:pt x="5684" y="6967"/>
                  <a:pt x="6299" y="6317"/>
                </a:cubicBezTo>
                <a:lnTo>
                  <a:pt x="6388" y="6228"/>
                </a:lnTo>
                <a:cubicBezTo>
                  <a:pt x="6624" y="5999"/>
                  <a:pt x="6932" y="5892"/>
                  <a:pt x="7225" y="5892"/>
                </a:cubicBezTo>
                <a:cubicBezTo>
                  <a:pt x="7732" y="5892"/>
                  <a:pt x="8195" y="6210"/>
                  <a:pt x="8173" y="6763"/>
                </a:cubicBezTo>
                <a:cubicBezTo>
                  <a:pt x="8159" y="7173"/>
                  <a:pt x="8535" y="7638"/>
                  <a:pt x="8870" y="7638"/>
                </a:cubicBezTo>
                <a:cubicBezTo>
                  <a:pt x="8958" y="7638"/>
                  <a:pt x="9044" y="7605"/>
                  <a:pt x="9118" y="7531"/>
                </a:cubicBezTo>
                <a:lnTo>
                  <a:pt x="10635" y="6014"/>
                </a:lnTo>
                <a:lnTo>
                  <a:pt x="8369" y="3748"/>
                </a:lnTo>
                <a:cubicBezTo>
                  <a:pt x="8017" y="3396"/>
                  <a:pt x="8601" y="2802"/>
                  <a:pt x="9114" y="2802"/>
                </a:cubicBezTo>
                <a:cubicBezTo>
                  <a:pt x="9121" y="2802"/>
                  <a:pt x="9129" y="2802"/>
                  <a:pt x="9136" y="2802"/>
                </a:cubicBezTo>
                <a:cubicBezTo>
                  <a:pt x="9149" y="2803"/>
                  <a:pt x="9162" y="2803"/>
                  <a:pt x="9175" y="2803"/>
                </a:cubicBezTo>
                <a:cubicBezTo>
                  <a:pt x="10019" y="2803"/>
                  <a:pt x="10287" y="1668"/>
                  <a:pt x="9671" y="1036"/>
                </a:cubicBezTo>
                <a:lnTo>
                  <a:pt x="9582" y="929"/>
                </a:lnTo>
                <a:cubicBezTo>
                  <a:pt x="9353" y="706"/>
                  <a:pt x="9061" y="604"/>
                  <a:pt x="8781" y="604"/>
                </a:cubicBezTo>
                <a:cubicBezTo>
                  <a:pt x="8275" y="604"/>
                  <a:pt x="7811" y="937"/>
                  <a:pt x="7834" y="1500"/>
                </a:cubicBezTo>
                <a:cubicBezTo>
                  <a:pt x="7834" y="1909"/>
                  <a:pt x="7465" y="2374"/>
                  <a:pt x="7135" y="2374"/>
                </a:cubicBezTo>
                <a:cubicBezTo>
                  <a:pt x="7047" y="2374"/>
                  <a:pt x="6963" y="2342"/>
                  <a:pt x="6888" y="2267"/>
                </a:cubicBezTo>
                <a:lnTo>
                  <a:pt x="462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8"/>
          <p:cNvSpPr/>
          <p:nvPr/>
        </p:nvSpPr>
        <p:spPr>
          <a:xfrm>
            <a:off x="6745359" y="2286674"/>
            <a:ext cx="263615" cy="285234"/>
          </a:xfrm>
          <a:custGeom>
            <a:rect b="b" l="l" r="r" t="t"/>
            <a:pathLst>
              <a:path extrusionOk="0" h="10653" w="10635">
                <a:moveTo>
                  <a:pt x="5318" y="0"/>
                </a:moveTo>
                <a:lnTo>
                  <a:pt x="3980" y="3997"/>
                </a:lnTo>
                <a:lnTo>
                  <a:pt x="1" y="3997"/>
                </a:lnTo>
                <a:lnTo>
                  <a:pt x="3052" y="6655"/>
                </a:lnTo>
                <a:lnTo>
                  <a:pt x="1856" y="10652"/>
                </a:lnTo>
                <a:lnTo>
                  <a:pt x="5318" y="8261"/>
                </a:lnTo>
                <a:lnTo>
                  <a:pt x="8779" y="10652"/>
                </a:lnTo>
                <a:lnTo>
                  <a:pt x="7584" y="6655"/>
                </a:lnTo>
                <a:lnTo>
                  <a:pt x="10635" y="3997"/>
                </a:lnTo>
                <a:lnTo>
                  <a:pt x="6656" y="3997"/>
                </a:lnTo>
                <a:lnTo>
                  <a:pt x="53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8"/>
          <p:cNvSpPr/>
          <p:nvPr/>
        </p:nvSpPr>
        <p:spPr>
          <a:xfrm>
            <a:off x="7127369" y="2280742"/>
            <a:ext cx="255212" cy="330136"/>
          </a:xfrm>
          <a:custGeom>
            <a:rect b="b" l="l" r="r" t="t"/>
            <a:pathLst>
              <a:path extrusionOk="0" h="12330" w="10296">
                <a:moveTo>
                  <a:pt x="8993" y="3622"/>
                </a:moveTo>
                <a:cubicBezTo>
                  <a:pt x="7798" y="2320"/>
                  <a:pt x="6513" y="3212"/>
                  <a:pt x="5532" y="3444"/>
                </a:cubicBezTo>
                <a:cubicBezTo>
                  <a:pt x="5514" y="3123"/>
                  <a:pt x="5425" y="2819"/>
                  <a:pt x="5335" y="2552"/>
                </a:cubicBezTo>
                <a:cubicBezTo>
                  <a:pt x="5746" y="2516"/>
                  <a:pt x="6352" y="2373"/>
                  <a:pt x="6781" y="1927"/>
                </a:cubicBezTo>
                <a:cubicBezTo>
                  <a:pt x="7476" y="1249"/>
                  <a:pt x="7405" y="72"/>
                  <a:pt x="7405" y="72"/>
                </a:cubicBezTo>
                <a:cubicBezTo>
                  <a:pt x="7405" y="72"/>
                  <a:pt x="6228" y="0"/>
                  <a:pt x="5549" y="696"/>
                </a:cubicBezTo>
                <a:cubicBezTo>
                  <a:pt x="5228" y="1017"/>
                  <a:pt x="5068" y="1446"/>
                  <a:pt x="4996" y="1820"/>
                </a:cubicBezTo>
                <a:cubicBezTo>
                  <a:pt x="4408" y="821"/>
                  <a:pt x="3551" y="321"/>
                  <a:pt x="3498" y="268"/>
                </a:cubicBezTo>
                <a:lnTo>
                  <a:pt x="3087" y="946"/>
                </a:lnTo>
                <a:cubicBezTo>
                  <a:pt x="3105" y="964"/>
                  <a:pt x="4532" y="1856"/>
                  <a:pt x="4747" y="3426"/>
                </a:cubicBezTo>
                <a:cubicBezTo>
                  <a:pt x="3765" y="3176"/>
                  <a:pt x="2463" y="2320"/>
                  <a:pt x="1285" y="3622"/>
                </a:cubicBezTo>
                <a:cubicBezTo>
                  <a:pt x="0" y="5032"/>
                  <a:pt x="1107" y="12330"/>
                  <a:pt x="5157" y="10313"/>
                </a:cubicBezTo>
                <a:cubicBezTo>
                  <a:pt x="9207" y="12330"/>
                  <a:pt x="10296" y="5050"/>
                  <a:pt x="8993" y="36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8"/>
          <p:cNvSpPr/>
          <p:nvPr/>
        </p:nvSpPr>
        <p:spPr>
          <a:xfrm>
            <a:off x="7587857" y="2325104"/>
            <a:ext cx="223831" cy="270535"/>
          </a:xfrm>
          <a:custGeom>
            <a:rect b="b" l="l" r="r" t="t"/>
            <a:pathLst>
              <a:path extrusionOk="0" h="10104" w="9030">
                <a:moveTo>
                  <a:pt x="3676" y="0"/>
                </a:moveTo>
                <a:cubicBezTo>
                  <a:pt x="5264" y="1392"/>
                  <a:pt x="5871" y="3693"/>
                  <a:pt x="5032" y="5763"/>
                </a:cubicBezTo>
                <a:cubicBezTo>
                  <a:pt x="4223" y="7720"/>
                  <a:pt x="2328" y="8879"/>
                  <a:pt x="345" y="8879"/>
                </a:cubicBezTo>
                <a:cubicBezTo>
                  <a:pt x="230" y="8879"/>
                  <a:pt x="116" y="8876"/>
                  <a:pt x="1" y="8868"/>
                </a:cubicBezTo>
                <a:lnTo>
                  <a:pt x="1" y="8868"/>
                </a:lnTo>
                <a:cubicBezTo>
                  <a:pt x="393" y="9207"/>
                  <a:pt x="857" y="9510"/>
                  <a:pt x="1357" y="9724"/>
                </a:cubicBezTo>
                <a:cubicBezTo>
                  <a:pt x="1988" y="9981"/>
                  <a:pt x="2642" y="10103"/>
                  <a:pt x="3284" y="10103"/>
                </a:cubicBezTo>
                <a:cubicBezTo>
                  <a:pt x="5276" y="10103"/>
                  <a:pt x="7163" y="8932"/>
                  <a:pt x="7959" y="6977"/>
                </a:cubicBezTo>
                <a:cubicBezTo>
                  <a:pt x="9029" y="4407"/>
                  <a:pt x="7816" y="1463"/>
                  <a:pt x="5229" y="375"/>
                </a:cubicBezTo>
                <a:cubicBezTo>
                  <a:pt x="4711" y="178"/>
                  <a:pt x="4194" y="54"/>
                  <a:pt x="36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3" name="Google Shape;493;p28"/>
          <p:cNvGrpSpPr/>
          <p:nvPr/>
        </p:nvGrpSpPr>
        <p:grpSpPr>
          <a:xfrm>
            <a:off x="7981745" y="2328461"/>
            <a:ext cx="245471" cy="262904"/>
            <a:chOff x="5717150" y="2098500"/>
            <a:chExt cx="247575" cy="245475"/>
          </a:xfrm>
        </p:grpSpPr>
        <p:sp>
          <p:nvSpPr>
            <p:cNvPr id="494" name="Google Shape;494;p28"/>
            <p:cNvSpPr/>
            <p:nvPr/>
          </p:nvSpPr>
          <p:spPr>
            <a:xfrm>
              <a:off x="5717150" y="2098500"/>
              <a:ext cx="135175" cy="132800"/>
            </a:xfrm>
            <a:custGeom>
              <a:rect b="b" l="l" r="r" t="t"/>
              <a:pathLst>
                <a:path extrusionOk="0" h="5312" w="5407">
                  <a:moveTo>
                    <a:pt x="2694" y="1"/>
                  </a:moveTo>
                  <a:cubicBezTo>
                    <a:pt x="2534" y="1"/>
                    <a:pt x="2409" y="108"/>
                    <a:pt x="2355" y="251"/>
                  </a:cubicBezTo>
                  <a:lnTo>
                    <a:pt x="1963" y="1428"/>
                  </a:lnTo>
                  <a:cubicBezTo>
                    <a:pt x="1909" y="1589"/>
                    <a:pt x="1785" y="1696"/>
                    <a:pt x="1624" y="1696"/>
                  </a:cubicBezTo>
                  <a:lnTo>
                    <a:pt x="393" y="1696"/>
                  </a:lnTo>
                  <a:cubicBezTo>
                    <a:pt x="250" y="1696"/>
                    <a:pt x="89" y="1785"/>
                    <a:pt x="54" y="1928"/>
                  </a:cubicBezTo>
                  <a:cubicBezTo>
                    <a:pt x="0" y="2071"/>
                    <a:pt x="36" y="2231"/>
                    <a:pt x="161" y="2338"/>
                  </a:cubicBezTo>
                  <a:lnTo>
                    <a:pt x="589" y="2713"/>
                  </a:lnTo>
                  <a:lnTo>
                    <a:pt x="1124" y="3195"/>
                  </a:lnTo>
                  <a:cubicBezTo>
                    <a:pt x="1178" y="3248"/>
                    <a:pt x="1214" y="3302"/>
                    <a:pt x="1231" y="3373"/>
                  </a:cubicBezTo>
                  <a:cubicBezTo>
                    <a:pt x="1249" y="3444"/>
                    <a:pt x="1249" y="3516"/>
                    <a:pt x="1231" y="3587"/>
                  </a:cubicBezTo>
                  <a:lnTo>
                    <a:pt x="857" y="4836"/>
                  </a:lnTo>
                  <a:cubicBezTo>
                    <a:pt x="803" y="4979"/>
                    <a:pt x="857" y="5139"/>
                    <a:pt x="999" y="5229"/>
                  </a:cubicBezTo>
                  <a:cubicBezTo>
                    <a:pt x="1055" y="5285"/>
                    <a:pt x="1131" y="5311"/>
                    <a:pt x="1211" y="5311"/>
                  </a:cubicBezTo>
                  <a:cubicBezTo>
                    <a:pt x="1283" y="5311"/>
                    <a:pt x="1360" y="5289"/>
                    <a:pt x="1428" y="5247"/>
                  </a:cubicBezTo>
                  <a:lnTo>
                    <a:pt x="2480" y="4497"/>
                  </a:lnTo>
                  <a:cubicBezTo>
                    <a:pt x="2543" y="4453"/>
                    <a:pt x="2619" y="4430"/>
                    <a:pt x="2692" y="4430"/>
                  </a:cubicBezTo>
                  <a:cubicBezTo>
                    <a:pt x="2766" y="4430"/>
                    <a:pt x="2837" y="4453"/>
                    <a:pt x="2891" y="4497"/>
                  </a:cubicBezTo>
                  <a:lnTo>
                    <a:pt x="3961" y="5247"/>
                  </a:lnTo>
                  <a:cubicBezTo>
                    <a:pt x="4021" y="5289"/>
                    <a:pt x="4093" y="5311"/>
                    <a:pt x="4165" y="5311"/>
                  </a:cubicBezTo>
                  <a:cubicBezTo>
                    <a:pt x="4244" y="5311"/>
                    <a:pt x="4324" y="5285"/>
                    <a:pt x="4390" y="5229"/>
                  </a:cubicBezTo>
                  <a:cubicBezTo>
                    <a:pt x="4514" y="5139"/>
                    <a:pt x="4550" y="4979"/>
                    <a:pt x="4532" y="4836"/>
                  </a:cubicBezTo>
                  <a:lnTo>
                    <a:pt x="4158" y="3587"/>
                  </a:lnTo>
                  <a:cubicBezTo>
                    <a:pt x="4122" y="3444"/>
                    <a:pt x="4158" y="3302"/>
                    <a:pt x="4265" y="3195"/>
                  </a:cubicBezTo>
                  <a:lnTo>
                    <a:pt x="5246" y="2338"/>
                  </a:lnTo>
                  <a:cubicBezTo>
                    <a:pt x="5353" y="2231"/>
                    <a:pt x="5407" y="2071"/>
                    <a:pt x="5353" y="1928"/>
                  </a:cubicBezTo>
                  <a:cubicBezTo>
                    <a:pt x="5282" y="1785"/>
                    <a:pt x="5157" y="1696"/>
                    <a:pt x="4996" y="1696"/>
                  </a:cubicBezTo>
                  <a:lnTo>
                    <a:pt x="3783" y="1696"/>
                  </a:lnTo>
                  <a:cubicBezTo>
                    <a:pt x="3622" y="1696"/>
                    <a:pt x="3480" y="1589"/>
                    <a:pt x="3426" y="1428"/>
                  </a:cubicBezTo>
                  <a:lnTo>
                    <a:pt x="3051" y="251"/>
                  </a:lnTo>
                  <a:cubicBezTo>
                    <a:pt x="2998" y="108"/>
                    <a:pt x="2855" y="1"/>
                    <a:pt x="26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5857650" y="2158275"/>
              <a:ext cx="107075" cy="106075"/>
            </a:xfrm>
            <a:custGeom>
              <a:rect b="b" l="l" r="r" t="t"/>
              <a:pathLst>
                <a:path extrusionOk="0" h="4243" w="4283">
                  <a:moveTo>
                    <a:pt x="2124" y="1"/>
                  </a:moveTo>
                  <a:cubicBezTo>
                    <a:pt x="2017" y="1"/>
                    <a:pt x="1892" y="72"/>
                    <a:pt x="1856" y="197"/>
                  </a:cubicBezTo>
                  <a:lnTo>
                    <a:pt x="1553" y="1160"/>
                  </a:lnTo>
                  <a:cubicBezTo>
                    <a:pt x="1499" y="1268"/>
                    <a:pt x="1392" y="1357"/>
                    <a:pt x="1268" y="1357"/>
                  </a:cubicBezTo>
                  <a:lnTo>
                    <a:pt x="304" y="1357"/>
                  </a:lnTo>
                  <a:cubicBezTo>
                    <a:pt x="179" y="1357"/>
                    <a:pt x="72" y="1428"/>
                    <a:pt x="36" y="1553"/>
                  </a:cubicBezTo>
                  <a:cubicBezTo>
                    <a:pt x="1" y="1678"/>
                    <a:pt x="19" y="1785"/>
                    <a:pt x="108" y="1874"/>
                  </a:cubicBezTo>
                  <a:lnTo>
                    <a:pt x="465" y="2177"/>
                  </a:lnTo>
                  <a:lnTo>
                    <a:pt x="893" y="2570"/>
                  </a:lnTo>
                  <a:cubicBezTo>
                    <a:pt x="928" y="2606"/>
                    <a:pt x="964" y="2659"/>
                    <a:pt x="1000" y="2713"/>
                  </a:cubicBezTo>
                  <a:cubicBezTo>
                    <a:pt x="1000" y="2766"/>
                    <a:pt x="1000" y="2820"/>
                    <a:pt x="1000" y="2891"/>
                  </a:cubicBezTo>
                  <a:lnTo>
                    <a:pt x="661" y="3873"/>
                  </a:lnTo>
                  <a:cubicBezTo>
                    <a:pt x="643" y="3980"/>
                    <a:pt x="661" y="4122"/>
                    <a:pt x="768" y="4176"/>
                  </a:cubicBezTo>
                  <a:cubicBezTo>
                    <a:pt x="830" y="4220"/>
                    <a:pt x="893" y="4243"/>
                    <a:pt x="951" y="4243"/>
                  </a:cubicBezTo>
                  <a:cubicBezTo>
                    <a:pt x="1009" y="4243"/>
                    <a:pt x="1062" y="4220"/>
                    <a:pt x="1107" y="4176"/>
                  </a:cubicBezTo>
                  <a:lnTo>
                    <a:pt x="1963" y="3587"/>
                  </a:lnTo>
                  <a:cubicBezTo>
                    <a:pt x="2008" y="3551"/>
                    <a:pt x="2066" y="3534"/>
                    <a:pt x="2126" y="3534"/>
                  </a:cubicBezTo>
                  <a:cubicBezTo>
                    <a:pt x="2186" y="3534"/>
                    <a:pt x="2249" y="3551"/>
                    <a:pt x="2302" y="3587"/>
                  </a:cubicBezTo>
                  <a:lnTo>
                    <a:pt x="3141" y="4176"/>
                  </a:lnTo>
                  <a:cubicBezTo>
                    <a:pt x="3195" y="4220"/>
                    <a:pt x="3257" y="4243"/>
                    <a:pt x="3319" y="4243"/>
                  </a:cubicBezTo>
                  <a:cubicBezTo>
                    <a:pt x="3382" y="4243"/>
                    <a:pt x="3444" y="4220"/>
                    <a:pt x="3498" y="4176"/>
                  </a:cubicBezTo>
                  <a:cubicBezTo>
                    <a:pt x="3605" y="4104"/>
                    <a:pt x="3641" y="3980"/>
                    <a:pt x="3605" y="3855"/>
                  </a:cubicBezTo>
                  <a:lnTo>
                    <a:pt x="3302" y="2856"/>
                  </a:lnTo>
                  <a:cubicBezTo>
                    <a:pt x="3284" y="2748"/>
                    <a:pt x="3302" y="2624"/>
                    <a:pt x="3391" y="2552"/>
                  </a:cubicBezTo>
                  <a:lnTo>
                    <a:pt x="4158" y="1874"/>
                  </a:lnTo>
                  <a:cubicBezTo>
                    <a:pt x="4247" y="1785"/>
                    <a:pt x="4283" y="1660"/>
                    <a:pt x="4229" y="1553"/>
                  </a:cubicBezTo>
                  <a:cubicBezTo>
                    <a:pt x="4194" y="1428"/>
                    <a:pt x="4104" y="1375"/>
                    <a:pt x="3980" y="1357"/>
                  </a:cubicBezTo>
                  <a:lnTo>
                    <a:pt x="2998" y="1357"/>
                  </a:lnTo>
                  <a:cubicBezTo>
                    <a:pt x="2873" y="1357"/>
                    <a:pt x="2766" y="1268"/>
                    <a:pt x="2731" y="1160"/>
                  </a:cubicBezTo>
                  <a:lnTo>
                    <a:pt x="2409" y="197"/>
                  </a:lnTo>
                  <a:cubicBezTo>
                    <a:pt x="2374" y="72"/>
                    <a:pt x="2267" y="1"/>
                    <a:pt x="2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5790750" y="2264450"/>
              <a:ext cx="80750" cy="79525"/>
            </a:xfrm>
            <a:custGeom>
              <a:rect b="b" l="l" r="r" t="t"/>
              <a:pathLst>
                <a:path extrusionOk="0" h="3181" w="3230">
                  <a:moveTo>
                    <a:pt x="1606" y="0"/>
                  </a:moveTo>
                  <a:cubicBezTo>
                    <a:pt x="1517" y="0"/>
                    <a:pt x="1446" y="72"/>
                    <a:pt x="1410" y="143"/>
                  </a:cubicBezTo>
                  <a:lnTo>
                    <a:pt x="1160" y="857"/>
                  </a:lnTo>
                  <a:cubicBezTo>
                    <a:pt x="1142" y="964"/>
                    <a:pt x="1053" y="1017"/>
                    <a:pt x="964" y="1017"/>
                  </a:cubicBezTo>
                  <a:lnTo>
                    <a:pt x="232" y="1017"/>
                  </a:lnTo>
                  <a:cubicBezTo>
                    <a:pt x="143" y="1017"/>
                    <a:pt x="54" y="1071"/>
                    <a:pt x="36" y="1160"/>
                  </a:cubicBezTo>
                  <a:cubicBezTo>
                    <a:pt x="0" y="1231"/>
                    <a:pt x="36" y="1338"/>
                    <a:pt x="107" y="1392"/>
                  </a:cubicBezTo>
                  <a:lnTo>
                    <a:pt x="357" y="1624"/>
                  </a:lnTo>
                  <a:lnTo>
                    <a:pt x="678" y="1927"/>
                  </a:lnTo>
                  <a:cubicBezTo>
                    <a:pt x="696" y="1945"/>
                    <a:pt x="732" y="1981"/>
                    <a:pt x="732" y="2034"/>
                  </a:cubicBezTo>
                  <a:cubicBezTo>
                    <a:pt x="750" y="2070"/>
                    <a:pt x="750" y="2106"/>
                    <a:pt x="732" y="2141"/>
                  </a:cubicBezTo>
                  <a:lnTo>
                    <a:pt x="518" y="2909"/>
                  </a:lnTo>
                  <a:cubicBezTo>
                    <a:pt x="482" y="2998"/>
                    <a:pt x="518" y="3087"/>
                    <a:pt x="589" y="3141"/>
                  </a:cubicBezTo>
                  <a:cubicBezTo>
                    <a:pt x="634" y="3167"/>
                    <a:pt x="678" y="3181"/>
                    <a:pt x="723" y="3181"/>
                  </a:cubicBezTo>
                  <a:cubicBezTo>
                    <a:pt x="768" y="3181"/>
                    <a:pt x="812" y="3167"/>
                    <a:pt x="857" y="3141"/>
                  </a:cubicBezTo>
                  <a:lnTo>
                    <a:pt x="1481" y="2694"/>
                  </a:lnTo>
                  <a:cubicBezTo>
                    <a:pt x="1526" y="2668"/>
                    <a:pt x="1570" y="2654"/>
                    <a:pt x="1613" y="2654"/>
                  </a:cubicBezTo>
                  <a:cubicBezTo>
                    <a:pt x="1655" y="2654"/>
                    <a:pt x="1695" y="2668"/>
                    <a:pt x="1731" y="2694"/>
                  </a:cubicBezTo>
                  <a:lnTo>
                    <a:pt x="2373" y="3141"/>
                  </a:lnTo>
                  <a:cubicBezTo>
                    <a:pt x="2418" y="3167"/>
                    <a:pt x="2463" y="3181"/>
                    <a:pt x="2505" y="3181"/>
                  </a:cubicBezTo>
                  <a:cubicBezTo>
                    <a:pt x="2547" y="3181"/>
                    <a:pt x="2587" y="3167"/>
                    <a:pt x="2623" y="3141"/>
                  </a:cubicBezTo>
                  <a:cubicBezTo>
                    <a:pt x="2712" y="3087"/>
                    <a:pt x="2730" y="2980"/>
                    <a:pt x="2712" y="2909"/>
                  </a:cubicBezTo>
                  <a:lnTo>
                    <a:pt x="2480" y="2141"/>
                  </a:lnTo>
                  <a:cubicBezTo>
                    <a:pt x="2463" y="2070"/>
                    <a:pt x="2480" y="1963"/>
                    <a:pt x="2552" y="1927"/>
                  </a:cubicBezTo>
                  <a:lnTo>
                    <a:pt x="3141" y="1410"/>
                  </a:lnTo>
                  <a:cubicBezTo>
                    <a:pt x="3194" y="1338"/>
                    <a:pt x="3230" y="1249"/>
                    <a:pt x="3194" y="1178"/>
                  </a:cubicBezTo>
                  <a:cubicBezTo>
                    <a:pt x="3176" y="1106"/>
                    <a:pt x="3069" y="1035"/>
                    <a:pt x="2998" y="1035"/>
                  </a:cubicBezTo>
                  <a:lnTo>
                    <a:pt x="2266" y="1035"/>
                  </a:lnTo>
                  <a:cubicBezTo>
                    <a:pt x="2177" y="1035"/>
                    <a:pt x="2088" y="964"/>
                    <a:pt x="2070" y="875"/>
                  </a:cubicBezTo>
                  <a:lnTo>
                    <a:pt x="1838" y="161"/>
                  </a:lnTo>
                  <a:cubicBezTo>
                    <a:pt x="1785" y="72"/>
                    <a:pt x="1713" y="0"/>
                    <a:pt x="16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28"/>
          <p:cNvSpPr/>
          <p:nvPr/>
        </p:nvSpPr>
        <p:spPr>
          <a:xfrm>
            <a:off x="8393880" y="2275922"/>
            <a:ext cx="212330" cy="306734"/>
          </a:xfrm>
          <a:custGeom>
            <a:rect b="b" l="l" r="r" t="t"/>
            <a:pathLst>
              <a:path extrusionOk="0" h="11456" w="8566">
                <a:moveTo>
                  <a:pt x="3819" y="1"/>
                </a:moveTo>
                <a:cubicBezTo>
                  <a:pt x="4800" y="1838"/>
                  <a:pt x="3301" y="3533"/>
                  <a:pt x="2463" y="4229"/>
                </a:cubicBezTo>
                <a:cubicBezTo>
                  <a:pt x="1606" y="4943"/>
                  <a:pt x="1035" y="5675"/>
                  <a:pt x="857" y="6103"/>
                </a:cubicBezTo>
                <a:cubicBezTo>
                  <a:pt x="1" y="8208"/>
                  <a:pt x="1285" y="10224"/>
                  <a:pt x="2160" y="10688"/>
                </a:cubicBezTo>
                <a:cubicBezTo>
                  <a:pt x="1767" y="9778"/>
                  <a:pt x="1392" y="8048"/>
                  <a:pt x="2962" y="6424"/>
                </a:cubicBezTo>
                <a:lnTo>
                  <a:pt x="2962" y="6424"/>
                </a:lnTo>
                <a:cubicBezTo>
                  <a:pt x="2962" y="6424"/>
                  <a:pt x="2516" y="8155"/>
                  <a:pt x="3498" y="9368"/>
                </a:cubicBezTo>
                <a:cubicBezTo>
                  <a:pt x="4479" y="10563"/>
                  <a:pt x="4461" y="11456"/>
                  <a:pt x="4461" y="11456"/>
                </a:cubicBezTo>
                <a:cubicBezTo>
                  <a:pt x="5996" y="11456"/>
                  <a:pt x="7441" y="10528"/>
                  <a:pt x="8065" y="9029"/>
                </a:cubicBezTo>
                <a:cubicBezTo>
                  <a:pt x="8529" y="8137"/>
                  <a:pt x="8565" y="6727"/>
                  <a:pt x="7941" y="5906"/>
                </a:cubicBezTo>
                <a:lnTo>
                  <a:pt x="7941" y="5906"/>
                </a:lnTo>
                <a:cubicBezTo>
                  <a:pt x="8135" y="6713"/>
                  <a:pt x="7478" y="7520"/>
                  <a:pt x="6673" y="7520"/>
                </a:cubicBezTo>
                <a:cubicBezTo>
                  <a:pt x="6516" y="7520"/>
                  <a:pt x="6354" y="7490"/>
                  <a:pt x="6192" y="7423"/>
                </a:cubicBezTo>
                <a:cubicBezTo>
                  <a:pt x="5371" y="7138"/>
                  <a:pt x="5050" y="6192"/>
                  <a:pt x="5621" y="5353"/>
                </a:cubicBezTo>
                <a:cubicBezTo>
                  <a:pt x="6924" y="3640"/>
                  <a:pt x="5960" y="928"/>
                  <a:pt x="38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8"/>
          <p:cNvSpPr/>
          <p:nvPr/>
        </p:nvSpPr>
        <p:spPr>
          <a:xfrm>
            <a:off x="3170991" y="2903465"/>
            <a:ext cx="276876" cy="199260"/>
          </a:xfrm>
          <a:custGeom>
            <a:rect b="b" l="l" r="r" t="t"/>
            <a:pathLst>
              <a:path extrusionOk="0" h="7442" w="11170">
                <a:moveTo>
                  <a:pt x="6240" y="0"/>
                </a:moveTo>
                <a:cubicBezTo>
                  <a:pt x="6189" y="0"/>
                  <a:pt x="6136" y="6"/>
                  <a:pt x="6085" y="19"/>
                </a:cubicBezTo>
                <a:lnTo>
                  <a:pt x="2498" y="822"/>
                </a:lnTo>
                <a:cubicBezTo>
                  <a:pt x="2373" y="858"/>
                  <a:pt x="2231" y="929"/>
                  <a:pt x="2124" y="1072"/>
                </a:cubicBezTo>
                <a:lnTo>
                  <a:pt x="999" y="2535"/>
                </a:lnTo>
                <a:lnTo>
                  <a:pt x="0" y="2535"/>
                </a:lnTo>
                <a:lnTo>
                  <a:pt x="0" y="6371"/>
                </a:lnTo>
                <a:lnTo>
                  <a:pt x="660" y="6371"/>
                </a:lnTo>
                <a:cubicBezTo>
                  <a:pt x="1606" y="6371"/>
                  <a:pt x="1677" y="7442"/>
                  <a:pt x="3462" y="7442"/>
                </a:cubicBezTo>
                <a:lnTo>
                  <a:pt x="5853" y="7442"/>
                </a:lnTo>
                <a:cubicBezTo>
                  <a:pt x="6281" y="7442"/>
                  <a:pt x="6638" y="7085"/>
                  <a:pt x="6638" y="6639"/>
                </a:cubicBezTo>
                <a:cubicBezTo>
                  <a:pt x="6638" y="6443"/>
                  <a:pt x="6566" y="6247"/>
                  <a:pt x="6441" y="6122"/>
                </a:cubicBezTo>
                <a:lnTo>
                  <a:pt x="6513" y="6122"/>
                </a:lnTo>
                <a:cubicBezTo>
                  <a:pt x="6959" y="6122"/>
                  <a:pt x="7316" y="5765"/>
                  <a:pt x="7316" y="5319"/>
                </a:cubicBezTo>
                <a:cubicBezTo>
                  <a:pt x="7316" y="5105"/>
                  <a:pt x="7227" y="4908"/>
                  <a:pt x="7084" y="4766"/>
                </a:cubicBezTo>
                <a:cubicBezTo>
                  <a:pt x="7441" y="4694"/>
                  <a:pt x="7708" y="4355"/>
                  <a:pt x="7708" y="3981"/>
                </a:cubicBezTo>
                <a:cubicBezTo>
                  <a:pt x="7708" y="3552"/>
                  <a:pt x="7351" y="3195"/>
                  <a:pt x="6905" y="3195"/>
                </a:cubicBezTo>
                <a:lnTo>
                  <a:pt x="10492" y="3195"/>
                </a:lnTo>
                <a:cubicBezTo>
                  <a:pt x="10866" y="3195"/>
                  <a:pt x="11170" y="2892"/>
                  <a:pt x="11170" y="2535"/>
                </a:cubicBezTo>
                <a:cubicBezTo>
                  <a:pt x="11170" y="2161"/>
                  <a:pt x="10866" y="1857"/>
                  <a:pt x="10492" y="1857"/>
                </a:cubicBezTo>
                <a:lnTo>
                  <a:pt x="3926" y="1857"/>
                </a:lnTo>
                <a:lnTo>
                  <a:pt x="6388" y="1322"/>
                </a:lnTo>
                <a:cubicBezTo>
                  <a:pt x="6745" y="1233"/>
                  <a:pt x="6977" y="876"/>
                  <a:pt x="6888" y="519"/>
                </a:cubicBezTo>
                <a:cubicBezTo>
                  <a:pt x="6827" y="214"/>
                  <a:pt x="6544" y="0"/>
                  <a:pt x="624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8"/>
          <p:cNvSpPr/>
          <p:nvPr/>
        </p:nvSpPr>
        <p:spPr>
          <a:xfrm>
            <a:off x="3561203" y="2888415"/>
            <a:ext cx="224277" cy="229355"/>
          </a:xfrm>
          <a:custGeom>
            <a:rect b="b" l="l" r="r" t="t"/>
            <a:pathLst>
              <a:path extrusionOk="0" h="8566" w="9048">
                <a:moveTo>
                  <a:pt x="2265" y="0"/>
                </a:moveTo>
                <a:cubicBezTo>
                  <a:pt x="1059" y="0"/>
                  <a:pt x="1" y="1180"/>
                  <a:pt x="1" y="2321"/>
                </a:cubicBezTo>
                <a:cubicBezTo>
                  <a:pt x="1" y="5104"/>
                  <a:pt x="4533" y="8566"/>
                  <a:pt x="4533" y="8566"/>
                </a:cubicBezTo>
                <a:cubicBezTo>
                  <a:pt x="4533" y="8566"/>
                  <a:pt x="9047" y="5104"/>
                  <a:pt x="9047" y="2321"/>
                </a:cubicBezTo>
                <a:cubicBezTo>
                  <a:pt x="9047" y="1180"/>
                  <a:pt x="7996" y="0"/>
                  <a:pt x="6794" y="0"/>
                </a:cubicBezTo>
                <a:cubicBezTo>
                  <a:pt x="6023" y="0"/>
                  <a:pt x="5189" y="487"/>
                  <a:pt x="4533" y="1786"/>
                </a:cubicBezTo>
                <a:cubicBezTo>
                  <a:pt x="3877" y="487"/>
                  <a:pt x="3040" y="0"/>
                  <a:pt x="22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0" name="Google Shape;500;p28"/>
          <p:cNvGrpSpPr/>
          <p:nvPr/>
        </p:nvGrpSpPr>
        <p:grpSpPr>
          <a:xfrm>
            <a:off x="3914912" y="2831995"/>
            <a:ext cx="264061" cy="249409"/>
            <a:chOff x="6435300" y="2742175"/>
            <a:chExt cx="266325" cy="232875"/>
          </a:xfrm>
        </p:grpSpPr>
        <p:sp>
          <p:nvSpPr>
            <p:cNvPr id="501" name="Google Shape;501;p28"/>
            <p:cNvSpPr/>
            <p:nvPr/>
          </p:nvSpPr>
          <p:spPr>
            <a:xfrm>
              <a:off x="6518275" y="2742175"/>
              <a:ext cx="183350" cy="232875"/>
            </a:xfrm>
            <a:custGeom>
              <a:rect b="b" l="l" r="r" t="t"/>
              <a:pathLst>
                <a:path extrusionOk="0" h="9315" w="7334">
                  <a:moveTo>
                    <a:pt x="3194" y="1"/>
                  </a:moveTo>
                  <a:cubicBezTo>
                    <a:pt x="2766" y="1"/>
                    <a:pt x="2392" y="375"/>
                    <a:pt x="2392" y="804"/>
                  </a:cubicBezTo>
                  <a:cubicBezTo>
                    <a:pt x="2392" y="2838"/>
                    <a:pt x="54" y="3962"/>
                    <a:pt x="1" y="3997"/>
                  </a:cubicBezTo>
                  <a:lnTo>
                    <a:pt x="1" y="8244"/>
                  </a:lnTo>
                  <a:cubicBezTo>
                    <a:pt x="946" y="8244"/>
                    <a:pt x="1018" y="9315"/>
                    <a:pt x="2802" y="9315"/>
                  </a:cubicBezTo>
                  <a:lnTo>
                    <a:pt x="5193" y="9315"/>
                  </a:lnTo>
                  <a:cubicBezTo>
                    <a:pt x="5639" y="9315"/>
                    <a:pt x="5996" y="8958"/>
                    <a:pt x="5996" y="8512"/>
                  </a:cubicBezTo>
                  <a:cubicBezTo>
                    <a:pt x="5996" y="8315"/>
                    <a:pt x="5924" y="8119"/>
                    <a:pt x="5782" y="7976"/>
                  </a:cubicBezTo>
                  <a:lnTo>
                    <a:pt x="5853" y="7976"/>
                  </a:lnTo>
                  <a:cubicBezTo>
                    <a:pt x="6299" y="7976"/>
                    <a:pt x="6656" y="7619"/>
                    <a:pt x="6656" y="7191"/>
                  </a:cubicBezTo>
                  <a:cubicBezTo>
                    <a:pt x="6656" y="6977"/>
                    <a:pt x="6585" y="6781"/>
                    <a:pt x="6442" y="6638"/>
                  </a:cubicBezTo>
                  <a:cubicBezTo>
                    <a:pt x="6799" y="6549"/>
                    <a:pt x="7066" y="6228"/>
                    <a:pt x="7066" y="5853"/>
                  </a:cubicBezTo>
                  <a:cubicBezTo>
                    <a:pt x="7066" y="5639"/>
                    <a:pt x="6959" y="5425"/>
                    <a:pt x="6817" y="5282"/>
                  </a:cubicBezTo>
                  <a:cubicBezTo>
                    <a:pt x="7120" y="5157"/>
                    <a:pt x="7334" y="4872"/>
                    <a:pt x="7334" y="4533"/>
                  </a:cubicBezTo>
                  <a:cubicBezTo>
                    <a:pt x="7334" y="4087"/>
                    <a:pt x="6959" y="3730"/>
                    <a:pt x="6531" y="3730"/>
                  </a:cubicBezTo>
                  <a:lnTo>
                    <a:pt x="3997" y="3730"/>
                  </a:lnTo>
                  <a:cubicBezTo>
                    <a:pt x="3783" y="3730"/>
                    <a:pt x="3623" y="3569"/>
                    <a:pt x="3605" y="3337"/>
                  </a:cubicBezTo>
                  <a:cubicBezTo>
                    <a:pt x="3623" y="3105"/>
                    <a:pt x="3997" y="2624"/>
                    <a:pt x="3997" y="804"/>
                  </a:cubicBezTo>
                  <a:cubicBezTo>
                    <a:pt x="3997" y="375"/>
                    <a:pt x="3641" y="1"/>
                    <a:pt x="3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6435300" y="2825150"/>
              <a:ext cx="62925" cy="140075"/>
            </a:xfrm>
            <a:custGeom>
              <a:rect b="b" l="l" r="r" t="t"/>
              <a:pathLst>
                <a:path extrusionOk="0" h="5603" w="2517">
                  <a:moveTo>
                    <a:pt x="1" y="0"/>
                  </a:moveTo>
                  <a:lnTo>
                    <a:pt x="1" y="5603"/>
                  </a:lnTo>
                  <a:lnTo>
                    <a:pt x="1999" y="5603"/>
                  </a:lnTo>
                  <a:cubicBezTo>
                    <a:pt x="2285" y="5603"/>
                    <a:pt x="2517" y="5371"/>
                    <a:pt x="2517" y="5068"/>
                  </a:cubicBezTo>
                  <a:lnTo>
                    <a:pt x="2517" y="536"/>
                  </a:lnTo>
                  <a:cubicBezTo>
                    <a:pt x="2517" y="250"/>
                    <a:pt x="2285" y="0"/>
                    <a:pt x="1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28"/>
          <p:cNvGrpSpPr/>
          <p:nvPr/>
        </p:nvGrpSpPr>
        <p:grpSpPr>
          <a:xfrm>
            <a:off x="4700048" y="2894198"/>
            <a:ext cx="250354" cy="270428"/>
            <a:chOff x="674800" y="2146225"/>
            <a:chExt cx="252500" cy="252500"/>
          </a:xfrm>
        </p:grpSpPr>
        <p:sp>
          <p:nvSpPr>
            <p:cNvPr id="504" name="Google Shape;504;p28"/>
            <p:cNvSpPr/>
            <p:nvPr/>
          </p:nvSpPr>
          <p:spPr>
            <a:xfrm>
              <a:off x="727900" y="22327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834500" y="22327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86" y="0"/>
                  </a:moveTo>
                  <a:cubicBezTo>
                    <a:pt x="357" y="0"/>
                    <a:pt x="1" y="357"/>
                    <a:pt x="1" y="803"/>
                  </a:cubicBezTo>
                  <a:cubicBezTo>
                    <a:pt x="1" y="1232"/>
                    <a:pt x="357" y="1588"/>
                    <a:pt x="786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734150" y="2315750"/>
              <a:ext cx="134275" cy="43275"/>
            </a:xfrm>
            <a:custGeom>
              <a:rect b="b" l="l" r="r" t="t"/>
              <a:pathLst>
                <a:path extrusionOk="0" h="1731" w="5371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321"/>
                    <a:pt x="18" y="375"/>
                    <a:pt x="54" y="428"/>
                  </a:cubicBezTo>
                  <a:cubicBezTo>
                    <a:pt x="660" y="1231"/>
                    <a:pt x="1606" y="1731"/>
                    <a:pt x="2676" y="1731"/>
                  </a:cubicBezTo>
                  <a:cubicBezTo>
                    <a:pt x="3765" y="1731"/>
                    <a:pt x="4710" y="1231"/>
                    <a:pt x="5317" y="428"/>
                  </a:cubicBezTo>
                  <a:cubicBezTo>
                    <a:pt x="5335" y="393"/>
                    <a:pt x="5371" y="339"/>
                    <a:pt x="5371" y="268"/>
                  </a:cubicBezTo>
                  <a:cubicBezTo>
                    <a:pt x="5371" y="125"/>
                    <a:pt x="5246" y="0"/>
                    <a:pt x="5103" y="0"/>
                  </a:cubicBezTo>
                  <a:cubicBezTo>
                    <a:pt x="4996" y="0"/>
                    <a:pt x="4925" y="36"/>
                    <a:pt x="4889" y="107"/>
                  </a:cubicBezTo>
                  <a:cubicBezTo>
                    <a:pt x="4389" y="767"/>
                    <a:pt x="3586" y="1196"/>
                    <a:pt x="2676" y="1196"/>
                  </a:cubicBezTo>
                  <a:cubicBezTo>
                    <a:pt x="1784" y="1196"/>
                    <a:pt x="999" y="767"/>
                    <a:pt x="482" y="107"/>
                  </a:cubicBezTo>
                  <a:cubicBezTo>
                    <a:pt x="410" y="36"/>
                    <a:pt x="339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674800" y="2146225"/>
              <a:ext cx="252500" cy="252500"/>
            </a:xfrm>
            <a:custGeom>
              <a:rect b="b" l="l" r="r" t="t"/>
              <a:pathLst>
                <a:path extrusionOk="0" h="10100" w="10100">
                  <a:moveTo>
                    <a:pt x="5050" y="536"/>
                  </a:moveTo>
                  <a:cubicBezTo>
                    <a:pt x="7548" y="536"/>
                    <a:pt x="9565" y="2570"/>
                    <a:pt x="9565" y="5050"/>
                  </a:cubicBezTo>
                  <a:cubicBezTo>
                    <a:pt x="9565" y="7548"/>
                    <a:pt x="7548" y="9565"/>
                    <a:pt x="5050" y="9565"/>
                  </a:cubicBezTo>
                  <a:cubicBezTo>
                    <a:pt x="2570" y="9565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67" y="1"/>
                    <a:pt x="1" y="2267"/>
                    <a:pt x="1" y="5050"/>
                  </a:cubicBezTo>
                  <a:cubicBezTo>
                    <a:pt x="1" y="7852"/>
                    <a:pt x="2267" y="10100"/>
                    <a:pt x="5050" y="10100"/>
                  </a:cubicBezTo>
                  <a:cubicBezTo>
                    <a:pt x="7834" y="10100"/>
                    <a:pt x="10100" y="7852"/>
                    <a:pt x="10100" y="5050"/>
                  </a:cubicBezTo>
                  <a:cubicBezTo>
                    <a:pt x="10100" y="2267"/>
                    <a:pt x="7834" y="1"/>
                    <a:pt x="5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28"/>
          <p:cNvGrpSpPr/>
          <p:nvPr/>
        </p:nvGrpSpPr>
        <p:grpSpPr>
          <a:xfrm>
            <a:off x="5095348" y="2903223"/>
            <a:ext cx="250354" cy="270428"/>
            <a:chOff x="2164225" y="2146225"/>
            <a:chExt cx="252500" cy="252500"/>
          </a:xfrm>
        </p:grpSpPr>
        <p:sp>
          <p:nvSpPr>
            <p:cNvPr id="509" name="Google Shape;509;p28"/>
            <p:cNvSpPr/>
            <p:nvPr/>
          </p:nvSpPr>
          <p:spPr>
            <a:xfrm>
              <a:off x="2223100" y="2305925"/>
              <a:ext cx="134750" cy="43300"/>
            </a:xfrm>
            <a:custGeom>
              <a:rect b="b" l="l" r="r" t="t"/>
              <a:pathLst>
                <a:path extrusionOk="0" h="1732" w="5390">
                  <a:moveTo>
                    <a:pt x="2695" y="1"/>
                  </a:moveTo>
                  <a:cubicBezTo>
                    <a:pt x="1624" y="1"/>
                    <a:pt x="679" y="518"/>
                    <a:pt x="72" y="1303"/>
                  </a:cubicBezTo>
                  <a:cubicBezTo>
                    <a:pt x="36" y="1339"/>
                    <a:pt x="1" y="1392"/>
                    <a:pt x="1" y="1464"/>
                  </a:cubicBezTo>
                  <a:cubicBezTo>
                    <a:pt x="1" y="1606"/>
                    <a:pt x="126" y="1731"/>
                    <a:pt x="268" y="1731"/>
                  </a:cubicBezTo>
                  <a:cubicBezTo>
                    <a:pt x="358" y="1731"/>
                    <a:pt x="447" y="1696"/>
                    <a:pt x="483" y="1624"/>
                  </a:cubicBezTo>
                  <a:cubicBezTo>
                    <a:pt x="1000" y="964"/>
                    <a:pt x="1785" y="536"/>
                    <a:pt x="2695" y="536"/>
                  </a:cubicBezTo>
                  <a:cubicBezTo>
                    <a:pt x="3587" y="536"/>
                    <a:pt x="4390" y="964"/>
                    <a:pt x="4908" y="1624"/>
                  </a:cubicBezTo>
                  <a:cubicBezTo>
                    <a:pt x="4943" y="1696"/>
                    <a:pt x="5032" y="1731"/>
                    <a:pt x="5122" y="1731"/>
                  </a:cubicBezTo>
                  <a:cubicBezTo>
                    <a:pt x="5264" y="1731"/>
                    <a:pt x="5389" y="1606"/>
                    <a:pt x="5389" y="1464"/>
                  </a:cubicBezTo>
                  <a:cubicBezTo>
                    <a:pt x="5389" y="1410"/>
                    <a:pt x="5371" y="1357"/>
                    <a:pt x="5318" y="1303"/>
                  </a:cubicBezTo>
                  <a:cubicBezTo>
                    <a:pt x="4711" y="518"/>
                    <a:pt x="3766" y="1"/>
                    <a:pt x="26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323475" y="22327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217300" y="22327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804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8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164225" y="2146225"/>
              <a:ext cx="252500" cy="252500"/>
            </a:xfrm>
            <a:custGeom>
              <a:rect b="b" l="l" r="r" t="t"/>
              <a:pathLst>
                <a:path extrusionOk="0" h="10100" w="10100">
                  <a:moveTo>
                    <a:pt x="5050" y="536"/>
                  </a:moveTo>
                  <a:cubicBezTo>
                    <a:pt x="7530" y="536"/>
                    <a:pt x="9564" y="2570"/>
                    <a:pt x="9564" y="5050"/>
                  </a:cubicBezTo>
                  <a:cubicBezTo>
                    <a:pt x="9564" y="7548"/>
                    <a:pt x="7530" y="9565"/>
                    <a:pt x="5050" y="9565"/>
                  </a:cubicBezTo>
                  <a:cubicBezTo>
                    <a:pt x="2552" y="9565"/>
                    <a:pt x="518" y="7548"/>
                    <a:pt x="518" y="5050"/>
                  </a:cubicBezTo>
                  <a:cubicBezTo>
                    <a:pt x="518" y="2570"/>
                    <a:pt x="2552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49" y="1"/>
                    <a:pt x="1" y="2267"/>
                    <a:pt x="1" y="5050"/>
                  </a:cubicBezTo>
                  <a:cubicBezTo>
                    <a:pt x="1" y="7852"/>
                    <a:pt x="2249" y="10100"/>
                    <a:pt x="5050" y="10100"/>
                  </a:cubicBezTo>
                  <a:cubicBezTo>
                    <a:pt x="7833" y="10100"/>
                    <a:pt x="10099" y="7852"/>
                    <a:pt x="10099" y="5050"/>
                  </a:cubicBezTo>
                  <a:cubicBezTo>
                    <a:pt x="10099" y="2267"/>
                    <a:pt x="7833" y="1"/>
                    <a:pt x="5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28"/>
          <p:cNvGrpSpPr/>
          <p:nvPr/>
        </p:nvGrpSpPr>
        <p:grpSpPr>
          <a:xfrm>
            <a:off x="4304773" y="2903069"/>
            <a:ext cx="250800" cy="270909"/>
            <a:chOff x="689975" y="1737200"/>
            <a:chExt cx="252950" cy="252950"/>
          </a:xfrm>
        </p:grpSpPr>
        <p:sp>
          <p:nvSpPr>
            <p:cNvPr id="514" name="Google Shape;514;p28"/>
            <p:cNvSpPr/>
            <p:nvPr/>
          </p:nvSpPr>
          <p:spPr>
            <a:xfrm>
              <a:off x="779200" y="1907050"/>
              <a:ext cx="79850" cy="26875"/>
            </a:xfrm>
            <a:custGeom>
              <a:rect b="b" l="l" r="r" t="t"/>
              <a:pathLst>
                <a:path extrusionOk="0" h="1075" w="3194">
                  <a:moveTo>
                    <a:pt x="2060" y="0"/>
                  </a:moveTo>
                  <a:cubicBezTo>
                    <a:pt x="898" y="0"/>
                    <a:pt x="168" y="564"/>
                    <a:pt x="125" y="593"/>
                  </a:cubicBezTo>
                  <a:cubicBezTo>
                    <a:pt x="0" y="700"/>
                    <a:pt x="0" y="861"/>
                    <a:pt x="72" y="968"/>
                  </a:cubicBezTo>
                  <a:cubicBezTo>
                    <a:pt x="125" y="1039"/>
                    <a:pt x="196" y="1075"/>
                    <a:pt x="286" y="1075"/>
                  </a:cubicBezTo>
                  <a:cubicBezTo>
                    <a:pt x="339" y="1075"/>
                    <a:pt x="393" y="1057"/>
                    <a:pt x="446" y="1021"/>
                  </a:cubicBezTo>
                  <a:cubicBezTo>
                    <a:pt x="461" y="1007"/>
                    <a:pt x="1070" y="538"/>
                    <a:pt x="2057" y="538"/>
                  </a:cubicBezTo>
                  <a:cubicBezTo>
                    <a:pt x="2291" y="538"/>
                    <a:pt x="2546" y="564"/>
                    <a:pt x="2819" y="629"/>
                  </a:cubicBezTo>
                  <a:cubicBezTo>
                    <a:pt x="2843" y="634"/>
                    <a:pt x="2867" y="637"/>
                    <a:pt x="2890" y="637"/>
                  </a:cubicBezTo>
                  <a:cubicBezTo>
                    <a:pt x="3020" y="637"/>
                    <a:pt x="3125" y="554"/>
                    <a:pt x="3140" y="433"/>
                  </a:cubicBezTo>
                  <a:cubicBezTo>
                    <a:pt x="3194" y="272"/>
                    <a:pt x="3105" y="129"/>
                    <a:pt x="2962" y="111"/>
                  </a:cubicBezTo>
                  <a:cubicBezTo>
                    <a:pt x="2639" y="32"/>
                    <a:pt x="2337" y="0"/>
                    <a:pt x="20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743050" y="18331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4" y="0"/>
                  </a:moveTo>
                  <a:cubicBezTo>
                    <a:pt x="358" y="0"/>
                    <a:pt x="1" y="357"/>
                    <a:pt x="1" y="785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50" y="1588"/>
                    <a:pt x="1607" y="1232"/>
                    <a:pt x="1607" y="785"/>
                  </a:cubicBezTo>
                  <a:cubicBezTo>
                    <a:pt x="1607" y="357"/>
                    <a:pt x="1250" y="0"/>
                    <a:pt x="8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739925" y="1799600"/>
              <a:ext cx="46875" cy="16575"/>
            </a:xfrm>
            <a:custGeom>
              <a:rect b="b" l="l" r="r" t="t"/>
              <a:pathLst>
                <a:path extrusionOk="0" h="663" w="1875">
                  <a:moveTo>
                    <a:pt x="1602" y="0"/>
                  </a:moveTo>
                  <a:cubicBezTo>
                    <a:pt x="1592" y="0"/>
                    <a:pt x="1582" y="1"/>
                    <a:pt x="1571" y="2"/>
                  </a:cubicBezTo>
                  <a:lnTo>
                    <a:pt x="233" y="145"/>
                  </a:lnTo>
                  <a:cubicBezTo>
                    <a:pt x="108" y="145"/>
                    <a:pt x="1" y="270"/>
                    <a:pt x="1" y="430"/>
                  </a:cubicBezTo>
                  <a:cubicBezTo>
                    <a:pt x="19" y="555"/>
                    <a:pt x="126" y="662"/>
                    <a:pt x="269" y="662"/>
                  </a:cubicBezTo>
                  <a:lnTo>
                    <a:pt x="304" y="662"/>
                  </a:lnTo>
                  <a:lnTo>
                    <a:pt x="1625" y="537"/>
                  </a:lnTo>
                  <a:cubicBezTo>
                    <a:pt x="1767" y="520"/>
                    <a:pt x="1874" y="377"/>
                    <a:pt x="1857" y="234"/>
                  </a:cubicBezTo>
                  <a:cubicBezTo>
                    <a:pt x="1857" y="102"/>
                    <a:pt x="1734" y="0"/>
                    <a:pt x="1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849675" y="18331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846100" y="1799600"/>
              <a:ext cx="47300" cy="16575"/>
            </a:xfrm>
            <a:custGeom>
              <a:rect b="b" l="l" r="r" t="t"/>
              <a:pathLst>
                <a:path extrusionOk="0" h="663" w="1892">
                  <a:moveTo>
                    <a:pt x="273" y="0"/>
                  </a:moveTo>
                  <a:cubicBezTo>
                    <a:pt x="143" y="0"/>
                    <a:pt x="35" y="102"/>
                    <a:pt x="18" y="234"/>
                  </a:cubicBezTo>
                  <a:cubicBezTo>
                    <a:pt x="1" y="377"/>
                    <a:pt x="108" y="520"/>
                    <a:pt x="250" y="537"/>
                  </a:cubicBezTo>
                  <a:lnTo>
                    <a:pt x="1589" y="662"/>
                  </a:lnTo>
                  <a:lnTo>
                    <a:pt x="1606" y="662"/>
                  </a:lnTo>
                  <a:cubicBezTo>
                    <a:pt x="1749" y="662"/>
                    <a:pt x="1874" y="555"/>
                    <a:pt x="1874" y="430"/>
                  </a:cubicBezTo>
                  <a:cubicBezTo>
                    <a:pt x="1892" y="270"/>
                    <a:pt x="1785" y="145"/>
                    <a:pt x="1642" y="145"/>
                  </a:cubicBezTo>
                  <a:lnTo>
                    <a:pt x="304" y="2"/>
                  </a:lnTo>
                  <a:cubicBezTo>
                    <a:pt x="293" y="1"/>
                    <a:pt x="283" y="0"/>
                    <a:pt x="2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689975" y="1737200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68" y="536"/>
                  </a:moveTo>
                  <a:cubicBezTo>
                    <a:pt x="7548" y="536"/>
                    <a:pt x="9582" y="2570"/>
                    <a:pt x="9582" y="5068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68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7" y="0"/>
                    <a:pt x="1" y="2266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28"/>
          <p:cNvGrpSpPr/>
          <p:nvPr/>
        </p:nvGrpSpPr>
        <p:grpSpPr>
          <a:xfrm>
            <a:off x="5490430" y="2895115"/>
            <a:ext cx="250800" cy="270428"/>
            <a:chOff x="2961350" y="1740750"/>
            <a:chExt cx="252950" cy="252500"/>
          </a:xfrm>
        </p:grpSpPr>
        <p:sp>
          <p:nvSpPr>
            <p:cNvPr id="521" name="Google Shape;521;p28"/>
            <p:cNvSpPr/>
            <p:nvPr/>
          </p:nvSpPr>
          <p:spPr>
            <a:xfrm>
              <a:off x="3014425" y="18331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4" y="0"/>
                  </a:moveTo>
                  <a:cubicBezTo>
                    <a:pt x="357" y="0"/>
                    <a:pt x="1" y="357"/>
                    <a:pt x="1" y="785"/>
                  </a:cubicBezTo>
                  <a:cubicBezTo>
                    <a:pt x="1" y="1232"/>
                    <a:pt x="357" y="1588"/>
                    <a:pt x="804" y="1588"/>
                  </a:cubicBezTo>
                  <a:cubicBezTo>
                    <a:pt x="1250" y="1588"/>
                    <a:pt x="1606" y="1232"/>
                    <a:pt x="1606" y="785"/>
                  </a:cubicBezTo>
                  <a:cubicBezTo>
                    <a:pt x="1606" y="357"/>
                    <a:pt x="1250" y="0"/>
                    <a:pt x="8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3010850" y="1792950"/>
              <a:ext cx="58025" cy="28125"/>
            </a:xfrm>
            <a:custGeom>
              <a:rect b="b" l="l" r="r" t="t"/>
              <a:pathLst>
                <a:path extrusionOk="0" h="1125" w="2321">
                  <a:moveTo>
                    <a:pt x="2019" y="0"/>
                  </a:moveTo>
                  <a:cubicBezTo>
                    <a:pt x="1944" y="0"/>
                    <a:pt x="1869" y="32"/>
                    <a:pt x="1821" y="90"/>
                  </a:cubicBezTo>
                  <a:cubicBezTo>
                    <a:pt x="1458" y="496"/>
                    <a:pt x="1024" y="582"/>
                    <a:pt x="727" y="582"/>
                  </a:cubicBezTo>
                  <a:cubicBezTo>
                    <a:pt x="528" y="582"/>
                    <a:pt x="390" y="543"/>
                    <a:pt x="376" y="536"/>
                  </a:cubicBezTo>
                  <a:cubicBezTo>
                    <a:pt x="352" y="531"/>
                    <a:pt x="328" y="528"/>
                    <a:pt x="305" y="528"/>
                  </a:cubicBezTo>
                  <a:cubicBezTo>
                    <a:pt x="175" y="528"/>
                    <a:pt x="67" y="611"/>
                    <a:pt x="37" y="732"/>
                  </a:cubicBezTo>
                  <a:cubicBezTo>
                    <a:pt x="1" y="875"/>
                    <a:pt x="72" y="1018"/>
                    <a:pt x="215" y="1071"/>
                  </a:cubicBezTo>
                  <a:cubicBezTo>
                    <a:pt x="217" y="1069"/>
                    <a:pt x="221" y="1068"/>
                    <a:pt x="227" y="1068"/>
                  </a:cubicBezTo>
                  <a:cubicBezTo>
                    <a:pt x="278" y="1068"/>
                    <a:pt x="463" y="1125"/>
                    <a:pt x="732" y="1125"/>
                  </a:cubicBezTo>
                  <a:cubicBezTo>
                    <a:pt x="1143" y="1125"/>
                    <a:pt x="1732" y="1000"/>
                    <a:pt x="2213" y="429"/>
                  </a:cubicBezTo>
                  <a:cubicBezTo>
                    <a:pt x="2320" y="340"/>
                    <a:pt x="2303" y="161"/>
                    <a:pt x="2196" y="72"/>
                  </a:cubicBezTo>
                  <a:cubicBezTo>
                    <a:pt x="2146" y="23"/>
                    <a:pt x="2082" y="0"/>
                    <a:pt x="2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3034500" y="1908025"/>
              <a:ext cx="106625" cy="32150"/>
            </a:xfrm>
            <a:custGeom>
              <a:rect b="b" l="l" r="r" t="t"/>
              <a:pathLst>
                <a:path extrusionOk="0" h="1286" w="4265">
                  <a:moveTo>
                    <a:pt x="2142" y="1"/>
                  </a:moveTo>
                  <a:cubicBezTo>
                    <a:pt x="1196" y="1"/>
                    <a:pt x="411" y="536"/>
                    <a:pt x="1" y="1286"/>
                  </a:cubicBezTo>
                  <a:cubicBezTo>
                    <a:pt x="643" y="964"/>
                    <a:pt x="1374" y="804"/>
                    <a:pt x="2142" y="804"/>
                  </a:cubicBezTo>
                  <a:cubicBezTo>
                    <a:pt x="2909" y="804"/>
                    <a:pt x="3623" y="982"/>
                    <a:pt x="4265" y="1286"/>
                  </a:cubicBezTo>
                  <a:cubicBezTo>
                    <a:pt x="3872" y="518"/>
                    <a:pt x="3069" y="1"/>
                    <a:pt x="2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3107200" y="1792675"/>
              <a:ext cx="58025" cy="27950"/>
            </a:xfrm>
            <a:custGeom>
              <a:rect b="b" l="l" r="r" t="t"/>
              <a:pathLst>
                <a:path extrusionOk="0" h="1118" w="2321">
                  <a:moveTo>
                    <a:pt x="302" y="0"/>
                  </a:moveTo>
                  <a:cubicBezTo>
                    <a:pt x="240" y="0"/>
                    <a:pt x="177" y="23"/>
                    <a:pt x="126" y="65"/>
                  </a:cubicBezTo>
                  <a:cubicBezTo>
                    <a:pt x="19" y="154"/>
                    <a:pt x="1" y="333"/>
                    <a:pt x="90" y="440"/>
                  </a:cubicBezTo>
                  <a:cubicBezTo>
                    <a:pt x="572" y="993"/>
                    <a:pt x="1179" y="1118"/>
                    <a:pt x="1589" y="1118"/>
                  </a:cubicBezTo>
                  <a:cubicBezTo>
                    <a:pt x="1874" y="1118"/>
                    <a:pt x="2071" y="1064"/>
                    <a:pt x="2106" y="1046"/>
                  </a:cubicBezTo>
                  <a:cubicBezTo>
                    <a:pt x="2231" y="1029"/>
                    <a:pt x="2320" y="886"/>
                    <a:pt x="2285" y="725"/>
                  </a:cubicBezTo>
                  <a:cubicBezTo>
                    <a:pt x="2240" y="607"/>
                    <a:pt x="2135" y="538"/>
                    <a:pt x="2019" y="538"/>
                  </a:cubicBezTo>
                  <a:cubicBezTo>
                    <a:pt x="1995" y="538"/>
                    <a:pt x="1970" y="541"/>
                    <a:pt x="1946" y="547"/>
                  </a:cubicBezTo>
                  <a:cubicBezTo>
                    <a:pt x="1931" y="547"/>
                    <a:pt x="1792" y="584"/>
                    <a:pt x="1590" y="584"/>
                  </a:cubicBezTo>
                  <a:cubicBezTo>
                    <a:pt x="1288" y="584"/>
                    <a:pt x="847" y="500"/>
                    <a:pt x="483" y="83"/>
                  </a:cubicBezTo>
                  <a:cubicBezTo>
                    <a:pt x="436" y="27"/>
                    <a:pt x="370" y="0"/>
                    <a:pt x="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3121050" y="1833100"/>
              <a:ext cx="40150" cy="39725"/>
            </a:xfrm>
            <a:custGeom>
              <a:rect b="b" l="l" r="r" t="t"/>
              <a:pathLst>
                <a:path extrusionOk="0" h="1589" w="1606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961350" y="1740750"/>
              <a:ext cx="252950" cy="252500"/>
            </a:xfrm>
            <a:custGeom>
              <a:rect b="b" l="l" r="r" t="t"/>
              <a:pathLst>
                <a:path extrusionOk="0" h="10100" w="10118">
                  <a:moveTo>
                    <a:pt x="5068" y="536"/>
                  </a:moveTo>
                  <a:cubicBezTo>
                    <a:pt x="7548" y="536"/>
                    <a:pt x="9582" y="2570"/>
                    <a:pt x="9582" y="5050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1"/>
                  </a:moveTo>
                  <a:cubicBezTo>
                    <a:pt x="2266" y="1"/>
                    <a:pt x="0" y="2249"/>
                    <a:pt x="0" y="5050"/>
                  </a:cubicBezTo>
                  <a:cubicBezTo>
                    <a:pt x="0" y="7852"/>
                    <a:pt x="2266" y="10100"/>
                    <a:pt x="5068" y="10100"/>
                  </a:cubicBezTo>
                  <a:cubicBezTo>
                    <a:pt x="7851" y="10100"/>
                    <a:pt x="10117" y="7852"/>
                    <a:pt x="10117" y="5050"/>
                  </a:cubicBezTo>
                  <a:cubicBezTo>
                    <a:pt x="10117" y="2249"/>
                    <a:pt x="7851" y="1"/>
                    <a:pt x="50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7" name="Google Shape;527;p28"/>
          <p:cNvSpPr/>
          <p:nvPr/>
        </p:nvSpPr>
        <p:spPr>
          <a:xfrm>
            <a:off x="5908647" y="2918100"/>
            <a:ext cx="249769" cy="269947"/>
          </a:xfrm>
          <a:custGeom>
            <a:rect b="b" l="l" r="r" t="t"/>
            <a:pathLst>
              <a:path extrusionOk="0" h="4202" w="5728">
                <a:moveTo>
                  <a:pt x="1858" y="1"/>
                </a:moveTo>
                <a:cubicBezTo>
                  <a:pt x="1840" y="1"/>
                  <a:pt x="1821" y="3"/>
                  <a:pt x="1803" y="9"/>
                </a:cubicBezTo>
                <a:cubicBezTo>
                  <a:pt x="1713" y="9"/>
                  <a:pt x="1660" y="80"/>
                  <a:pt x="1606" y="169"/>
                </a:cubicBezTo>
                <a:lnTo>
                  <a:pt x="1035" y="1828"/>
                </a:lnTo>
                <a:lnTo>
                  <a:pt x="0" y="1828"/>
                </a:lnTo>
                <a:lnTo>
                  <a:pt x="0" y="2364"/>
                </a:lnTo>
                <a:lnTo>
                  <a:pt x="1214" y="2364"/>
                </a:lnTo>
                <a:cubicBezTo>
                  <a:pt x="1321" y="2364"/>
                  <a:pt x="1410" y="2275"/>
                  <a:pt x="1446" y="2167"/>
                </a:cubicBezTo>
                <a:lnTo>
                  <a:pt x="1767" y="1168"/>
                </a:lnTo>
                <a:lnTo>
                  <a:pt x="2302" y="4023"/>
                </a:lnTo>
                <a:cubicBezTo>
                  <a:pt x="2320" y="4130"/>
                  <a:pt x="2409" y="4202"/>
                  <a:pt x="2516" y="4202"/>
                </a:cubicBezTo>
                <a:lnTo>
                  <a:pt x="2552" y="4202"/>
                </a:lnTo>
                <a:cubicBezTo>
                  <a:pt x="2641" y="4202"/>
                  <a:pt x="2730" y="4148"/>
                  <a:pt x="2766" y="4059"/>
                </a:cubicBezTo>
                <a:lnTo>
                  <a:pt x="3622" y="1828"/>
                </a:lnTo>
                <a:lnTo>
                  <a:pt x="3962" y="3024"/>
                </a:lnTo>
                <a:cubicBezTo>
                  <a:pt x="3991" y="3127"/>
                  <a:pt x="4081" y="3194"/>
                  <a:pt x="4182" y="3194"/>
                </a:cubicBezTo>
                <a:cubicBezTo>
                  <a:pt x="4203" y="3194"/>
                  <a:pt x="4225" y="3191"/>
                  <a:pt x="4247" y="3184"/>
                </a:cubicBezTo>
                <a:cubicBezTo>
                  <a:pt x="4301" y="3167"/>
                  <a:pt x="4336" y="3149"/>
                  <a:pt x="4372" y="3113"/>
                </a:cubicBezTo>
                <a:lnTo>
                  <a:pt x="5086" y="2364"/>
                </a:lnTo>
                <a:lnTo>
                  <a:pt x="5728" y="2364"/>
                </a:lnTo>
                <a:lnTo>
                  <a:pt x="5728" y="1828"/>
                </a:lnTo>
                <a:lnTo>
                  <a:pt x="4961" y="1828"/>
                </a:lnTo>
                <a:cubicBezTo>
                  <a:pt x="4889" y="1846"/>
                  <a:pt x="4836" y="1900"/>
                  <a:pt x="4782" y="1936"/>
                </a:cubicBezTo>
                <a:lnTo>
                  <a:pt x="4283" y="2489"/>
                </a:lnTo>
                <a:lnTo>
                  <a:pt x="3854" y="1008"/>
                </a:lnTo>
                <a:cubicBezTo>
                  <a:pt x="3824" y="917"/>
                  <a:pt x="3730" y="839"/>
                  <a:pt x="3626" y="839"/>
                </a:cubicBezTo>
                <a:cubicBezTo>
                  <a:pt x="3607" y="839"/>
                  <a:pt x="3588" y="842"/>
                  <a:pt x="3569" y="847"/>
                </a:cubicBezTo>
                <a:cubicBezTo>
                  <a:pt x="3498" y="883"/>
                  <a:pt x="3426" y="918"/>
                  <a:pt x="3408" y="1008"/>
                </a:cubicBezTo>
                <a:lnTo>
                  <a:pt x="2605" y="3113"/>
                </a:lnTo>
                <a:lnTo>
                  <a:pt x="2070" y="187"/>
                </a:lnTo>
                <a:cubicBezTo>
                  <a:pt x="2040" y="81"/>
                  <a:pt x="1958" y="1"/>
                  <a:pt x="18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8" name="Google Shape;528;p28"/>
          <p:cNvGrpSpPr/>
          <p:nvPr/>
        </p:nvGrpSpPr>
        <p:grpSpPr>
          <a:xfrm>
            <a:off x="6303458" y="2854434"/>
            <a:ext cx="203927" cy="295757"/>
            <a:chOff x="4026550" y="3640100"/>
            <a:chExt cx="205675" cy="276150"/>
          </a:xfrm>
        </p:grpSpPr>
        <p:sp>
          <p:nvSpPr>
            <p:cNvPr id="529" name="Google Shape;529;p28"/>
            <p:cNvSpPr/>
            <p:nvPr/>
          </p:nvSpPr>
          <p:spPr>
            <a:xfrm>
              <a:off x="4119325" y="3640100"/>
              <a:ext cx="20100" cy="29925"/>
            </a:xfrm>
            <a:custGeom>
              <a:rect b="b" l="l" r="r" t="t"/>
              <a:pathLst>
                <a:path extrusionOk="0" h="1197" w="804">
                  <a:moveTo>
                    <a:pt x="411" y="1"/>
                  </a:moveTo>
                  <a:cubicBezTo>
                    <a:pt x="179" y="1"/>
                    <a:pt x="465" y="269"/>
                    <a:pt x="144" y="536"/>
                  </a:cubicBezTo>
                  <a:cubicBezTo>
                    <a:pt x="126" y="554"/>
                    <a:pt x="126" y="554"/>
                    <a:pt x="108" y="572"/>
                  </a:cubicBezTo>
                  <a:cubicBezTo>
                    <a:pt x="54" y="625"/>
                    <a:pt x="1" y="697"/>
                    <a:pt x="1" y="804"/>
                  </a:cubicBezTo>
                  <a:cubicBezTo>
                    <a:pt x="1" y="1036"/>
                    <a:pt x="179" y="1196"/>
                    <a:pt x="411" y="1196"/>
                  </a:cubicBezTo>
                  <a:cubicBezTo>
                    <a:pt x="643" y="1196"/>
                    <a:pt x="804" y="1036"/>
                    <a:pt x="804" y="804"/>
                  </a:cubicBezTo>
                  <a:cubicBezTo>
                    <a:pt x="804" y="572"/>
                    <a:pt x="643" y="1"/>
                    <a:pt x="4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086325" y="3656625"/>
              <a:ext cx="19650" cy="29900"/>
            </a:xfrm>
            <a:custGeom>
              <a:rect b="b" l="l" r="r" t="t"/>
              <a:pathLst>
                <a:path extrusionOk="0" h="1196" w="786">
                  <a:moveTo>
                    <a:pt x="393" y="0"/>
                  </a:moveTo>
                  <a:cubicBezTo>
                    <a:pt x="161" y="0"/>
                    <a:pt x="447" y="268"/>
                    <a:pt x="125" y="535"/>
                  </a:cubicBezTo>
                  <a:cubicBezTo>
                    <a:pt x="125" y="553"/>
                    <a:pt x="125" y="553"/>
                    <a:pt x="108" y="571"/>
                  </a:cubicBezTo>
                  <a:cubicBezTo>
                    <a:pt x="54" y="642"/>
                    <a:pt x="1" y="696"/>
                    <a:pt x="1" y="803"/>
                  </a:cubicBezTo>
                  <a:cubicBezTo>
                    <a:pt x="1" y="1035"/>
                    <a:pt x="161" y="1196"/>
                    <a:pt x="393" y="1196"/>
                  </a:cubicBezTo>
                  <a:cubicBezTo>
                    <a:pt x="625" y="1196"/>
                    <a:pt x="786" y="1035"/>
                    <a:pt x="786" y="803"/>
                  </a:cubicBezTo>
                  <a:cubicBezTo>
                    <a:pt x="786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152800" y="3656625"/>
              <a:ext cx="19650" cy="29900"/>
            </a:xfrm>
            <a:custGeom>
              <a:rect b="b" l="l" r="r" t="t"/>
              <a:pathLst>
                <a:path extrusionOk="0" h="1196" w="786">
                  <a:moveTo>
                    <a:pt x="393" y="0"/>
                  </a:moveTo>
                  <a:cubicBezTo>
                    <a:pt x="161" y="0"/>
                    <a:pt x="446" y="268"/>
                    <a:pt x="125" y="535"/>
                  </a:cubicBezTo>
                  <a:cubicBezTo>
                    <a:pt x="125" y="553"/>
                    <a:pt x="125" y="553"/>
                    <a:pt x="107" y="571"/>
                  </a:cubicBezTo>
                  <a:cubicBezTo>
                    <a:pt x="54" y="642"/>
                    <a:pt x="0" y="696"/>
                    <a:pt x="0" y="803"/>
                  </a:cubicBezTo>
                  <a:cubicBezTo>
                    <a:pt x="0" y="1035"/>
                    <a:pt x="161" y="1196"/>
                    <a:pt x="393" y="1196"/>
                  </a:cubicBezTo>
                  <a:cubicBezTo>
                    <a:pt x="625" y="1196"/>
                    <a:pt x="785" y="1035"/>
                    <a:pt x="785" y="803"/>
                  </a:cubicBezTo>
                  <a:cubicBezTo>
                    <a:pt x="785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4035925" y="3683375"/>
              <a:ext cx="186475" cy="129600"/>
            </a:xfrm>
            <a:custGeom>
              <a:rect b="b" l="l" r="r" t="t"/>
              <a:pathLst>
                <a:path extrusionOk="0" h="5184" w="7459">
                  <a:moveTo>
                    <a:pt x="3729" y="1"/>
                  </a:moveTo>
                  <a:cubicBezTo>
                    <a:pt x="3497" y="1"/>
                    <a:pt x="3337" y="54"/>
                    <a:pt x="3337" y="126"/>
                  </a:cubicBezTo>
                  <a:lnTo>
                    <a:pt x="3337" y="2124"/>
                  </a:lnTo>
                  <a:cubicBezTo>
                    <a:pt x="3141" y="2124"/>
                    <a:pt x="2980" y="2142"/>
                    <a:pt x="2802" y="2160"/>
                  </a:cubicBezTo>
                  <a:lnTo>
                    <a:pt x="2802" y="804"/>
                  </a:lnTo>
                  <a:cubicBezTo>
                    <a:pt x="2802" y="714"/>
                    <a:pt x="2623" y="661"/>
                    <a:pt x="2409" y="661"/>
                  </a:cubicBezTo>
                  <a:cubicBezTo>
                    <a:pt x="2177" y="661"/>
                    <a:pt x="1999" y="714"/>
                    <a:pt x="1999" y="804"/>
                  </a:cubicBezTo>
                  <a:lnTo>
                    <a:pt x="1999" y="2231"/>
                  </a:lnTo>
                  <a:cubicBezTo>
                    <a:pt x="821" y="2392"/>
                    <a:pt x="0" y="2695"/>
                    <a:pt x="0" y="3052"/>
                  </a:cubicBezTo>
                  <a:lnTo>
                    <a:pt x="0" y="4782"/>
                  </a:lnTo>
                  <a:cubicBezTo>
                    <a:pt x="321" y="4782"/>
                    <a:pt x="607" y="4890"/>
                    <a:pt x="839" y="5104"/>
                  </a:cubicBezTo>
                  <a:cubicBezTo>
                    <a:pt x="892" y="5157"/>
                    <a:pt x="995" y="5184"/>
                    <a:pt x="1095" y="5184"/>
                  </a:cubicBezTo>
                  <a:cubicBezTo>
                    <a:pt x="1196" y="5184"/>
                    <a:pt x="1294" y="5157"/>
                    <a:pt x="1339" y="5104"/>
                  </a:cubicBezTo>
                  <a:cubicBezTo>
                    <a:pt x="1553" y="4898"/>
                    <a:pt x="1860" y="4796"/>
                    <a:pt x="2166" y="4796"/>
                  </a:cubicBezTo>
                  <a:cubicBezTo>
                    <a:pt x="2472" y="4796"/>
                    <a:pt x="2775" y="4898"/>
                    <a:pt x="2980" y="5104"/>
                  </a:cubicBezTo>
                  <a:cubicBezTo>
                    <a:pt x="3034" y="5157"/>
                    <a:pt x="3136" y="5184"/>
                    <a:pt x="3239" y="5184"/>
                  </a:cubicBezTo>
                  <a:cubicBezTo>
                    <a:pt x="3341" y="5184"/>
                    <a:pt x="3444" y="5157"/>
                    <a:pt x="3497" y="5104"/>
                  </a:cubicBezTo>
                  <a:cubicBezTo>
                    <a:pt x="3703" y="4898"/>
                    <a:pt x="4006" y="4796"/>
                    <a:pt x="4309" y="4796"/>
                  </a:cubicBezTo>
                  <a:cubicBezTo>
                    <a:pt x="4613" y="4796"/>
                    <a:pt x="4916" y="4898"/>
                    <a:pt x="5121" y="5104"/>
                  </a:cubicBezTo>
                  <a:cubicBezTo>
                    <a:pt x="5175" y="5157"/>
                    <a:pt x="5277" y="5184"/>
                    <a:pt x="5380" y="5184"/>
                  </a:cubicBezTo>
                  <a:cubicBezTo>
                    <a:pt x="5482" y="5184"/>
                    <a:pt x="5585" y="5157"/>
                    <a:pt x="5639" y="5104"/>
                  </a:cubicBezTo>
                  <a:cubicBezTo>
                    <a:pt x="5844" y="4898"/>
                    <a:pt x="6147" y="4796"/>
                    <a:pt x="6450" y="4796"/>
                  </a:cubicBezTo>
                  <a:cubicBezTo>
                    <a:pt x="6754" y="4796"/>
                    <a:pt x="7057" y="4898"/>
                    <a:pt x="7262" y="5104"/>
                  </a:cubicBezTo>
                  <a:cubicBezTo>
                    <a:pt x="7298" y="5139"/>
                    <a:pt x="7369" y="5157"/>
                    <a:pt x="7459" y="5175"/>
                  </a:cubicBezTo>
                  <a:lnTo>
                    <a:pt x="7459" y="3052"/>
                  </a:lnTo>
                  <a:cubicBezTo>
                    <a:pt x="7459" y="2695"/>
                    <a:pt x="6638" y="2392"/>
                    <a:pt x="5460" y="2231"/>
                  </a:cubicBezTo>
                  <a:lnTo>
                    <a:pt x="5460" y="804"/>
                  </a:lnTo>
                  <a:cubicBezTo>
                    <a:pt x="5460" y="714"/>
                    <a:pt x="5282" y="661"/>
                    <a:pt x="5068" y="661"/>
                  </a:cubicBezTo>
                  <a:cubicBezTo>
                    <a:pt x="4836" y="661"/>
                    <a:pt x="4657" y="714"/>
                    <a:pt x="4657" y="804"/>
                  </a:cubicBezTo>
                  <a:lnTo>
                    <a:pt x="4657" y="2160"/>
                  </a:lnTo>
                  <a:cubicBezTo>
                    <a:pt x="4479" y="2142"/>
                    <a:pt x="4318" y="2142"/>
                    <a:pt x="4122" y="2124"/>
                  </a:cubicBezTo>
                  <a:lnTo>
                    <a:pt x="4122" y="126"/>
                  </a:lnTo>
                  <a:cubicBezTo>
                    <a:pt x="4122" y="54"/>
                    <a:pt x="3961" y="1"/>
                    <a:pt x="37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4037250" y="3823000"/>
              <a:ext cx="186050" cy="59800"/>
            </a:xfrm>
            <a:custGeom>
              <a:rect b="b" l="l" r="r" t="t"/>
              <a:pathLst>
                <a:path extrusionOk="0" h="2392" w="7442">
                  <a:moveTo>
                    <a:pt x="1" y="0"/>
                  </a:moveTo>
                  <a:lnTo>
                    <a:pt x="1" y="2391"/>
                  </a:lnTo>
                  <a:lnTo>
                    <a:pt x="7441" y="2391"/>
                  </a:lnTo>
                  <a:lnTo>
                    <a:pt x="7441" y="393"/>
                  </a:lnTo>
                  <a:lnTo>
                    <a:pt x="7406" y="393"/>
                  </a:lnTo>
                  <a:cubicBezTo>
                    <a:pt x="7138" y="375"/>
                    <a:pt x="6852" y="268"/>
                    <a:pt x="6674" y="90"/>
                  </a:cubicBezTo>
                  <a:cubicBezTo>
                    <a:pt x="6620" y="36"/>
                    <a:pt x="6518" y="9"/>
                    <a:pt x="6415" y="9"/>
                  </a:cubicBezTo>
                  <a:cubicBezTo>
                    <a:pt x="6313" y="9"/>
                    <a:pt x="6210" y="36"/>
                    <a:pt x="6157" y="90"/>
                  </a:cubicBezTo>
                  <a:cubicBezTo>
                    <a:pt x="5951" y="295"/>
                    <a:pt x="5648" y="397"/>
                    <a:pt x="5345" y="397"/>
                  </a:cubicBezTo>
                  <a:cubicBezTo>
                    <a:pt x="5041" y="397"/>
                    <a:pt x="4738" y="295"/>
                    <a:pt x="4533" y="90"/>
                  </a:cubicBezTo>
                  <a:cubicBezTo>
                    <a:pt x="4479" y="36"/>
                    <a:pt x="4377" y="9"/>
                    <a:pt x="4274" y="9"/>
                  </a:cubicBezTo>
                  <a:cubicBezTo>
                    <a:pt x="4172" y="9"/>
                    <a:pt x="4069" y="36"/>
                    <a:pt x="4015" y="90"/>
                  </a:cubicBezTo>
                  <a:cubicBezTo>
                    <a:pt x="3810" y="295"/>
                    <a:pt x="3507" y="397"/>
                    <a:pt x="3204" y="397"/>
                  </a:cubicBezTo>
                  <a:cubicBezTo>
                    <a:pt x="2900" y="397"/>
                    <a:pt x="2597" y="295"/>
                    <a:pt x="2392" y="90"/>
                  </a:cubicBezTo>
                  <a:cubicBezTo>
                    <a:pt x="2338" y="36"/>
                    <a:pt x="2240" y="9"/>
                    <a:pt x="2140" y="9"/>
                  </a:cubicBezTo>
                  <a:cubicBezTo>
                    <a:pt x="2039" y="9"/>
                    <a:pt x="1937" y="36"/>
                    <a:pt x="1874" y="90"/>
                  </a:cubicBezTo>
                  <a:cubicBezTo>
                    <a:pt x="1669" y="295"/>
                    <a:pt x="1366" y="397"/>
                    <a:pt x="1062" y="397"/>
                  </a:cubicBezTo>
                  <a:cubicBezTo>
                    <a:pt x="759" y="397"/>
                    <a:pt x="456" y="295"/>
                    <a:pt x="251" y="90"/>
                  </a:cubicBezTo>
                  <a:cubicBezTo>
                    <a:pt x="197" y="36"/>
                    <a:pt x="9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4026550" y="3896150"/>
              <a:ext cx="205675" cy="20100"/>
            </a:xfrm>
            <a:custGeom>
              <a:rect b="b" l="l" r="r" t="t"/>
              <a:pathLst>
                <a:path extrusionOk="0" h="804" w="8227">
                  <a:moveTo>
                    <a:pt x="393" y="1"/>
                  </a:moveTo>
                  <a:cubicBezTo>
                    <a:pt x="161" y="1"/>
                    <a:pt x="1" y="179"/>
                    <a:pt x="1" y="411"/>
                  </a:cubicBezTo>
                  <a:cubicBezTo>
                    <a:pt x="1" y="643"/>
                    <a:pt x="161" y="803"/>
                    <a:pt x="393" y="803"/>
                  </a:cubicBezTo>
                  <a:lnTo>
                    <a:pt x="7834" y="803"/>
                  </a:lnTo>
                  <a:cubicBezTo>
                    <a:pt x="8065" y="803"/>
                    <a:pt x="8226" y="643"/>
                    <a:pt x="8226" y="411"/>
                  </a:cubicBezTo>
                  <a:cubicBezTo>
                    <a:pt x="8226" y="179"/>
                    <a:pt x="8065" y="1"/>
                    <a:pt x="7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5" name="Google Shape;535;p28"/>
          <p:cNvSpPr/>
          <p:nvPr/>
        </p:nvSpPr>
        <p:spPr>
          <a:xfrm>
            <a:off x="6673769" y="2906438"/>
            <a:ext cx="239274" cy="285234"/>
          </a:xfrm>
          <a:custGeom>
            <a:rect b="b" l="l" r="r" t="t"/>
            <a:pathLst>
              <a:path extrusionOk="0" h="10653" w="9653">
                <a:moveTo>
                  <a:pt x="4818" y="1"/>
                </a:moveTo>
                <a:cubicBezTo>
                  <a:pt x="4603" y="1"/>
                  <a:pt x="4425" y="179"/>
                  <a:pt x="4425" y="411"/>
                </a:cubicBezTo>
                <a:lnTo>
                  <a:pt x="4425" y="1607"/>
                </a:lnTo>
                <a:lnTo>
                  <a:pt x="1356" y="1607"/>
                </a:lnTo>
                <a:cubicBezTo>
                  <a:pt x="670" y="2310"/>
                  <a:pt x="36" y="2927"/>
                  <a:pt x="1" y="2927"/>
                </a:cubicBezTo>
                <a:cubicBezTo>
                  <a:pt x="1" y="2927"/>
                  <a:pt x="0" y="2927"/>
                  <a:pt x="0" y="2927"/>
                </a:cubicBezTo>
                <a:lnTo>
                  <a:pt x="0" y="2927"/>
                </a:lnTo>
                <a:lnTo>
                  <a:pt x="1338" y="4265"/>
                </a:lnTo>
                <a:lnTo>
                  <a:pt x="4425" y="4265"/>
                </a:lnTo>
                <a:lnTo>
                  <a:pt x="4425" y="10653"/>
                </a:lnTo>
                <a:lnTo>
                  <a:pt x="5228" y="10653"/>
                </a:lnTo>
                <a:lnTo>
                  <a:pt x="5228" y="7459"/>
                </a:lnTo>
                <a:lnTo>
                  <a:pt x="8279" y="7459"/>
                </a:lnTo>
                <a:cubicBezTo>
                  <a:pt x="8993" y="6745"/>
                  <a:pt x="9635" y="6121"/>
                  <a:pt x="9653" y="6121"/>
                </a:cubicBezTo>
                <a:lnTo>
                  <a:pt x="8315" y="4800"/>
                </a:lnTo>
                <a:lnTo>
                  <a:pt x="5228" y="4800"/>
                </a:lnTo>
                <a:lnTo>
                  <a:pt x="5228" y="411"/>
                </a:lnTo>
                <a:cubicBezTo>
                  <a:pt x="5228" y="179"/>
                  <a:pt x="5050" y="1"/>
                  <a:pt x="48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" name="Google Shape;536;p28"/>
          <p:cNvGrpSpPr/>
          <p:nvPr/>
        </p:nvGrpSpPr>
        <p:grpSpPr>
          <a:xfrm>
            <a:off x="7080861" y="2932380"/>
            <a:ext cx="263615" cy="231631"/>
            <a:chOff x="853250" y="4006875"/>
            <a:chExt cx="265875" cy="216275"/>
          </a:xfrm>
        </p:grpSpPr>
        <p:sp>
          <p:nvSpPr>
            <p:cNvPr id="537" name="Google Shape;537;p28"/>
            <p:cNvSpPr/>
            <p:nvPr/>
          </p:nvSpPr>
          <p:spPr>
            <a:xfrm>
              <a:off x="1016500" y="4006875"/>
              <a:ext cx="70950" cy="106525"/>
            </a:xfrm>
            <a:custGeom>
              <a:rect b="b" l="l" r="r" t="t"/>
              <a:pathLst>
                <a:path extrusionOk="0" h="4261" w="2838">
                  <a:moveTo>
                    <a:pt x="1464" y="782"/>
                  </a:moveTo>
                  <a:cubicBezTo>
                    <a:pt x="1785" y="782"/>
                    <a:pt x="2052" y="1049"/>
                    <a:pt x="2052" y="1370"/>
                  </a:cubicBezTo>
                  <a:cubicBezTo>
                    <a:pt x="2052" y="1531"/>
                    <a:pt x="1981" y="1656"/>
                    <a:pt x="1874" y="1781"/>
                  </a:cubicBezTo>
                  <a:cubicBezTo>
                    <a:pt x="1749" y="1906"/>
                    <a:pt x="1606" y="1959"/>
                    <a:pt x="1446" y="1959"/>
                  </a:cubicBezTo>
                  <a:cubicBezTo>
                    <a:pt x="1125" y="1959"/>
                    <a:pt x="875" y="1692"/>
                    <a:pt x="875" y="1370"/>
                  </a:cubicBezTo>
                  <a:cubicBezTo>
                    <a:pt x="875" y="1049"/>
                    <a:pt x="1142" y="782"/>
                    <a:pt x="1464" y="782"/>
                  </a:cubicBezTo>
                  <a:close/>
                  <a:moveTo>
                    <a:pt x="1437" y="0"/>
                  </a:moveTo>
                  <a:cubicBezTo>
                    <a:pt x="1256" y="0"/>
                    <a:pt x="1067" y="33"/>
                    <a:pt x="875" y="104"/>
                  </a:cubicBezTo>
                  <a:cubicBezTo>
                    <a:pt x="589" y="211"/>
                    <a:pt x="357" y="443"/>
                    <a:pt x="215" y="710"/>
                  </a:cubicBezTo>
                  <a:cubicBezTo>
                    <a:pt x="36" y="1067"/>
                    <a:pt x="0" y="1477"/>
                    <a:pt x="143" y="1852"/>
                  </a:cubicBezTo>
                  <a:lnTo>
                    <a:pt x="785" y="3244"/>
                  </a:lnTo>
                  <a:lnTo>
                    <a:pt x="1214" y="4118"/>
                  </a:lnTo>
                  <a:cubicBezTo>
                    <a:pt x="1249" y="4207"/>
                    <a:pt x="1356" y="4261"/>
                    <a:pt x="1446" y="4261"/>
                  </a:cubicBezTo>
                  <a:cubicBezTo>
                    <a:pt x="1553" y="4261"/>
                    <a:pt x="1642" y="4207"/>
                    <a:pt x="1695" y="4118"/>
                  </a:cubicBezTo>
                  <a:lnTo>
                    <a:pt x="2106" y="3244"/>
                  </a:lnTo>
                  <a:lnTo>
                    <a:pt x="2748" y="1870"/>
                  </a:lnTo>
                  <a:cubicBezTo>
                    <a:pt x="2820" y="1709"/>
                    <a:pt x="2837" y="1531"/>
                    <a:pt x="2837" y="1370"/>
                  </a:cubicBezTo>
                  <a:cubicBezTo>
                    <a:pt x="2837" y="603"/>
                    <a:pt x="2215" y="0"/>
                    <a:pt x="14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853250" y="4036650"/>
              <a:ext cx="265875" cy="186500"/>
            </a:xfrm>
            <a:custGeom>
              <a:rect b="b" l="l" r="r" t="t"/>
              <a:pathLst>
                <a:path extrusionOk="0" h="7460" w="10635">
                  <a:moveTo>
                    <a:pt x="2391" y="1036"/>
                  </a:moveTo>
                  <a:lnTo>
                    <a:pt x="2391" y="5372"/>
                  </a:lnTo>
                  <a:lnTo>
                    <a:pt x="803" y="6175"/>
                  </a:lnTo>
                  <a:lnTo>
                    <a:pt x="803" y="1839"/>
                  </a:lnTo>
                  <a:lnTo>
                    <a:pt x="2391" y="1036"/>
                  </a:lnTo>
                  <a:close/>
                  <a:moveTo>
                    <a:pt x="2926" y="1036"/>
                  </a:moveTo>
                  <a:lnTo>
                    <a:pt x="5049" y="2106"/>
                  </a:lnTo>
                  <a:lnTo>
                    <a:pt x="5049" y="6442"/>
                  </a:lnTo>
                  <a:lnTo>
                    <a:pt x="2926" y="5372"/>
                  </a:lnTo>
                  <a:lnTo>
                    <a:pt x="2926" y="1036"/>
                  </a:lnTo>
                  <a:close/>
                  <a:moveTo>
                    <a:pt x="2659" y="1"/>
                  </a:moveTo>
                  <a:lnTo>
                    <a:pt x="0" y="1339"/>
                  </a:lnTo>
                  <a:lnTo>
                    <a:pt x="0" y="7459"/>
                  </a:lnTo>
                  <a:lnTo>
                    <a:pt x="2659" y="6121"/>
                  </a:lnTo>
                  <a:lnTo>
                    <a:pt x="5317" y="7459"/>
                  </a:lnTo>
                  <a:lnTo>
                    <a:pt x="7976" y="6121"/>
                  </a:lnTo>
                  <a:lnTo>
                    <a:pt x="10634" y="7459"/>
                  </a:lnTo>
                  <a:lnTo>
                    <a:pt x="10634" y="1339"/>
                  </a:lnTo>
                  <a:lnTo>
                    <a:pt x="9760" y="911"/>
                  </a:lnTo>
                  <a:lnTo>
                    <a:pt x="9439" y="1625"/>
                  </a:lnTo>
                  <a:lnTo>
                    <a:pt x="9831" y="1839"/>
                  </a:lnTo>
                  <a:lnTo>
                    <a:pt x="9831" y="6175"/>
                  </a:lnTo>
                  <a:lnTo>
                    <a:pt x="8243" y="5372"/>
                  </a:lnTo>
                  <a:lnTo>
                    <a:pt x="8243" y="3605"/>
                  </a:lnTo>
                  <a:lnTo>
                    <a:pt x="7708" y="3605"/>
                  </a:lnTo>
                  <a:lnTo>
                    <a:pt x="7708" y="5372"/>
                  </a:lnTo>
                  <a:lnTo>
                    <a:pt x="5585" y="6442"/>
                  </a:lnTo>
                  <a:lnTo>
                    <a:pt x="5585" y="2106"/>
                  </a:lnTo>
                  <a:lnTo>
                    <a:pt x="6530" y="1625"/>
                  </a:lnTo>
                  <a:lnTo>
                    <a:pt x="6191" y="911"/>
                  </a:lnTo>
                  <a:lnTo>
                    <a:pt x="5317" y="1339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28"/>
          <p:cNvGrpSpPr/>
          <p:nvPr/>
        </p:nvGrpSpPr>
        <p:grpSpPr>
          <a:xfrm>
            <a:off x="7964039" y="2905337"/>
            <a:ext cx="184444" cy="285716"/>
            <a:chOff x="1978675" y="3981800"/>
            <a:chExt cx="186025" cy="266775"/>
          </a:xfrm>
        </p:grpSpPr>
        <p:sp>
          <p:nvSpPr>
            <p:cNvPr id="540" name="Google Shape;540;p28"/>
            <p:cNvSpPr/>
            <p:nvPr/>
          </p:nvSpPr>
          <p:spPr>
            <a:xfrm>
              <a:off x="1978675" y="3982250"/>
              <a:ext cx="20075" cy="266325"/>
            </a:xfrm>
            <a:custGeom>
              <a:rect b="b" l="l" r="r" t="t"/>
              <a:pathLst>
                <a:path extrusionOk="0" h="10653" w="803">
                  <a:moveTo>
                    <a:pt x="393" y="0"/>
                  </a:moveTo>
                  <a:cubicBezTo>
                    <a:pt x="178" y="0"/>
                    <a:pt x="0" y="179"/>
                    <a:pt x="0" y="411"/>
                  </a:cubicBezTo>
                  <a:lnTo>
                    <a:pt x="0" y="10652"/>
                  </a:lnTo>
                  <a:lnTo>
                    <a:pt x="803" y="10652"/>
                  </a:lnTo>
                  <a:lnTo>
                    <a:pt x="803" y="411"/>
                  </a:lnTo>
                  <a:cubicBezTo>
                    <a:pt x="803" y="179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2012125" y="3981800"/>
              <a:ext cx="152575" cy="119575"/>
            </a:xfrm>
            <a:custGeom>
              <a:rect b="b" l="l" r="r" t="t"/>
              <a:pathLst>
                <a:path extrusionOk="0" h="4783" w="6103">
                  <a:moveTo>
                    <a:pt x="1695" y="0"/>
                  </a:moveTo>
                  <a:cubicBezTo>
                    <a:pt x="518" y="0"/>
                    <a:pt x="0" y="375"/>
                    <a:pt x="0" y="375"/>
                  </a:cubicBezTo>
                  <a:lnTo>
                    <a:pt x="0" y="4782"/>
                  </a:lnTo>
                  <a:cubicBezTo>
                    <a:pt x="0" y="4782"/>
                    <a:pt x="500" y="4390"/>
                    <a:pt x="1695" y="4390"/>
                  </a:cubicBezTo>
                  <a:cubicBezTo>
                    <a:pt x="2637" y="4390"/>
                    <a:pt x="3579" y="4749"/>
                    <a:pt x="4593" y="4749"/>
                  </a:cubicBezTo>
                  <a:cubicBezTo>
                    <a:pt x="5077" y="4749"/>
                    <a:pt x="5578" y="4667"/>
                    <a:pt x="6102" y="4425"/>
                  </a:cubicBezTo>
                  <a:lnTo>
                    <a:pt x="6102" y="18"/>
                  </a:lnTo>
                  <a:cubicBezTo>
                    <a:pt x="5431" y="222"/>
                    <a:pt x="4876" y="291"/>
                    <a:pt x="4385" y="291"/>
                  </a:cubicBezTo>
                  <a:cubicBezTo>
                    <a:pt x="3374" y="291"/>
                    <a:pt x="2632" y="0"/>
                    <a:pt x="16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2" name="Google Shape;542;p28"/>
          <p:cNvSpPr/>
          <p:nvPr/>
        </p:nvSpPr>
        <p:spPr>
          <a:xfrm>
            <a:off x="7511783" y="2922412"/>
            <a:ext cx="238406" cy="253265"/>
          </a:xfrm>
          <a:custGeom>
            <a:rect b="b" l="l" r="r" t="t"/>
            <a:pathLst>
              <a:path extrusionOk="0" h="9459" w="9618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3" name="Google Shape;543;p28"/>
          <p:cNvGrpSpPr/>
          <p:nvPr/>
        </p:nvGrpSpPr>
        <p:grpSpPr>
          <a:xfrm>
            <a:off x="8361320" y="2912758"/>
            <a:ext cx="250354" cy="270909"/>
            <a:chOff x="480325" y="3970200"/>
            <a:chExt cx="252500" cy="252950"/>
          </a:xfrm>
        </p:grpSpPr>
        <p:sp>
          <p:nvSpPr>
            <p:cNvPr id="544" name="Google Shape;544;p28"/>
            <p:cNvSpPr/>
            <p:nvPr/>
          </p:nvSpPr>
          <p:spPr>
            <a:xfrm>
              <a:off x="480325" y="3970200"/>
              <a:ext cx="252500" cy="252950"/>
            </a:xfrm>
            <a:custGeom>
              <a:rect b="b" l="l" r="r" t="t"/>
              <a:pathLst>
                <a:path extrusionOk="0" h="10118" w="10100">
                  <a:moveTo>
                    <a:pt x="5050" y="4265"/>
                  </a:moveTo>
                  <a:cubicBezTo>
                    <a:pt x="5496" y="4265"/>
                    <a:pt x="5853" y="4622"/>
                    <a:pt x="5853" y="5068"/>
                  </a:cubicBezTo>
                  <a:cubicBezTo>
                    <a:pt x="5853" y="5496"/>
                    <a:pt x="5496" y="5853"/>
                    <a:pt x="5050" y="5853"/>
                  </a:cubicBezTo>
                  <a:cubicBezTo>
                    <a:pt x="4622" y="5853"/>
                    <a:pt x="4247" y="5496"/>
                    <a:pt x="4247" y="5068"/>
                  </a:cubicBezTo>
                  <a:cubicBezTo>
                    <a:pt x="4247" y="4622"/>
                    <a:pt x="4622" y="4265"/>
                    <a:pt x="5050" y="4265"/>
                  </a:cubicBezTo>
                  <a:close/>
                  <a:moveTo>
                    <a:pt x="5050" y="0"/>
                  </a:moveTo>
                  <a:lnTo>
                    <a:pt x="4889" y="536"/>
                  </a:lnTo>
                  <a:lnTo>
                    <a:pt x="4622" y="1374"/>
                  </a:lnTo>
                  <a:lnTo>
                    <a:pt x="3997" y="3391"/>
                  </a:lnTo>
                  <a:lnTo>
                    <a:pt x="2748" y="2730"/>
                  </a:lnTo>
                  <a:lnTo>
                    <a:pt x="3391" y="3979"/>
                  </a:lnTo>
                  <a:lnTo>
                    <a:pt x="1374" y="4622"/>
                  </a:lnTo>
                  <a:lnTo>
                    <a:pt x="536" y="4871"/>
                  </a:lnTo>
                  <a:lnTo>
                    <a:pt x="1" y="5050"/>
                  </a:lnTo>
                  <a:lnTo>
                    <a:pt x="536" y="5228"/>
                  </a:lnTo>
                  <a:lnTo>
                    <a:pt x="1339" y="5496"/>
                  </a:lnTo>
                  <a:lnTo>
                    <a:pt x="3373" y="6120"/>
                  </a:lnTo>
                  <a:lnTo>
                    <a:pt x="2730" y="7387"/>
                  </a:lnTo>
                  <a:lnTo>
                    <a:pt x="3979" y="6727"/>
                  </a:lnTo>
                  <a:lnTo>
                    <a:pt x="4622" y="8761"/>
                  </a:lnTo>
                  <a:lnTo>
                    <a:pt x="4872" y="9582"/>
                  </a:lnTo>
                  <a:lnTo>
                    <a:pt x="5032" y="10117"/>
                  </a:lnTo>
                  <a:lnTo>
                    <a:pt x="5211" y="9582"/>
                  </a:lnTo>
                  <a:lnTo>
                    <a:pt x="5478" y="8761"/>
                  </a:lnTo>
                  <a:lnTo>
                    <a:pt x="6121" y="6709"/>
                  </a:lnTo>
                  <a:lnTo>
                    <a:pt x="7370" y="7369"/>
                  </a:lnTo>
                  <a:lnTo>
                    <a:pt x="7370" y="7369"/>
                  </a:lnTo>
                  <a:lnTo>
                    <a:pt x="6709" y="6120"/>
                  </a:lnTo>
                  <a:lnTo>
                    <a:pt x="8743" y="5478"/>
                  </a:lnTo>
                  <a:lnTo>
                    <a:pt x="9564" y="5210"/>
                  </a:lnTo>
                  <a:lnTo>
                    <a:pt x="10099" y="5032"/>
                  </a:lnTo>
                  <a:lnTo>
                    <a:pt x="9564" y="4889"/>
                  </a:lnTo>
                  <a:lnTo>
                    <a:pt x="8743" y="4640"/>
                  </a:lnTo>
                  <a:lnTo>
                    <a:pt x="6727" y="3997"/>
                  </a:lnTo>
                  <a:lnTo>
                    <a:pt x="7370" y="2730"/>
                  </a:lnTo>
                  <a:lnTo>
                    <a:pt x="7370" y="2730"/>
                  </a:lnTo>
                  <a:lnTo>
                    <a:pt x="6121" y="3391"/>
                  </a:lnTo>
                  <a:lnTo>
                    <a:pt x="5478" y="1356"/>
                  </a:lnTo>
                  <a:lnTo>
                    <a:pt x="5211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625300" y="4115175"/>
              <a:ext cx="92800" cy="92800"/>
            </a:xfrm>
            <a:custGeom>
              <a:rect b="b" l="l" r="r" t="t"/>
              <a:pathLst>
                <a:path extrusionOk="0" h="3712" w="3712">
                  <a:moveTo>
                    <a:pt x="3712" y="0"/>
                  </a:moveTo>
                  <a:lnTo>
                    <a:pt x="3105" y="197"/>
                  </a:lnTo>
                  <a:lnTo>
                    <a:pt x="2837" y="268"/>
                  </a:lnTo>
                  <a:cubicBezTo>
                    <a:pt x="2695" y="750"/>
                    <a:pt x="2481" y="1178"/>
                    <a:pt x="2159" y="1570"/>
                  </a:cubicBezTo>
                  <a:cubicBezTo>
                    <a:pt x="1999" y="1785"/>
                    <a:pt x="1785" y="1981"/>
                    <a:pt x="1571" y="2177"/>
                  </a:cubicBezTo>
                  <a:cubicBezTo>
                    <a:pt x="1178" y="2480"/>
                    <a:pt x="750" y="2712"/>
                    <a:pt x="268" y="2837"/>
                  </a:cubicBezTo>
                  <a:lnTo>
                    <a:pt x="179" y="3123"/>
                  </a:lnTo>
                  <a:lnTo>
                    <a:pt x="0" y="3712"/>
                  </a:lnTo>
                  <a:cubicBezTo>
                    <a:pt x="875" y="3587"/>
                    <a:pt x="1678" y="3176"/>
                    <a:pt x="2338" y="2570"/>
                  </a:cubicBezTo>
                  <a:cubicBezTo>
                    <a:pt x="2409" y="2480"/>
                    <a:pt x="2498" y="2409"/>
                    <a:pt x="2570" y="2320"/>
                  </a:cubicBezTo>
                  <a:cubicBezTo>
                    <a:pt x="3176" y="1677"/>
                    <a:pt x="3569" y="857"/>
                    <a:pt x="37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625300" y="3985375"/>
              <a:ext cx="92800" cy="92800"/>
            </a:xfrm>
            <a:custGeom>
              <a:rect b="b" l="l" r="r" t="t"/>
              <a:pathLst>
                <a:path extrusionOk="0" h="3712" w="3712">
                  <a:moveTo>
                    <a:pt x="0" y="0"/>
                  </a:moveTo>
                  <a:lnTo>
                    <a:pt x="179" y="589"/>
                  </a:lnTo>
                  <a:lnTo>
                    <a:pt x="286" y="874"/>
                  </a:lnTo>
                  <a:cubicBezTo>
                    <a:pt x="750" y="1017"/>
                    <a:pt x="1178" y="1231"/>
                    <a:pt x="1553" y="1535"/>
                  </a:cubicBezTo>
                  <a:cubicBezTo>
                    <a:pt x="1785" y="1713"/>
                    <a:pt x="1981" y="1927"/>
                    <a:pt x="2159" y="2159"/>
                  </a:cubicBezTo>
                  <a:cubicBezTo>
                    <a:pt x="2481" y="2534"/>
                    <a:pt x="2695" y="2962"/>
                    <a:pt x="2837" y="3444"/>
                  </a:cubicBezTo>
                  <a:lnTo>
                    <a:pt x="3105" y="3515"/>
                  </a:lnTo>
                  <a:lnTo>
                    <a:pt x="3712" y="3711"/>
                  </a:lnTo>
                  <a:cubicBezTo>
                    <a:pt x="3569" y="2855"/>
                    <a:pt x="3159" y="2034"/>
                    <a:pt x="2570" y="1392"/>
                  </a:cubicBezTo>
                  <a:cubicBezTo>
                    <a:pt x="2481" y="1303"/>
                    <a:pt x="2409" y="1231"/>
                    <a:pt x="2320" y="1142"/>
                  </a:cubicBezTo>
                  <a:cubicBezTo>
                    <a:pt x="1678" y="553"/>
                    <a:pt x="875" y="14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495050" y="3985375"/>
              <a:ext cx="93250" cy="92350"/>
            </a:xfrm>
            <a:custGeom>
              <a:rect b="b" l="l" r="r" t="t"/>
              <a:pathLst>
                <a:path extrusionOk="0" h="3694" w="3730">
                  <a:moveTo>
                    <a:pt x="3729" y="0"/>
                  </a:moveTo>
                  <a:cubicBezTo>
                    <a:pt x="2855" y="143"/>
                    <a:pt x="2034" y="535"/>
                    <a:pt x="1392" y="1124"/>
                  </a:cubicBezTo>
                  <a:cubicBezTo>
                    <a:pt x="1303" y="1213"/>
                    <a:pt x="1232" y="1285"/>
                    <a:pt x="1160" y="1374"/>
                  </a:cubicBezTo>
                  <a:cubicBezTo>
                    <a:pt x="553" y="2034"/>
                    <a:pt x="143" y="2837"/>
                    <a:pt x="0" y="3694"/>
                  </a:cubicBezTo>
                  <a:lnTo>
                    <a:pt x="589" y="3515"/>
                  </a:lnTo>
                  <a:lnTo>
                    <a:pt x="892" y="3426"/>
                  </a:lnTo>
                  <a:cubicBezTo>
                    <a:pt x="1017" y="2962"/>
                    <a:pt x="1249" y="2516"/>
                    <a:pt x="1553" y="2123"/>
                  </a:cubicBezTo>
                  <a:cubicBezTo>
                    <a:pt x="1731" y="1909"/>
                    <a:pt x="1927" y="1695"/>
                    <a:pt x="2159" y="1517"/>
                  </a:cubicBezTo>
                  <a:cubicBezTo>
                    <a:pt x="2552" y="1213"/>
                    <a:pt x="2980" y="999"/>
                    <a:pt x="3444" y="857"/>
                  </a:cubicBezTo>
                  <a:lnTo>
                    <a:pt x="3533" y="589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495050" y="4115625"/>
              <a:ext cx="93250" cy="92350"/>
            </a:xfrm>
            <a:custGeom>
              <a:rect b="b" l="l" r="r" t="t"/>
              <a:pathLst>
                <a:path extrusionOk="0" h="3694" w="3730">
                  <a:moveTo>
                    <a:pt x="0" y="0"/>
                  </a:moveTo>
                  <a:cubicBezTo>
                    <a:pt x="161" y="874"/>
                    <a:pt x="553" y="1677"/>
                    <a:pt x="1160" y="2320"/>
                  </a:cubicBezTo>
                  <a:cubicBezTo>
                    <a:pt x="1232" y="2409"/>
                    <a:pt x="1303" y="2480"/>
                    <a:pt x="1392" y="2569"/>
                  </a:cubicBezTo>
                  <a:cubicBezTo>
                    <a:pt x="2034" y="3158"/>
                    <a:pt x="2855" y="3569"/>
                    <a:pt x="3729" y="3694"/>
                  </a:cubicBezTo>
                  <a:lnTo>
                    <a:pt x="3515" y="3105"/>
                  </a:lnTo>
                  <a:lnTo>
                    <a:pt x="3444" y="2819"/>
                  </a:lnTo>
                  <a:cubicBezTo>
                    <a:pt x="2980" y="2694"/>
                    <a:pt x="2534" y="2462"/>
                    <a:pt x="2159" y="2159"/>
                  </a:cubicBezTo>
                  <a:cubicBezTo>
                    <a:pt x="1927" y="1981"/>
                    <a:pt x="1731" y="1767"/>
                    <a:pt x="1553" y="1570"/>
                  </a:cubicBezTo>
                  <a:cubicBezTo>
                    <a:pt x="1249" y="1178"/>
                    <a:pt x="1017" y="750"/>
                    <a:pt x="892" y="268"/>
                  </a:cubicBezTo>
                  <a:lnTo>
                    <a:pt x="607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28"/>
          <p:cNvSpPr/>
          <p:nvPr/>
        </p:nvSpPr>
        <p:spPr>
          <a:xfrm>
            <a:off x="3236894" y="3392929"/>
            <a:ext cx="145081" cy="242233"/>
          </a:xfrm>
          <a:custGeom>
            <a:rect b="b" l="l" r="r" t="t"/>
            <a:pathLst>
              <a:path extrusionOk="0" h="9047" w="5853">
                <a:moveTo>
                  <a:pt x="2926" y="1606"/>
                </a:moveTo>
                <a:cubicBezTo>
                  <a:pt x="3586" y="1606"/>
                  <a:pt x="4122" y="2124"/>
                  <a:pt x="4122" y="2802"/>
                </a:cubicBezTo>
                <a:cubicBezTo>
                  <a:pt x="4122" y="3462"/>
                  <a:pt x="3586" y="3997"/>
                  <a:pt x="2926" y="3997"/>
                </a:cubicBezTo>
                <a:cubicBezTo>
                  <a:pt x="2248" y="3997"/>
                  <a:pt x="1731" y="3462"/>
                  <a:pt x="1731" y="2802"/>
                </a:cubicBezTo>
                <a:cubicBezTo>
                  <a:pt x="1731" y="2124"/>
                  <a:pt x="2248" y="1606"/>
                  <a:pt x="2926" y="1606"/>
                </a:cubicBezTo>
                <a:close/>
                <a:moveTo>
                  <a:pt x="2926" y="0"/>
                </a:moveTo>
                <a:cubicBezTo>
                  <a:pt x="2016" y="0"/>
                  <a:pt x="1142" y="464"/>
                  <a:pt x="625" y="1231"/>
                </a:cubicBezTo>
                <a:cubicBezTo>
                  <a:pt x="107" y="1981"/>
                  <a:pt x="0" y="2962"/>
                  <a:pt x="321" y="3819"/>
                </a:cubicBezTo>
                <a:lnTo>
                  <a:pt x="1588" y="6620"/>
                </a:lnTo>
                <a:lnTo>
                  <a:pt x="2694" y="8904"/>
                </a:lnTo>
                <a:cubicBezTo>
                  <a:pt x="2730" y="8993"/>
                  <a:pt x="2819" y="9046"/>
                  <a:pt x="2926" y="9046"/>
                </a:cubicBezTo>
                <a:cubicBezTo>
                  <a:pt x="3033" y="9046"/>
                  <a:pt x="3122" y="8993"/>
                  <a:pt x="3158" y="8904"/>
                </a:cubicBezTo>
                <a:lnTo>
                  <a:pt x="4247" y="6620"/>
                </a:lnTo>
                <a:lnTo>
                  <a:pt x="5513" y="3819"/>
                </a:lnTo>
                <a:cubicBezTo>
                  <a:pt x="5852" y="2962"/>
                  <a:pt x="5745" y="1981"/>
                  <a:pt x="5228" y="1231"/>
                </a:cubicBezTo>
                <a:cubicBezTo>
                  <a:pt x="4710" y="464"/>
                  <a:pt x="3854" y="0"/>
                  <a:pt x="29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0" name="Google Shape;550;p28"/>
          <p:cNvGrpSpPr/>
          <p:nvPr/>
        </p:nvGrpSpPr>
        <p:grpSpPr>
          <a:xfrm>
            <a:off x="3543241" y="3375984"/>
            <a:ext cx="250800" cy="270427"/>
            <a:chOff x="5745250" y="4378350"/>
            <a:chExt cx="252950" cy="252500"/>
          </a:xfrm>
        </p:grpSpPr>
        <p:sp>
          <p:nvSpPr>
            <p:cNvPr id="551" name="Google Shape;551;p28"/>
            <p:cNvSpPr/>
            <p:nvPr/>
          </p:nvSpPr>
          <p:spPr>
            <a:xfrm>
              <a:off x="5745250" y="4378350"/>
              <a:ext cx="252950" cy="252500"/>
            </a:xfrm>
            <a:custGeom>
              <a:rect b="b" l="l" r="r" t="t"/>
              <a:pathLst>
                <a:path extrusionOk="0" h="10100" w="10118">
                  <a:moveTo>
                    <a:pt x="5068" y="536"/>
                  </a:moveTo>
                  <a:cubicBezTo>
                    <a:pt x="5728" y="536"/>
                    <a:pt x="6334" y="678"/>
                    <a:pt x="6888" y="928"/>
                  </a:cubicBezTo>
                  <a:lnTo>
                    <a:pt x="6459" y="1267"/>
                  </a:lnTo>
                  <a:cubicBezTo>
                    <a:pt x="6406" y="1303"/>
                    <a:pt x="6370" y="1339"/>
                    <a:pt x="6299" y="1339"/>
                  </a:cubicBezTo>
                  <a:lnTo>
                    <a:pt x="6031" y="1339"/>
                  </a:lnTo>
                  <a:cubicBezTo>
                    <a:pt x="6013" y="1339"/>
                    <a:pt x="5978" y="1339"/>
                    <a:pt x="5942" y="1321"/>
                  </a:cubicBezTo>
                  <a:cubicBezTo>
                    <a:pt x="5942" y="1321"/>
                    <a:pt x="5300" y="928"/>
                    <a:pt x="4925" y="928"/>
                  </a:cubicBezTo>
                  <a:cubicBezTo>
                    <a:pt x="4568" y="928"/>
                    <a:pt x="3979" y="1160"/>
                    <a:pt x="3729" y="1339"/>
                  </a:cubicBezTo>
                  <a:cubicBezTo>
                    <a:pt x="3337" y="1588"/>
                    <a:pt x="3747" y="1713"/>
                    <a:pt x="3837" y="1731"/>
                  </a:cubicBezTo>
                  <a:lnTo>
                    <a:pt x="4247" y="1731"/>
                  </a:lnTo>
                  <a:cubicBezTo>
                    <a:pt x="4336" y="1731"/>
                    <a:pt x="4407" y="1695"/>
                    <a:pt x="4461" y="1624"/>
                  </a:cubicBezTo>
                  <a:lnTo>
                    <a:pt x="4622" y="1392"/>
                  </a:lnTo>
                  <a:cubicBezTo>
                    <a:pt x="4639" y="1356"/>
                    <a:pt x="4675" y="1339"/>
                    <a:pt x="4729" y="1339"/>
                  </a:cubicBezTo>
                  <a:lnTo>
                    <a:pt x="4925" y="1339"/>
                  </a:lnTo>
                  <a:lnTo>
                    <a:pt x="4657" y="1803"/>
                  </a:lnTo>
                  <a:cubicBezTo>
                    <a:pt x="4586" y="1927"/>
                    <a:pt x="4461" y="1999"/>
                    <a:pt x="4300" y="1999"/>
                  </a:cubicBezTo>
                  <a:lnTo>
                    <a:pt x="3944" y="1999"/>
                  </a:lnTo>
                  <a:cubicBezTo>
                    <a:pt x="3908" y="1999"/>
                    <a:pt x="3837" y="2017"/>
                    <a:pt x="3801" y="2034"/>
                  </a:cubicBezTo>
                  <a:lnTo>
                    <a:pt x="3462" y="2266"/>
                  </a:lnTo>
                  <a:lnTo>
                    <a:pt x="3194" y="2266"/>
                  </a:lnTo>
                  <a:cubicBezTo>
                    <a:pt x="3123" y="2266"/>
                    <a:pt x="3069" y="2320"/>
                    <a:pt x="3069" y="2391"/>
                  </a:cubicBezTo>
                  <a:lnTo>
                    <a:pt x="3069" y="2534"/>
                  </a:lnTo>
                  <a:cubicBezTo>
                    <a:pt x="3069" y="2605"/>
                    <a:pt x="3016" y="2659"/>
                    <a:pt x="2927" y="2659"/>
                  </a:cubicBezTo>
                  <a:lnTo>
                    <a:pt x="2819" y="2659"/>
                  </a:lnTo>
                  <a:cubicBezTo>
                    <a:pt x="2730" y="2659"/>
                    <a:pt x="2641" y="2713"/>
                    <a:pt x="2588" y="2784"/>
                  </a:cubicBezTo>
                  <a:lnTo>
                    <a:pt x="2427" y="3034"/>
                  </a:lnTo>
                  <a:cubicBezTo>
                    <a:pt x="2427" y="3069"/>
                    <a:pt x="2409" y="3087"/>
                    <a:pt x="2409" y="3123"/>
                  </a:cubicBezTo>
                  <a:lnTo>
                    <a:pt x="2409" y="3194"/>
                  </a:lnTo>
                  <a:cubicBezTo>
                    <a:pt x="2409" y="3283"/>
                    <a:pt x="2463" y="3319"/>
                    <a:pt x="2534" y="3319"/>
                  </a:cubicBezTo>
                  <a:lnTo>
                    <a:pt x="3016" y="3319"/>
                  </a:lnTo>
                  <a:cubicBezTo>
                    <a:pt x="3051" y="3319"/>
                    <a:pt x="3087" y="3319"/>
                    <a:pt x="3105" y="3301"/>
                  </a:cubicBezTo>
                  <a:lnTo>
                    <a:pt x="3533" y="2873"/>
                  </a:lnTo>
                  <a:cubicBezTo>
                    <a:pt x="3569" y="2837"/>
                    <a:pt x="3640" y="2802"/>
                    <a:pt x="3712" y="2802"/>
                  </a:cubicBezTo>
                  <a:lnTo>
                    <a:pt x="3765" y="2802"/>
                  </a:lnTo>
                  <a:cubicBezTo>
                    <a:pt x="3837" y="2802"/>
                    <a:pt x="3890" y="2837"/>
                    <a:pt x="3908" y="2909"/>
                  </a:cubicBezTo>
                  <a:lnTo>
                    <a:pt x="3979" y="3230"/>
                  </a:lnTo>
                  <a:cubicBezTo>
                    <a:pt x="3997" y="3301"/>
                    <a:pt x="4033" y="3337"/>
                    <a:pt x="4104" y="3337"/>
                  </a:cubicBezTo>
                  <a:lnTo>
                    <a:pt x="4140" y="3337"/>
                  </a:lnTo>
                  <a:cubicBezTo>
                    <a:pt x="4211" y="3337"/>
                    <a:pt x="4265" y="3301"/>
                    <a:pt x="4265" y="3212"/>
                  </a:cubicBezTo>
                  <a:lnTo>
                    <a:pt x="4265" y="2855"/>
                  </a:lnTo>
                  <a:cubicBezTo>
                    <a:pt x="4265" y="2837"/>
                    <a:pt x="4283" y="2802"/>
                    <a:pt x="4300" y="2766"/>
                  </a:cubicBezTo>
                  <a:lnTo>
                    <a:pt x="4407" y="2659"/>
                  </a:lnTo>
                  <a:lnTo>
                    <a:pt x="4515" y="2962"/>
                  </a:lnTo>
                  <a:cubicBezTo>
                    <a:pt x="4515" y="3034"/>
                    <a:pt x="4568" y="3069"/>
                    <a:pt x="4639" y="3069"/>
                  </a:cubicBezTo>
                  <a:lnTo>
                    <a:pt x="4746" y="3069"/>
                  </a:lnTo>
                  <a:cubicBezTo>
                    <a:pt x="4782" y="3069"/>
                    <a:pt x="4818" y="3052"/>
                    <a:pt x="4836" y="3034"/>
                  </a:cubicBezTo>
                  <a:lnTo>
                    <a:pt x="4889" y="2962"/>
                  </a:lnTo>
                  <a:cubicBezTo>
                    <a:pt x="4925" y="2944"/>
                    <a:pt x="4943" y="2927"/>
                    <a:pt x="4996" y="2927"/>
                  </a:cubicBezTo>
                  <a:lnTo>
                    <a:pt x="5068" y="2927"/>
                  </a:lnTo>
                  <a:cubicBezTo>
                    <a:pt x="5139" y="2927"/>
                    <a:pt x="5193" y="2980"/>
                    <a:pt x="5193" y="3069"/>
                  </a:cubicBezTo>
                  <a:lnTo>
                    <a:pt x="5193" y="3194"/>
                  </a:lnTo>
                  <a:cubicBezTo>
                    <a:pt x="5193" y="3283"/>
                    <a:pt x="5264" y="3319"/>
                    <a:pt x="5335" y="3319"/>
                  </a:cubicBezTo>
                  <a:lnTo>
                    <a:pt x="5817" y="3319"/>
                  </a:lnTo>
                  <a:cubicBezTo>
                    <a:pt x="5906" y="3319"/>
                    <a:pt x="5978" y="3426"/>
                    <a:pt x="5924" y="3498"/>
                  </a:cubicBezTo>
                  <a:lnTo>
                    <a:pt x="5888" y="3622"/>
                  </a:lnTo>
                  <a:cubicBezTo>
                    <a:pt x="5874" y="3682"/>
                    <a:pt x="5834" y="3716"/>
                    <a:pt x="5781" y="3716"/>
                  </a:cubicBezTo>
                  <a:cubicBezTo>
                    <a:pt x="5770" y="3716"/>
                    <a:pt x="5758" y="3715"/>
                    <a:pt x="5746" y="3712"/>
                  </a:cubicBezTo>
                  <a:lnTo>
                    <a:pt x="5103" y="3605"/>
                  </a:lnTo>
                  <a:lnTo>
                    <a:pt x="5014" y="3605"/>
                  </a:lnTo>
                  <a:lnTo>
                    <a:pt x="4461" y="3712"/>
                  </a:lnTo>
                  <a:cubicBezTo>
                    <a:pt x="4445" y="3717"/>
                    <a:pt x="4431" y="3719"/>
                    <a:pt x="4418" y="3719"/>
                  </a:cubicBezTo>
                  <a:cubicBezTo>
                    <a:pt x="4385" y="3719"/>
                    <a:pt x="4356" y="3706"/>
                    <a:pt x="4318" y="3694"/>
                  </a:cubicBezTo>
                  <a:cubicBezTo>
                    <a:pt x="4158" y="3640"/>
                    <a:pt x="3658" y="3462"/>
                    <a:pt x="3462" y="3462"/>
                  </a:cubicBezTo>
                  <a:cubicBezTo>
                    <a:pt x="1892" y="3462"/>
                    <a:pt x="1874" y="4532"/>
                    <a:pt x="1874" y="4925"/>
                  </a:cubicBezTo>
                  <a:cubicBezTo>
                    <a:pt x="1874" y="5460"/>
                    <a:pt x="2177" y="5853"/>
                    <a:pt x="2677" y="5853"/>
                  </a:cubicBezTo>
                  <a:cubicBezTo>
                    <a:pt x="2695" y="5853"/>
                    <a:pt x="2714" y="5853"/>
                    <a:pt x="2733" y="5853"/>
                  </a:cubicBezTo>
                  <a:cubicBezTo>
                    <a:pt x="3311" y="5853"/>
                    <a:pt x="3997" y="5870"/>
                    <a:pt x="3997" y="6923"/>
                  </a:cubicBezTo>
                  <a:lnTo>
                    <a:pt x="3997" y="7744"/>
                  </a:lnTo>
                  <a:cubicBezTo>
                    <a:pt x="3997" y="7905"/>
                    <a:pt x="4051" y="8047"/>
                    <a:pt x="4158" y="8172"/>
                  </a:cubicBezTo>
                  <a:lnTo>
                    <a:pt x="4550" y="8636"/>
                  </a:lnTo>
                  <a:cubicBezTo>
                    <a:pt x="4639" y="8725"/>
                    <a:pt x="4729" y="8779"/>
                    <a:pt x="4854" y="8779"/>
                  </a:cubicBezTo>
                  <a:lnTo>
                    <a:pt x="5175" y="8779"/>
                  </a:lnTo>
                  <a:cubicBezTo>
                    <a:pt x="5282" y="8779"/>
                    <a:pt x="5389" y="8743"/>
                    <a:pt x="5460" y="8654"/>
                  </a:cubicBezTo>
                  <a:lnTo>
                    <a:pt x="5764" y="8351"/>
                  </a:lnTo>
                  <a:cubicBezTo>
                    <a:pt x="5835" y="8279"/>
                    <a:pt x="5888" y="8208"/>
                    <a:pt x="5924" y="8119"/>
                  </a:cubicBezTo>
                  <a:lnTo>
                    <a:pt x="6192" y="7584"/>
                  </a:lnTo>
                  <a:cubicBezTo>
                    <a:pt x="6227" y="7494"/>
                    <a:pt x="6245" y="7387"/>
                    <a:pt x="6245" y="7280"/>
                  </a:cubicBezTo>
                  <a:lnTo>
                    <a:pt x="6245" y="6691"/>
                  </a:lnTo>
                  <a:cubicBezTo>
                    <a:pt x="6245" y="6567"/>
                    <a:pt x="6299" y="6459"/>
                    <a:pt x="6370" y="6406"/>
                  </a:cubicBezTo>
                  <a:lnTo>
                    <a:pt x="7084" y="5692"/>
                  </a:lnTo>
                  <a:cubicBezTo>
                    <a:pt x="7120" y="5639"/>
                    <a:pt x="7120" y="5532"/>
                    <a:pt x="7066" y="5496"/>
                  </a:cubicBezTo>
                  <a:cubicBezTo>
                    <a:pt x="7066" y="5496"/>
                    <a:pt x="6263" y="5050"/>
                    <a:pt x="5835" y="4193"/>
                  </a:cubicBezTo>
                  <a:cubicBezTo>
                    <a:pt x="5781" y="4104"/>
                    <a:pt x="5835" y="3997"/>
                    <a:pt x="5942" y="3997"/>
                  </a:cubicBezTo>
                  <a:lnTo>
                    <a:pt x="5995" y="3997"/>
                  </a:lnTo>
                  <a:lnTo>
                    <a:pt x="6763" y="4979"/>
                  </a:lnTo>
                  <a:cubicBezTo>
                    <a:pt x="6812" y="5048"/>
                    <a:pt x="6890" y="5085"/>
                    <a:pt x="6967" y="5085"/>
                  </a:cubicBezTo>
                  <a:cubicBezTo>
                    <a:pt x="7029" y="5085"/>
                    <a:pt x="7090" y="5062"/>
                    <a:pt x="7137" y="5014"/>
                  </a:cubicBezTo>
                  <a:lnTo>
                    <a:pt x="7583" y="4640"/>
                  </a:lnTo>
                  <a:cubicBezTo>
                    <a:pt x="7655" y="4586"/>
                    <a:pt x="7655" y="4479"/>
                    <a:pt x="7566" y="4425"/>
                  </a:cubicBezTo>
                  <a:lnTo>
                    <a:pt x="7173" y="4193"/>
                  </a:lnTo>
                  <a:cubicBezTo>
                    <a:pt x="7120" y="4158"/>
                    <a:pt x="7102" y="4086"/>
                    <a:pt x="7120" y="4033"/>
                  </a:cubicBezTo>
                  <a:lnTo>
                    <a:pt x="7120" y="3997"/>
                  </a:lnTo>
                  <a:cubicBezTo>
                    <a:pt x="7155" y="3950"/>
                    <a:pt x="7199" y="3926"/>
                    <a:pt x="7245" y="3926"/>
                  </a:cubicBezTo>
                  <a:cubicBezTo>
                    <a:pt x="7268" y="3926"/>
                    <a:pt x="7292" y="3932"/>
                    <a:pt x="7316" y="3944"/>
                  </a:cubicBezTo>
                  <a:lnTo>
                    <a:pt x="7798" y="4229"/>
                  </a:lnTo>
                  <a:cubicBezTo>
                    <a:pt x="7833" y="4265"/>
                    <a:pt x="7887" y="4283"/>
                    <a:pt x="7922" y="4283"/>
                  </a:cubicBezTo>
                  <a:lnTo>
                    <a:pt x="8083" y="4283"/>
                  </a:lnTo>
                  <a:cubicBezTo>
                    <a:pt x="8190" y="4283"/>
                    <a:pt x="8279" y="4336"/>
                    <a:pt x="8315" y="4425"/>
                  </a:cubicBezTo>
                  <a:lnTo>
                    <a:pt x="8708" y="5318"/>
                  </a:lnTo>
                  <a:cubicBezTo>
                    <a:pt x="8743" y="5407"/>
                    <a:pt x="8832" y="5478"/>
                    <a:pt x="8940" y="5478"/>
                  </a:cubicBezTo>
                  <a:cubicBezTo>
                    <a:pt x="9064" y="5478"/>
                    <a:pt x="9171" y="5371"/>
                    <a:pt x="9171" y="5246"/>
                  </a:cubicBezTo>
                  <a:lnTo>
                    <a:pt x="9171" y="4871"/>
                  </a:lnTo>
                  <a:cubicBezTo>
                    <a:pt x="9171" y="4836"/>
                    <a:pt x="9189" y="4782"/>
                    <a:pt x="9225" y="4764"/>
                  </a:cubicBezTo>
                  <a:lnTo>
                    <a:pt x="9528" y="4532"/>
                  </a:lnTo>
                  <a:cubicBezTo>
                    <a:pt x="9564" y="4693"/>
                    <a:pt x="9564" y="4889"/>
                    <a:pt x="9564" y="5068"/>
                  </a:cubicBezTo>
                  <a:cubicBezTo>
                    <a:pt x="9582" y="7548"/>
                    <a:pt x="7566" y="9564"/>
                    <a:pt x="5068" y="9564"/>
                  </a:cubicBezTo>
                  <a:cubicBezTo>
                    <a:pt x="2570" y="9564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50"/>
                  </a:cubicBezTo>
                  <a:cubicBezTo>
                    <a:pt x="0" y="7851"/>
                    <a:pt x="2266" y="10099"/>
                    <a:pt x="5068" y="10099"/>
                  </a:cubicBezTo>
                  <a:cubicBezTo>
                    <a:pt x="7851" y="10099"/>
                    <a:pt x="10117" y="7851"/>
                    <a:pt x="10117" y="5050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806350" y="4419725"/>
              <a:ext cx="15650" cy="18425"/>
            </a:xfrm>
            <a:custGeom>
              <a:rect b="b" l="l" r="r" t="t"/>
              <a:pathLst>
                <a:path extrusionOk="0" h="737" w="626">
                  <a:moveTo>
                    <a:pt x="360" y="0"/>
                  </a:moveTo>
                  <a:cubicBezTo>
                    <a:pt x="326" y="0"/>
                    <a:pt x="295" y="14"/>
                    <a:pt x="268" y="40"/>
                  </a:cubicBezTo>
                  <a:lnTo>
                    <a:pt x="54" y="255"/>
                  </a:lnTo>
                  <a:cubicBezTo>
                    <a:pt x="1" y="308"/>
                    <a:pt x="1" y="379"/>
                    <a:pt x="54" y="451"/>
                  </a:cubicBezTo>
                  <a:lnTo>
                    <a:pt x="233" y="611"/>
                  </a:lnTo>
                  <a:lnTo>
                    <a:pt x="233" y="736"/>
                  </a:lnTo>
                  <a:lnTo>
                    <a:pt x="358" y="736"/>
                  </a:lnTo>
                  <a:cubicBezTo>
                    <a:pt x="447" y="736"/>
                    <a:pt x="483" y="701"/>
                    <a:pt x="483" y="611"/>
                  </a:cubicBezTo>
                  <a:lnTo>
                    <a:pt x="483" y="469"/>
                  </a:lnTo>
                  <a:lnTo>
                    <a:pt x="625" y="469"/>
                  </a:lnTo>
                  <a:lnTo>
                    <a:pt x="625" y="272"/>
                  </a:lnTo>
                  <a:cubicBezTo>
                    <a:pt x="625" y="219"/>
                    <a:pt x="607" y="201"/>
                    <a:pt x="590" y="183"/>
                  </a:cubicBezTo>
                  <a:lnTo>
                    <a:pt x="465" y="40"/>
                  </a:lnTo>
                  <a:cubicBezTo>
                    <a:pt x="429" y="14"/>
                    <a:pt x="393" y="0"/>
                    <a:pt x="3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28"/>
          <p:cNvGrpSpPr/>
          <p:nvPr/>
        </p:nvGrpSpPr>
        <p:grpSpPr>
          <a:xfrm>
            <a:off x="3925365" y="3379331"/>
            <a:ext cx="250800" cy="270909"/>
            <a:chOff x="6130650" y="4381475"/>
            <a:chExt cx="252950" cy="252950"/>
          </a:xfrm>
        </p:grpSpPr>
        <p:sp>
          <p:nvSpPr>
            <p:cNvPr id="554" name="Google Shape;554;p28"/>
            <p:cNvSpPr/>
            <p:nvPr/>
          </p:nvSpPr>
          <p:spPr>
            <a:xfrm>
              <a:off x="6130650" y="43814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710" y="678"/>
                  </a:moveTo>
                  <a:lnTo>
                    <a:pt x="5835" y="910"/>
                  </a:lnTo>
                  <a:cubicBezTo>
                    <a:pt x="5871" y="928"/>
                    <a:pt x="5906" y="946"/>
                    <a:pt x="5924" y="946"/>
                  </a:cubicBezTo>
                  <a:lnTo>
                    <a:pt x="6263" y="946"/>
                  </a:lnTo>
                  <a:cubicBezTo>
                    <a:pt x="6352" y="946"/>
                    <a:pt x="6406" y="892"/>
                    <a:pt x="6406" y="803"/>
                  </a:cubicBezTo>
                  <a:lnTo>
                    <a:pt x="6406" y="732"/>
                  </a:lnTo>
                  <a:cubicBezTo>
                    <a:pt x="8262" y="1321"/>
                    <a:pt x="9600" y="3034"/>
                    <a:pt x="9600" y="5068"/>
                  </a:cubicBezTo>
                  <a:cubicBezTo>
                    <a:pt x="9600" y="6959"/>
                    <a:pt x="8422" y="8583"/>
                    <a:pt x="6781" y="9261"/>
                  </a:cubicBezTo>
                  <a:cubicBezTo>
                    <a:pt x="7066" y="9011"/>
                    <a:pt x="7566" y="8583"/>
                    <a:pt x="7726" y="8386"/>
                  </a:cubicBezTo>
                  <a:cubicBezTo>
                    <a:pt x="7958" y="8137"/>
                    <a:pt x="7994" y="7726"/>
                    <a:pt x="7994" y="7726"/>
                  </a:cubicBezTo>
                  <a:cubicBezTo>
                    <a:pt x="7994" y="7726"/>
                    <a:pt x="8922" y="7476"/>
                    <a:pt x="8922" y="6798"/>
                  </a:cubicBezTo>
                  <a:cubicBezTo>
                    <a:pt x="8922" y="6334"/>
                    <a:pt x="7994" y="6120"/>
                    <a:pt x="7994" y="6120"/>
                  </a:cubicBezTo>
                  <a:cubicBezTo>
                    <a:pt x="7833" y="5621"/>
                    <a:pt x="7048" y="5335"/>
                    <a:pt x="6406" y="5335"/>
                  </a:cubicBezTo>
                  <a:cubicBezTo>
                    <a:pt x="6263" y="5335"/>
                    <a:pt x="5728" y="5603"/>
                    <a:pt x="5728" y="5603"/>
                  </a:cubicBezTo>
                  <a:lnTo>
                    <a:pt x="5460" y="5460"/>
                  </a:lnTo>
                  <a:lnTo>
                    <a:pt x="5460" y="5068"/>
                  </a:lnTo>
                  <a:cubicBezTo>
                    <a:pt x="5460" y="4996"/>
                    <a:pt x="5425" y="4925"/>
                    <a:pt x="5335" y="4925"/>
                  </a:cubicBezTo>
                  <a:lnTo>
                    <a:pt x="5068" y="4925"/>
                  </a:lnTo>
                  <a:lnTo>
                    <a:pt x="5068" y="4532"/>
                  </a:lnTo>
                  <a:cubicBezTo>
                    <a:pt x="5068" y="4461"/>
                    <a:pt x="5014" y="4407"/>
                    <a:pt x="4943" y="4407"/>
                  </a:cubicBezTo>
                  <a:lnTo>
                    <a:pt x="4800" y="4407"/>
                  </a:lnTo>
                  <a:lnTo>
                    <a:pt x="4657" y="4497"/>
                  </a:lnTo>
                  <a:cubicBezTo>
                    <a:pt x="4616" y="4526"/>
                    <a:pt x="4566" y="4540"/>
                    <a:pt x="4516" y="4540"/>
                  </a:cubicBezTo>
                  <a:cubicBezTo>
                    <a:pt x="4415" y="4540"/>
                    <a:pt x="4312" y="4485"/>
                    <a:pt x="4265" y="4390"/>
                  </a:cubicBezTo>
                  <a:cubicBezTo>
                    <a:pt x="4265" y="4390"/>
                    <a:pt x="4140" y="4193"/>
                    <a:pt x="4140" y="4122"/>
                  </a:cubicBezTo>
                  <a:cubicBezTo>
                    <a:pt x="4140" y="3614"/>
                    <a:pt x="4661" y="3586"/>
                    <a:pt x="4777" y="3586"/>
                  </a:cubicBezTo>
                  <a:cubicBezTo>
                    <a:pt x="4792" y="3586"/>
                    <a:pt x="4800" y="3587"/>
                    <a:pt x="4800" y="3587"/>
                  </a:cubicBezTo>
                  <a:lnTo>
                    <a:pt x="5103" y="3587"/>
                  </a:lnTo>
                  <a:cubicBezTo>
                    <a:pt x="5175" y="3587"/>
                    <a:pt x="5210" y="3640"/>
                    <a:pt x="5228" y="3694"/>
                  </a:cubicBezTo>
                  <a:lnTo>
                    <a:pt x="5300" y="4033"/>
                  </a:lnTo>
                  <a:cubicBezTo>
                    <a:pt x="5317" y="4086"/>
                    <a:pt x="5371" y="4140"/>
                    <a:pt x="5442" y="4140"/>
                  </a:cubicBezTo>
                  <a:lnTo>
                    <a:pt x="5496" y="4140"/>
                  </a:lnTo>
                  <a:cubicBezTo>
                    <a:pt x="5567" y="4140"/>
                    <a:pt x="5621" y="4104"/>
                    <a:pt x="5639" y="4033"/>
                  </a:cubicBezTo>
                  <a:lnTo>
                    <a:pt x="5728" y="3533"/>
                  </a:lnTo>
                  <a:cubicBezTo>
                    <a:pt x="5728" y="3497"/>
                    <a:pt x="5746" y="3462"/>
                    <a:pt x="5781" y="3426"/>
                  </a:cubicBezTo>
                  <a:lnTo>
                    <a:pt x="6156" y="2944"/>
                  </a:lnTo>
                  <a:cubicBezTo>
                    <a:pt x="6227" y="2855"/>
                    <a:pt x="6335" y="2802"/>
                    <a:pt x="6459" y="2802"/>
                  </a:cubicBezTo>
                  <a:lnTo>
                    <a:pt x="6798" y="2802"/>
                  </a:lnTo>
                  <a:cubicBezTo>
                    <a:pt x="6888" y="2802"/>
                    <a:pt x="6923" y="2748"/>
                    <a:pt x="6923" y="2677"/>
                  </a:cubicBezTo>
                  <a:lnTo>
                    <a:pt x="6923" y="2534"/>
                  </a:lnTo>
                  <a:lnTo>
                    <a:pt x="6905" y="2498"/>
                  </a:lnTo>
                  <a:cubicBezTo>
                    <a:pt x="6816" y="2427"/>
                    <a:pt x="6870" y="2266"/>
                    <a:pt x="6995" y="2266"/>
                  </a:cubicBezTo>
                  <a:lnTo>
                    <a:pt x="7066" y="2266"/>
                  </a:lnTo>
                  <a:cubicBezTo>
                    <a:pt x="7155" y="2266"/>
                    <a:pt x="7191" y="2320"/>
                    <a:pt x="7191" y="2409"/>
                  </a:cubicBezTo>
                  <a:cubicBezTo>
                    <a:pt x="7191" y="2480"/>
                    <a:pt x="7262" y="2534"/>
                    <a:pt x="7334" y="2534"/>
                  </a:cubicBezTo>
                  <a:lnTo>
                    <a:pt x="7459" y="2534"/>
                  </a:lnTo>
                  <a:lnTo>
                    <a:pt x="7548" y="2195"/>
                  </a:lnTo>
                  <a:cubicBezTo>
                    <a:pt x="7566" y="2070"/>
                    <a:pt x="7530" y="1963"/>
                    <a:pt x="7423" y="1909"/>
                  </a:cubicBezTo>
                  <a:lnTo>
                    <a:pt x="6299" y="1214"/>
                  </a:lnTo>
                  <a:lnTo>
                    <a:pt x="5996" y="1214"/>
                  </a:lnTo>
                  <a:cubicBezTo>
                    <a:pt x="5853" y="1214"/>
                    <a:pt x="5728" y="1339"/>
                    <a:pt x="5728" y="1463"/>
                  </a:cubicBezTo>
                  <a:lnTo>
                    <a:pt x="5728" y="1606"/>
                  </a:lnTo>
                  <a:cubicBezTo>
                    <a:pt x="5728" y="1695"/>
                    <a:pt x="5674" y="1731"/>
                    <a:pt x="5603" y="1731"/>
                  </a:cubicBezTo>
                  <a:lnTo>
                    <a:pt x="5460" y="1731"/>
                  </a:lnTo>
                  <a:lnTo>
                    <a:pt x="5335" y="1606"/>
                  </a:lnTo>
                  <a:lnTo>
                    <a:pt x="4943" y="1606"/>
                  </a:lnTo>
                  <a:cubicBezTo>
                    <a:pt x="4854" y="1606"/>
                    <a:pt x="4800" y="1553"/>
                    <a:pt x="4800" y="1463"/>
                  </a:cubicBezTo>
                  <a:lnTo>
                    <a:pt x="4800" y="1142"/>
                  </a:lnTo>
                  <a:cubicBezTo>
                    <a:pt x="4800" y="1107"/>
                    <a:pt x="4818" y="1071"/>
                    <a:pt x="4854" y="1035"/>
                  </a:cubicBezTo>
                  <a:lnTo>
                    <a:pt x="5710" y="678"/>
                  </a:lnTo>
                  <a:close/>
                  <a:moveTo>
                    <a:pt x="1731" y="1999"/>
                  </a:moveTo>
                  <a:cubicBezTo>
                    <a:pt x="1856" y="2070"/>
                    <a:pt x="1981" y="2177"/>
                    <a:pt x="1999" y="2266"/>
                  </a:cubicBezTo>
                  <a:lnTo>
                    <a:pt x="1999" y="3105"/>
                  </a:lnTo>
                  <a:cubicBezTo>
                    <a:pt x="1999" y="3176"/>
                    <a:pt x="2017" y="3230"/>
                    <a:pt x="2070" y="3266"/>
                  </a:cubicBezTo>
                  <a:lnTo>
                    <a:pt x="2944" y="4407"/>
                  </a:lnTo>
                  <a:lnTo>
                    <a:pt x="2998" y="4336"/>
                  </a:lnTo>
                  <a:cubicBezTo>
                    <a:pt x="3051" y="4300"/>
                    <a:pt x="3069" y="4229"/>
                    <a:pt x="3034" y="4176"/>
                  </a:cubicBezTo>
                  <a:lnTo>
                    <a:pt x="2873" y="3908"/>
                  </a:lnTo>
                  <a:cubicBezTo>
                    <a:pt x="2812" y="3817"/>
                    <a:pt x="2881" y="3700"/>
                    <a:pt x="2979" y="3700"/>
                  </a:cubicBezTo>
                  <a:cubicBezTo>
                    <a:pt x="2997" y="3700"/>
                    <a:pt x="3015" y="3704"/>
                    <a:pt x="3034" y="3712"/>
                  </a:cubicBezTo>
                  <a:cubicBezTo>
                    <a:pt x="3069" y="3729"/>
                    <a:pt x="3105" y="3747"/>
                    <a:pt x="3105" y="3783"/>
                  </a:cubicBezTo>
                  <a:lnTo>
                    <a:pt x="3551" y="4639"/>
                  </a:lnTo>
                  <a:cubicBezTo>
                    <a:pt x="3605" y="4729"/>
                    <a:pt x="3694" y="4818"/>
                    <a:pt x="3783" y="4836"/>
                  </a:cubicBezTo>
                  <a:lnTo>
                    <a:pt x="4372" y="5032"/>
                  </a:lnTo>
                  <a:cubicBezTo>
                    <a:pt x="4408" y="5050"/>
                    <a:pt x="4443" y="5085"/>
                    <a:pt x="4443" y="5103"/>
                  </a:cubicBezTo>
                  <a:lnTo>
                    <a:pt x="4479" y="5175"/>
                  </a:lnTo>
                  <a:cubicBezTo>
                    <a:pt x="4532" y="5264"/>
                    <a:pt x="4622" y="5317"/>
                    <a:pt x="4729" y="5317"/>
                  </a:cubicBezTo>
                  <a:lnTo>
                    <a:pt x="4889" y="5317"/>
                  </a:lnTo>
                  <a:cubicBezTo>
                    <a:pt x="4925" y="5317"/>
                    <a:pt x="4961" y="5353"/>
                    <a:pt x="4996" y="5371"/>
                  </a:cubicBezTo>
                  <a:lnTo>
                    <a:pt x="5175" y="5621"/>
                  </a:lnTo>
                  <a:cubicBezTo>
                    <a:pt x="5193" y="5674"/>
                    <a:pt x="5264" y="5728"/>
                    <a:pt x="5317" y="5728"/>
                  </a:cubicBezTo>
                  <a:lnTo>
                    <a:pt x="5603" y="5799"/>
                  </a:lnTo>
                  <a:cubicBezTo>
                    <a:pt x="5674" y="5817"/>
                    <a:pt x="5728" y="5906"/>
                    <a:pt x="5692" y="5978"/>
                  </a:cubicBezTo>
                  <a:cubicBezTo>
                    <a:pt x="5692" y="5978"/>
                    <a:pt x="5478" y="6192"/>
                    <a:pt x="5478" y="6495"/>
                  </a:cubicBezTo>
                  <a:cubicBezTo>
                    <a:pt x="5478" y="7369"/>
                    <a:pt x="6281" y="7619"/>
                    <a:pt x="6281" y="7833"/>
                  </a:cubicBezTo>
                  <a:cubicBezTo>
                    <a:pt x="6281" y="8369"/>
                    <a:pt x="6192" y="9118"/>
                    <a:pt x="6174" y="9421"/>
                  </a:cubicBezTo>
                  <a:cubicBezTo>
                    <a:pt x="5817" y="9493"/>
                    <a:pt x="5460" y="9546"/>
                    <a:pt x="5086" y="9546"/>
                  </a:cubicBezTo>
                  <a:cubicBezTo>
                    <a:pt x="5064" y="9546"/>
                    <a:pt x="5042" y="9547"/>
                    <a:pt x="5020" y="9547"/>
                  </a:cubicBezTo>
                  <a:cubicBezTo>
                    <a:pt x="2552" y="9547"/>
                    <a:pt x="536" y="7544"/>
                    <a:pt x="536" y="5068"/>
                  </a:cubicBezTo>
                  <a:cubicBezTo>
                    <a:pt x="536" y="3890"/>
                    <a:pt x="1000" y="2819"/>
                    <a:pt x="1731" y="1999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68" y="10117"/>
                  </a:cubicBezTo>
                  <a:cubicBezTo>
                    <a:pt x="7869" y="10117"/>
                    <a:pt x="10117" y="7851"/>
                    <a:pt x="10117" y="5068"/>
                  </a:cubicBezTo>
                  <a:cubicBezTo>
                    <a:pt x="10117" y="2266"/>
                    <a:pt x="7869" y="0"/>
                    <a:pt x="50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6266250" y="4488650"/>
              <a:ext cx="34375" cy="11325"/>
            </a:xfrm>
            <a:custGeom>
              <a:rect b="b" l="l" r="r" t="t"/>
              <a:pathLst>
                <a:path extrusionOk="0" h="453" w="1375">
                  <a:moveTo>
                    <a:pt x="572" y="0"/>
                  </a:moveTo>
                  <a:cubicBezTo>
                    <a:pt x="549" y="0"/>
                    <a:pt x="527" y="4"/>
                    <a:pt x="500" y="13"/>
                  </a:cubicBezTo>
                  <a:lnTo>
                    <a:pt x="36" y="120"/>
                  </a:lnTo>
                  <a:cubicBezTo>
                    <a:pt x="1" y="138"/>
                    <a:pt x="1" y="192"/>
                    <a:pt x="36" y="245"/>
                  </a:cubicBezTo>
                  <a:lnTo>
                    <a:pt x="661" y="245"/>
                  </a:lnTo>
                  <a:cubicBezTo>
                    <a:pt x="696" y="245"/>
                    <a:pt x="732" y="245"/>
                    <a:pt x="750" y="263"/>
                  </a:cubicBezTo>
                  <a:lnTo>
                    <a:pt x="1214" y="442"/>
                  </a:lnTo>
                  <a:cubicBezTo>
                    <a:pt x="1233" y="449"/>
                    <a:pt x="1252" y="453"/>
                    <a:pt x="1269" y="453"/>
                  </a:cubicBezTo>
                  <a:cubicBezTo>
                    <a:pt x="1331" y="453"/>
                    <a:pt x="1374" y="408"/>
                    <a:pt x="1374" y="352"/>
                  </a:cubicBezTo>
                  <a:cubicBezTo>
                    <a:pt x="1374" y="281"/>
                    <a:pt x="1339" y="228"/>
                    <a:pt x="1285" y="228"/>
                  </a:cubicBezTo>
                  <a:lnTo>
                    <a:pt x="643" y="13"/>
                  </a:lnTo>
                  <a:cubicBezTo>
                    <a:pt x="616" y="4"/>
                    <a:pt x="594" y="0"/>
                    <a:pt x="5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6" name="Google Shape;556;p28"/>
          <p:cNvSpPr/>
          <p:nvPr/>
        </p:nvSpPr>
        <p:spPr>
          <a:xfrm>
            <a:off x="4305560" y="3391295"/>
            <a:ext cx="242397" cy="248847"/>
          </a:xfrm>
          <a:custGeom>
            <a:rect b="b" l="l" r="r" t="t"/>
            <a:pathLst>
              <a:path extrusionOk="0" h="9294" w="9779">
                <a:moveTo>
                  <a:pt x="5890" y="795"/>
                </a:moveTo>
                <a:cubicBezTo>
                  <a:pt x="6526" y="795"/>
                  <a:pt x="7154" y="933"/>
                  <a:pt x="7726" y="1211"/>
                </a:cubicBezTo>
                <a:cubicBezTo>
                  <a:pt x="7708" y="1211"/>
                  <a:pt x="7708" y="1211"/>
                  <a:pt x="7708" y="1229"/>
                </a:cubicBezTo>
                <a:cubicBezTo>
                  <a:pt x="7423" y="1515"/>
                  <a:pt x="7209" y="1818"/>
                  <a:pt x="7084" y="2103"/>
                </a:cubicBezTo>
                <a:cubicBezTo>
                  <a:pt x="6222" y="1599"/>
                  <a:pt x="5310" y="1332"/>
                  <a:pt x="4493" y="1332"/>
                </a:cubicBezTo>
                <a:cubicBezTo>
                  <a:pt x="4126" y="1332"/>
                  <a:pt x="3777" y="1386"/>
                  <a:pt x="3462" y="1497"/>
                </a:cubicBezTo>
                <a:cubicBezTo>
                  <a:pt x="4210" y="1031"/>
                  <a:pt x="5057" y="795"/>
                  <a:pt x="5890" y="795"/>
                </a:cubicBezTo>
                <a:close/>
                <a:moveTo>
                  <a:pt x="2819" y="1996"/>
                </a:moveTo>
                <a:cubicBezTo>
                  <a:pt x="3355" y="2014"/>
                  <a:pt x="4390" y="2639"/>
                  <a:pt x="5585" y="3620"/>
                </a:cubicBezTo>
                <a:cubicBezTo>
                  <a:pt x="5264" y="3763"/>
                  <a:pt x="4961" y="3977"/>
                  <a:pt x="4675" y="4244"/>
                </a:cubicBezTo>
                <a:cubicBezTo>
                  <a:pt x="4407" y="4530"/>
                  <a:pt x="4193" y="4833"/>
                  <a:pt x="4051" y="5137"/>
                </a:cubicBezTo>
                <a:cubicBezTo>
                  <a:pt x="3069" y="3959"/>
                  <a:pt x="2445" y="2924"/>
                  <a:pt x="2427" y="2371"/>
                </a:cubicBezTo>
                <a:cubicBezTo>
                  <a:pt x="2480" y="2300"/>
                  <a:pt x="2552" y="2246"/>
                  <a:pt x="2623" y="2175"/>
                </a:cubicBezTo>
                <a:cubicBezTo>
                  <a:pt x="2677" y="2103"/>
                  <a:pt x="2748" y="2050"/>
                  <a:pt x="2819" y="1996"/>
                </a:cubicBezTo>
                <a:close/>
                <a:moveTo>
                  <a:pt x="1945" y="3013"/>
                </a:moveTo>
                <a:lnTo>
                  <a:pt x="1945" y="3013"/>
                </a:lnTo>
                <a:cubicBezTo>
                  <a:pt x="1588" y="4048"/>
                  <a:pt x="1820" y="5386"/>
                  <a:pt x="2552" y="6635"/>
                </a:cubicBezTo>
                <a:cubicBezTo>
                  <a:pt x="2249" y="6760"/>
                  <a:pt x="1945" y="6974"/>
                  <a:pt x="1678" y="7260"/>
                </a:cubicBezTo>
                <a:cubicBezTo>
                  <a:pt x="1660" y="7278"/>
                  <a:pt x="1660" y="7278"/>
                  <a:pt x="1660" y="7296"/>
                </a:cubicBezTo>
                <a:cubicBezTo>
                  <a:pt x="1017" y="5957"/>
                  <a:pt x="1124" y="4334"/>
                  <a:pt x="1945" y="3013"/>
                </a:cubicBezTo>
                <a:close/>
                <a:moveTo>
                  <a:pt x="5876" y="0"/>
                </a:moveTo>
                <a:cubicBezTo>
                  <a:pt x="4664" y="0"/>
                  <a:pt x="3429" y="424"/>
                  <a:pt x="2409" y="1265"/>
                </a:cubicBezTo>
                <a:cubicBezTo>
                  <a:pt x="2325" y="1204"/>
                  <a:pt x="2228" y="1175"/>
                  <a:pt x="2129" y="1175"/>
                </a:cubicBezTo>
                <a:cubicBezTo>
                  <a:pt x="1997" y="1175"/>
                  <a:pt x="1861" y="1226"/>
                  <a:pt x="1749" y="1318"/>
                </a:cubicBezTo>
                <a:cubicBezTo>
                  <a:pt x="1588" y="1497"/>
                  <a:pt x="1553" y="1782"/>
                  <a:pt x="1678" y="1996"/>
                </a:cubicBezTo>
                <a:cubicBezTo>
                  <a:pt x="18" y="4013"/>
                  <a:pt x="0" y="6903"/>
                  <a:pt x="1678" y="8777"/>
                </a:cubicBezTo>
                <a:cubicBezTo>
                  <a:pt x="1713" y="8509"/>
                  <a:pt x="1910" y="8152"/>
                  <a:pt x="2231" y="7831"/>
                </a:cubicBezTo>
                <a:cubicBezTo>
                  <a:pt x="2570" y="7492"/>
                  <a:pt x="2927" y="7296"/>
                  <a:pt x="3194" y="7296"/>
                </a:cubicBezTo>
                <a:cubicBezTo>
                  <a:pt x="3212" y="7028"/>
                  <a:pt x="3408" y="6671"/>
                  <a:pt x="3747" y="6332"/>
                </a:cubicBezTo>
                <a:cubicBezTo>
                  <a:pt x="4068" y="5993"/>
                  <a:pt x="4425" y="5797"/>
                  <a:pt x="4693" y="5779"/>
                </a:cubicBezTo>
                <a:cubicBezTo>
                  <a:pt x="4711" y="5601"/>
                  <a:pt x="4818" y="5351"/>
                  <a:pt x="4996" y="5101"/>
                </a:cubicBezTo>
                <a:cubicBezTo>
                  <a:pt x="5014" y="5137"/>
                  <a:pt x="5050" y="5154"/>
                  <a:pt x="5068" y="5190"/>
                </a:cubicBezTo>
                <a:lnTo>
                  <a:pt x="9064" y="9169"/>
                </a:lnTo>
                <a:cubicBezTo>
                  <a:pt x="9136" y="9258"/>
                  <a:pt x="9243" y="9294"/>
                  <a:pt x="9332" y="9294"/>
                </a:cubicBezTo>
                <a:cubicBezTo>
                  <a:pt x="9439" y="9294"/>
                  <a:pt x="9546" y="9258"/>
                  <a:pt x="9618" y="9169"/>
                </a:cubicBezTo>
                <a:cubicBezTo>
                  <a:pt x="9778" y="9026"/>
                  <a:pt x="9778" y="8759"/>
                  <a:pt x="9618" y="8616"/>
                </a:cubicBezTo>
                <a:lnTo>
                  <a:pt x="5621" y="4619"/>
                </a:lnTo>
                <a:cubicBezTo>
                  <a:pt x="5603" y="4601"/>
                  <a:pt x="5585" y="4584"/>
                  <a:pt x="5549" y="4566"/>
                </a:cubicBezTo>
                <a:cubicBezTo>
                  <a:pt x="5781" y="4387"/>
                  <a:pt x="6031" y="4280"/>
                  <a:pt x="6210" y="4262"/>
                </a:cubicBezTo>
                <a:cubicBezTo>
                  <a:pt x="6210" y="3995"/>
                  <a:pt x="6424" y="3638"/>
                  <a:pt x="6745" y="3299"/>
                </a:cubicBezTo>
                <a:cubicBezTo>
                  <a:pt x="7084" y="2978"/>
                  <a:pt x="7441" y="2764"/>
                  <a:pt x="7708" y="2764"/>
                </a:cubicBezTo>
                <a:cubicBezTo>
                  <a:pt x="7708" y="2496"/>
                  <a:pt x="7940" y="2139"/>
                  <a:pt x="8244" y="1800"/>
                </a:cubicBezTo>
                <a:cubicBezTo>
                  <a:pt x="8565" y="1479"/>
                  <a:pt x="8940" y="1283"/>
                  <a:pt x="9189" y="1265"/>
                </a:cubicBezTo>
                <a:cubicBezTo>
                  <a:pt x="8264" y="419"/>
                  <a:pt x="7081" y="0"/>
                  <a:pt x="58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7" name="Google Shape;557;p28"/>
          <p:cNvGrpSpPr/>
          <p:nvPr/>
        </p:nvGrpSpPr>
        <p:grpSpPr>
          <a:xfrm>
            <a:off x="4681218" y="3397639"/>
            <a:ext cx="264061" cy="235540"/>
            <a:chOff x="6919750" y="1464650"/>
            <a:chExt cx="266325" cy="219925"/>
          </a:xfrm>
        </p:grpSpPr>
        <p:sp>
          <p:nvSpPr>
            <p:cNvPr id="558" name="Google Shape;558;p28"/>
            <p:cNvSpPr/>
            <p:nvPr/>
          </p:nvSpPr>
          <p:spPr>
            <a:xfrm>
              <a:off x="6919750" y="1464650"/>
              <a:ext cx="266325" cy="219925"/>
            </a:xfrm>
            <a:custGeom>
              <a:rect b="b" l="l" r="r" t="t"/>
              <a:pathLst>
                <a:path extrusionOk="0" h="8797" w="10653">
                  <a:moveTo>
                    <a:pt x="2659" y="2409"/>
                  </a:moveTo>
                  <a:lnTo>
                    <a:pt x="2659" y="3462"/>
                  </a:lnTo>
                  <a:lnTo>
                    <a:pt x="1071" y="3462"/>
                  </a:lnTo>
                  <a:lnTo>
                    <a:pt x="1071" y="2409"/>
                  </a:lnTo>
                  <a:close/>
                  <a:moveTo>
                    <a:pt x="5317" y="2927"/>
                  </a:moveTo>
                  <a:cubicBezTo>
                    <a:pt x="6655" y="2927"/>
                    <a:pt x="7726" y="3997"/>
                    <a:pt x="7726" y="5335"/>
                  </a:cubicBezTo>
                  <a:cubicBezTo>
                    <a:pt x="7726" y="6656"/>
                    <a:pt x="6655" y="7726"/>
                    <a:pt x="5317" y="7726"/>
                  </a:cubicBezTo>
                  <a:cubicBezTo>
                    <a:pt x="3997" y="7726"/>
                    <a:pt x="2926" y="6656"/>
                    <a:pt x="2926" y="5335"/>
                  </a:cubicBezTo>
                  <a:cubicBezTo>
                    <a:pt x="2926" y="3997"/>
                    <a:pt x="3997" y="2927"/>
                    <a:pt x="5317" y="2927"/>
                  </a:cubicBezTo>
                  <a:close/>
                  <a:moveTo>
                    <a:pt x="3997" y="0"/>
                  </a:moveTo>
                  <a:lnTo>
                    <a:pt x="3194" y="1339"/>
                  </a:lnTo>
                  <a:lnTo>
                    <a:pt x="535" y="1339"/>
                  </a:lnTo>
                  <a:cubicBezTo>
                    <a:pt x="232" y="1339"/>
                    <a:pt x="0" y="1571"/>
                    <a:pt x="0" y="1874"/>
                  </a:cubicBezTo>
                  <a:lnTo>
                    <a:pt x="0" y="8262"/>
                  </a:lnTo>
                  <a:cubicBezTo>
                    <a:pt x="0" y="8565"/>
                    <a:pt x="232" y="8797"/>
                    <a:pt x="535" y="8797"/>
                  </a:cubicBezTo>
                  <a:lnTo>
                    <a:pt x="10117" y="8797"/>
                  </a:lnTo>
                  <a:cubicBezTo>
                    <a:pt x="10420" y="8797"/>
                    <a:pt x="10652" y="8565"/>
                    <a:pt x="10652" y="8262"/>
                  </a:cubicBezTo>
                  <a:lnTo>
                    <a:pt x="10652" y="1874"/>
                  </a:lnTo>
                  <a:cubicBezTo>
                    <a:pt x="10652" y="1571"/>
                    <a:pt x="10420" y="1339"/>
                    <a:pt x="10117" y="1339"/>
                  </a:cubicBezTo>
                  <a:lnTo>
                    <a:pt x="7458" y="1339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7006275" y="1551175"/>
              <a:ext cx="93250" cy="93250"/>
            </a:xfrm>
            <a:custGeom>
              <a:rect b="b" l="l" r="r" t="t"/>
              <a:pathLst>
                <a:path extrusionOk="0" h="3730" w="3730">
                  <a:moveTo>
                    <a:pt x="1856" y="536"/>
                  </a:moveTo>
                  <a:cubicBezTo>
                    <a:pt x="2606" y="536"/>
                    <a:pt x="3194" y="1125"/>
                    <a:pt x="3194" y="1874"/>
                  </a:cubicBezTo>
                  <a:cubicBezTo>
                    <a:pt x="3194" y="2624"/>
                    <a:pt x="2606" y="3195"/>
                    <a:pt x="1856" y="3195"/>
                  </a:cubicBezTo>
                  <a:cubicBezTo>
                    <a:pt x="1125" y="3195"/>
                    <a:pt x="536" y="2624"/>
                    <a:pt x="536" y="1874"/>
                  </a:cubicBezTo>
                  <a:cubicBezTo>
                    <a:pt x="536" y="1125"/>
                    <a:pt x="1125" y="536"/>
                    <a:pt x="1856" y="536"/>
                  </a:cubicBezTo>
                  <a:close/>
                  <a:moveTo>
                    <a:pt x="1856" y="1"/>
                  </a:moveTo>
                  <a:cubicBezTo>
                    <a:pt x="839" y="1"/>
                    <a:pt x="1" y="839"/>
                    <a:pt x="1" y="1874"/>
                  </a:cubicBezTo>
                  <a:cubicBezTo>
                    <a:pt x="1" y="2909"/>
                    <a:pt x="839" y="3730"/>
                    <a:pt x="1856" y="3730"/>
                  </a:cubicBezTo>
                  <a:cubicBezTo>
                    <a:pt x="2909" y="3730"/>
                    <a:pt x="3730" y="2909"/>
                    <a:pt x="3730" y="1874"/>
                  </a:cubicBezTo>
                  <a:cubicBezTo>
                    <a:pt x="3730" y="839"/>
                    <a:pt x="2909" y="1"/>
                    <a:pt x="1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Google Shape;560;p28"/>
          <p:cNvGrpSpPr/>
          <p:nvPr/>
        </p:nvGrpSpPr>
        <p:grpSpPr>
          <a:xfrm>
            <a:off x="5075834" y="3378370"/>
            <a:ext cx="275141" cy="267081"/>
            <a:chOff x="4759875" y="1027050"/>
            <a:chExt cx="277500" cy="249375"/>
          </a:xfrm>
        </p:grpSpPr>
        <p:sp>
          <p:nvSpPr>
            <p:cNvPr id="561" name="Google Shape;561;p28"/>
            <p:cNvSpPr/>
            <p:nvPr/>
          </p:nvSpPr>
          <p:spPr>
            <a:xfrm>
              <a:off x="4885225" y="1027050"/>
              <a:ext cx="26800" cy="39725"/>
            </a:xfrm>
            <a:custGeom>
              <a:rect b="b" l="l" r="r" t="t"/>
              <a:pathLst>
                <a:path extrusionOk="0" h="1589" w="1072">
                  <a:moveTo>
                    <a:pt x="536" y="1"/>
                  </a:moveTo>
                  <a:lnTo>
                    <a:pt x="1" y="786"/>
                  </a:lnTo>
                  <a:lnTo>
                    <a:pt x="536" y="1589"/>
                  </a:lnTo>
                  <a:lnTo>
                    <a:pt x="1071" y="786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4795575" y="1077025"/>
              <a:ext cx="206100" cy="159250"/>
            </a:xfrm>
            <a:custGeom>
              <a:rect b="b" l="l" r="r" t="t"/>
              <a:pathLst>
                <a:path extrusionOk="0" h="6370" w="8244">
                  <a:moveTo>
                    <a:pt x="4122" y="0"/>
                  </a:moveTo>
                  <a:lnTo>
                    <a:pt x="2231" y="3158"/>
                  </a:lnTo>
                  <a:lnTo>
                    <a:pt x="0" y="2123"/>
                  </a:lnTo>
                  <a:lnTo>
                    <a:pt x="803" y="5585"/>
                  </a:lnTo>
                  <a:lnTo>
                    <a:pt x="803" y="6370"/>
                  </a:lnTo>
                  <a:lnTo>
                    <a:pt x="7441" y="6370"/>
                  </a:lnTo>
                  <a:lnTo>
                    <a:pt x="7441" y="5585"/>
                  </a:lnTo>
                  <a:lnTo>
                    <a:pt x="8244" y="2123"/>
                  </a:lnTo>
                  <a:lnTo>
                    <a:pt x="6013" y="3158"/>
                  </a:lnTo>
                  <a:lnTo>
                    <a:pt x="4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4815650" y="1249650"/>
              <a:ext cx="165950" cy="26775"/>
            </a:xfrm>
            <a:custGeom>
              <a:rect b="b" l="l" r="r" t="t"/>
              <a:pathLst>
                <a:path extrusionOk="0" h="1071" w="6638">
                  <a:moveTo>
                    <a:pt x="0" y="0"/>
                  </a:moveTo>
                  <a:lnTo>
                    <a:pt x="0" y="1071"/>
                  </a:lnTo>
                  <a:lnTo>
                    <a:pt x="6638" y="1071"/>
                  </a:lnTo>
                  <a:lnTo>
                    <a:pt x="6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4759875" y="1094425"/>
              <a:ext cx="28125" cy="28125"/>
            </a:xfrm>
            <a:custGeom>
              <a:rect b="b" l="l" r="r" t="t"/>
              <a:pathLst>
                <a:path extrusionOk="0" h="1125" w="1125">
                  <a:moveTo>
                    <a:pt x="1" y="0"/>
                  </a:moveTo>
                  <a:lnTo>
                    <a:pt x="197" y="928"/>
                  </a:lnTo>
                  <a:lnTo>
                    <a:pt x="1125" y="1124"/>
                  </a:lnTo>
                  <a:lnTo>
                    <a:pt x="1125" y="1124"/>
                  </a:lnTo>
                  <a:lnTo>
                    <a:pt x="929" y="1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5009225" y="1094425"/>
              <a:ext cx="28150" cy="28125"/>
            </a:xfrm>
            <a:custGeom>
              <a:rect b="b" l="l" r="r" t="t"/>
              <a:pathLst>
                <a:path extrusionOk="0" h="1125" w="1126">
                  <a:moveTo>
                    <a:pt x="1125" y="0"/>
                  </a:moveTo>
                  <a:lnTo>
                    <a:pt x="197" y="196"/>
                  </a:lnTo>
                  <a:lnTo>
                    <a:pt x="1" y="1124"/>
                  </a:lnTo>
                  <a:lnTo>
                    <a:pt x="1" y="1124"/>
                  </a:lnTo>
                  <a:lnTo>
                    <a:pt x="929" y="928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28"/>
          <p:cNvGrpSpPr/>
          <p:nvPr/>
        </p:nvGrpSpPr>
        <p:grpSpPr>
          <a:xfrm>
            <a:off x="5481775" y="3365777"/>
            <a:ext cx="279553" cy="269624"/>
            <a:chOff x="3357900" y="1057675"/>
            <a:chExt cx="281950" cy="251750"/>
          </a:xfrm>
        </p:grpSpPr>
        <p:sp>
          <p:nvSpPr>
            <p:cNvPr id="567" name="Google Shape;567;p28"/>
            <p:cNvSpPr/>
            <p:nvPr/>
          </p:nvSpPr>
          <p:spPr>
            <a:xfrm>
              <a:off x="3357900" y="1064075"/>
              <a:ext cx="226625" cy="245350"/>
            </a:xfrm>
            <a:custGeom>
              <a:rect b="b" l="l" r="r" t="t"/>
              <a:pathLst>
                <a:path extrusionOk="0" h="9814" w="9065">
                  <a:moveTo>
                    <a:pt x="4158" y="1"/>
                  </a:moveTo>
                  <a:cubicBezTo>
                    <a:pt x="5621" y="1464"/>
                    <a:pt x="6067" y="3730"/>
                    <a:pt x="5103" y="5693"/>
                  </a:cubicBezTo>
                  <a:cubicBezTo>
                    <a:pt x="4227" y="7445"/>
                    <a:pt x="2469" y="8430"/>
                    <a:pt x="654" y="8430"/>
                  </a:cubicBezTo>
                  <a:cubicBezTo>
                    <a:pt x="436" y="8430"/>
                    <a:pt x="218" y="8415"/>
                    <a:pt x="0" y="8387"/>
                  </a:cubicBezTo>
                  <a:lnTo>
                    <a:pt x="0" y="8387"/>
                  </a:lnTo>
                  <a:cubicBezTo>
                    <a:pt x="375" y="8744"/>
                    <a:pt x="803" y="9065"/>
                    <a:pt x="1285" y="9297"/>
                  </a:cubicBezTo>
                  <a:cubicBezTo>
                    <a:pt x="1992" y="9647"/>
                    <a:pt x="2740" y="9813"/>
                    <a:pt x="3476" y="9813"/>
                  </a:cubicBezTo>
                  <a:cubicBezTo>
                    <a:pt x="5285" y="9813"/>
                    <a:pt x="7019" y="8810"/>
                    <a:pt x="7869" y="7084"/>
                  </a:cubicBezTo>
                  <a:cubicBezTo>
                    <a:pt x="9065" y="4640"/>
                    <a:pt x="8101" y="1714"/>
                    <a:pt x="5657" y="482"/>
                  </a:cubicBezTo>
                  <a:cubicBezTo>
                    <a:pt x="5175" y="251"/>
                    <a:pt x="4657" y="72"/>
                    <a:pt x="4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3593875" y="1188800"/>
              <a:ext cx="45975" cy="48375"/>
            </a:xfrm>
            <a:custGeom>
              <a:rect b="b" l="l" r="r" t="t"/>
              <a:pathLst>
                <a:path extrusionOk="0" h="1935" w="1839">
                  <a:moveTo>
                    <a:pt x="757" y="1"/>
                  </a:moveTo>
                  <a:cubicBezTo>
                    <a:pt x="743" y="1"/>
                    <a:pt x="728" y="3"/>
                    <a:pt x="714" y="8"/>
                  </a:cubicBezTo>
                  <a:cubicBezTo>
                    <a:pt x="660" y="8"/>
                    <a:pt x="607" y="61"/>
                    <a:pt x="607" y="115"/>
                  </a:cubicBezTo>
                  <a:lnTo>
                    <a:pt x="589" y="579"/>
                  </a:lnTo>
                  <a:cubicBezTo>
                    <a:pt x="589" y="632"/>
                    <a:pt x="553" y="668"/>
                    <a:pt x="500" y="686"/>
                  </a:cubicBezTo>
                  <a:lnTo>
                    <a:pt x="89" y="775"/>
                  </a:lnTo>
                  <a:cubicBezTo>
                    <a:pt x="36" y="793"/>
                    <a:pt x="0" y="846"/>
                    <a:pt x="0" y="900"/>
                  </a:cubicBezTo>
                  <a:cubicBezTo>
                    <a:pt x="0" y="953"/>
                    <a:pt x="18" y="1007"/>
                    <a:pt x="72" y="1025"/>
                  </a:cubicBezTo>
                  <a:lnTo>
                    <a:pt x="250" y="1114"/>
                  </a:lnTo>
                  <a:lnTo>
                    <a:pt x="482" y="1239"/>
                  </a:lnTo>
                  <a:cubicBezTo>
                    <a:pt x="482" y="1257"/>
                    <a:pt x="518" y="1274"/>
                    <a:pt x="518" y="1292"/>
                  </a:cubicBezTo>
                  <a:cubicBezTo>
                    <a:pt x="536" y="1310"/>
                    <a:pt x="536" y="1328"/>
                    <a:pt x="536" y="1364"/>
                  </a:cubicBezTo>
                  <a:lnTo>
                    <a:pt x="536" y="1810"/>
                  </a:lnTo>
                  <a:cubicBezTo>
                    <a:pt x="536" y="1863"/>
                    <a:pt x="571" y="1917"/>
                    <a:pt x="607" y="1935"/>
                  </a:cubicBezTo>
                  <a:cubicBezTo>
                    <a:pt x="678" y="1935"/>
                    <a:pt x="732" y="1935"/>
                    <a:pt x="767" y="1881"/>
                  </a:cubicBezTo>
                  <a:lnTo>
                    <a:pt x="1053" y="1524"/>
                  </a:lnTo>
                  <a:cubicBezTo>
                    <a:pt x="1092" y="1498"/>
                    <a:pt x="1122" y="1482"/>
                    <a:pt x="1163" y="1482"/>
                  </a:cubicBezTo>
                  <a:cubicBezTo>
                    <a:pt x="1178" y="1482"/>
                    <a:pt x="1194" y="1484"/>
                    <a:pt x="1214" y="1489"/>
                  </a:cubicBezTo>
                  <a:lnTo>
                    <a:pt x="1642" y="1649"/>
                  </a:lnTo>
                  <a:cubicBezTo>
                    <a:pt x="1656" y="1654"/>
                    <a:pt x="1670" y="1656"/>
                    <a:pt x="1684" y="1656"/>
                  </a:cubicBezTo>
                  <a:cubicBezTo>
                    <a:pt x="1723" y="1656"/>
                    <a:pt x="1758" y="1640"/>
                    <a:pt x="1785" y="1614"/>
                  </a:cubicBezTo>
                  <a:cubicBezTo>
                    <a:pt x="1838" y="1578"/>
                    <a:pt x="1838" y="1506"/>
                    <a:pt x="1802" y="1471"/>
                  </a:cubicBezTo>
                  <a:lnTo>
                    <a:pt x="1535" y="1078"/>
                  </a:lnTo>
                  <a:cubicBezTo>
                    <a:pt x="1517" y="1043"/>
                    <a:pt x="1517" y="989"/>
                    <a:pt x="1535" y="935"/>
                  </a:cubicBezTo>
                  <a:lnTo>
                    <a:pt x="1785" y="579"/>
                  </a:lnTo>
                  <a:cubicBezTo>
                    <a:pt x="1820" y="525"/>
                    <a:pt x="1820" y="472"/>
                    <a:pt x="1785" y="418"/>
                  </a:cubicBezTo>
                  <a:cubicBezTo>
                    <a:pt x="1771" y="392"/>
                    <a:pt x="1730" y="375"/>
                    <a:pt x="1694" y="375"/>
                  </a:cubicBezTo>
                  <a:cubicBezTo>
                    <a:pt x="1681" y="375"/>
                    <a:pt x="1669" y="378"/>
                    <a:pt x="1660" y="382"/>
                  </a:cubicBezTo>
                  <a:lnTo>
                    <a:pt x="1249" y="472"/>
                  </a:lnTo>
                  <a:cubicBezTo>
                    <a:pt x="1236" y="476"/>
                    <a:pt x="1222" y="478"/>
                    <a:pt x="1209" y="478"/>
                  </a:cubicBezTo>
                  <a:cubicBezTo>
                    <a:pt x="1170" y="478"/>
                    <a:pt x="1133" y="458"/>
                    <a:pt x="1106" y="418"/>
                  </a:cubicBezTo>
                  <a:lnTo>
                    <a:pt x="857" y="43"/>
                  </a:lnTo>
                  <a:cubicBezTo>
                    <a:pt x="831" y="17"/>
                    <a:pt x="795" y="1"/>
                    <a:pt x="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3562650" y="1057675"/>
              <a:ext cx="77200" cy="78325"/>
            </a:xfrm>
            <a:custGeom>
              <a:rect b="b" l="l" r="r" t="t"/>
              <a:pathLst>
                <a:path extrusionOk="0" h="3133" w="3088">
                  <a:moveTo>
                    <a:pt x="934" y="0"/>
                  </a:moveTo>
                  <a:cubicBezTo>
                    <a:pt x="912" y="0"/>
                    <a:pt x="892" y="2"/>
                    <a:pt x="875" y="7"/>
                  </a:cubicBezTo>
                  <a:cubicBezTo>
                    <a:pt x="785" y="60"/>
                    <a:pt x="750" y="150"/>
                    <a:pt x="750" y="239"/>
                  </a:cubicBezTo>
                  <a:lnTo>
                    <a:pt x="839" y="935"/>
                  </a:lnTo>
                  <a:cubicBezTo>
                    <a:pt x="857" y="1024"/>
                    <a:pt x="821" y="1113"/>
                    <a:pt x="732" y="1149"/>
                  </a:cubicBezTo>
                  <a:lnTo>
                    <a:pt x="107" y="1452"/>
                  </a:lnTo>
                  <a:cubicBezTo>
                    <a:pt x="36" y="1488"/>
                    <a:pt x="0" y="1577"/>
                    <a:pt x="0" y="1666"/>
                  </a:cubicBezTo>
                  <a:cubicBezTo>
                    <a:pt x="18" y="1738"/>
                    <a:pt x="89" y="1827"/>
                    <a:pt x="161" y="1845"/>
                  </a:cubicBezTo>
                  <a:lnTo>
                    <a:pt x="464" y="1934"/>
                  </a:lnTo>
                  <a:lnTo>
                    <a:pt x="875" y="2059"/>
                  </a:lnTo>
                  <a:cubicBezTo>
                    <a:pt x="910" y="2059"/>
                    <a:pt x="928" y="2095"/>
                    <a:pt x="982" y="2112"/>
                  </a:cubicBezTo>
                  <a:cubicBezTo>
                    <a:pt x="999" y="2148"/>
                    <a:pt x="1017" y="2184"/>
                    <a:pt x="1035" y="2219"/>
                  </a:cubicBezTo>
                  <a:lnTo>
                    <a:pt x="1142" y="2951"/>
                  </a:lnTo>
                  <a:cubicBezTo>
                    <a:pt x="1160" y="3058"/>
                    <a:pt x="1231" y="3112"/>
                    <a:pt x="1321" y="3129"/>
                  </a:cubicBezTo>
                  <a:cubicBezTo>
                    <a:pt x="1332" y="3132"/>
                    <a:pt x="1343" y="3133"/>
                    <a:pt x="1354" y="3133"/>
                  </a:cubicBezTo>
                  <a:cubicBezTo>
                    <a:pt x="1428" y="3133"/>
                    <a:pt x="1486" y="3082"/>
                    <a:pt x="1517" y="3004"/>
                  </a:cubicBezTo>
                  <a:lnTo>
                    <a:pt x="1874" y="2362"/>
                  </a:lnTo>
                  <a:cubicBezTo>
                    <a:pt x="1918" y="2288"/>
                    <a:pt x="1975" y="2251"/>
                    <a:pt x="2055" y="2251"/>
                  </a:cubicBezTo>
                  <a:cubicBezTo>
                    <a:pt x="2071" y="2251"/>
                    <a:pt x="2088" y="2252"/>
                    <a:pt x="2106" y="2255"/>
                  </a:cubicBezTo>
                  <a:lnTo>
                    <a:pt x="2837" y="2362"/>
                  </a:lnTo>
                  <a:cubicBezTo>
                    <a:pt x="2852" y="2365"/>
                    <a:pt x="2866" y="2367"/>
                    <a:pt x="2880" y="2367"/>
                  </a:cubicBezTo>
                  <a:cubicBezTo>
                    <a:pt x="2949" y="2367"/>
                    <a:pt x="3004" y="2329"/>
                    <a:pt x="3034" y="2255"/>
                  </a:cubicBezTo>
                  <a:cubicBezTo>
                    <a:pt x="3087" y="2184"/>
                    <a:pt x="3069" y="2077"/>
                    <a:pt x="3016" y="2023"/>
                  </a:cubicBezTo>
                  <a:lnTo>
                    <a:pt x="2498" y="1488"/>
                  </a:lnTo>
                  <a:cubicBezTo>
                    <a:pt x="2463" y="1434"/>
                    <a:pt x="2445" y="1327"/>
                    <a:pt x="2463" y="1256"/>
                  </a:cubicBezTo>
                  <a:lnTo>
                    <a:pt x="2748" y="578"/>
                  </a:lnTo>
                  <a:cubicBezTo>
                    <a:pt x="2766" y="507"/>
                    <a:pt x="2766" y="399"/>
                    <a:pt x="2712" y="346"/>
                  </a:cubicBezTo>
                  <a:cubicBezTo>
                    <a:pt x="2677" y="311"/>
                    <a:pt x="2620" y="284"/>
                    <a:pt x="2564" y="284"/>
                  </a:cubicBezTo>
                  <a:cubicBezTo>
                    <a:pt x="2534" y="284"/>
                    <a:pt x="2505" y="292"/>
                    <a:pt x="2480" y="310"/>
                  </a:cubicBezTo>
                  <a:lnTo>
                    <a:pt x="1856" y="614"/>
                  </a:lnTo>
                  <a:cubicBezTo>
                    <a:pt x="1824" y="626"/>
                    <a:pt x="1793" y="632"/>
                    <a:pt x="1763" y="632"/>
                  </a:cubicBezTo>
                  <a:cubicBezTo>
                    <a:pt x="1708" y="632"/>
                    <a:pt x="1659" y="612"/>
                    <a:pt x="1624" y="578"/>
                  </a:cubicBezTo>
                  <a:lnTo>
                    <a:pt x="1124" y="60"/>
                  </a:lnTo>
                  <a:cubicBezTo>
                    <a:pt x="1071" y="20"/>
                    <a:pt x="997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28"/>
          <p:cNvGrpSpPr/>
          <p:nvPr/>
        </p:nvGrpSpPr>
        <p:grpSpPr>
          <a:xfrm>
            <a:off x="5904154" y="3353996"/>
            <a:ext cx="143321" cy="315811"/>
            <a:chOff x="3783900" y="1046675"/>
            <a:chExt cx="144550" cy="294875"/>
          </a:xfrm>
        </p:grpSpPr>
        <p:sp>
          <p:nvSpPr>
            <p:cNvPr id="571" name="Google Shape;571;p28"/>
            <p:cNvSpPr/>
            <p:nvPr/>
          </p:nvSpPr>
          <p:spPr>
            <a:xfrm>
              <a:off x="3783900" y="1046675"/>
              <a:ext cx="144550" cy="294875"/>
            </a:xfrm>
            <a:custGeom>
              <a:rect b="b" l="l" r="r" t="t"/>
              <a:pathLst>
                <a:path extrusionOk="0" h="11795" w="5782">
                  <a:moveTo>
                    <a:pt x="2891" y="804"/>
                  </a:moveTo>
                  <a:cubicBezTo>
                    <a:pt x="3337" y="804"/>
                    <a:pt x="3694" y="1161"/>
                    <a:pt x="3694" y="1607"/>
                  </a:cubicBezTo>
                  <a:lnTo>
                    <a:pt x="3694" y="7459"/>
                  </a:lnTo>
                  <a:cubicBezTo>
                    <a:pt x="4479" y="7816"/>
                    <a:pt x="4889" y="8690"/>
                    <a:pt x="4711" y="9547"/>
                  </a:cubicBezTo>
                  <a:cubicBezTo>
                    <a:pt x="4497" y="10385"/>
                    <a:pt x="3747" y="10992"/>
                    <a:pt x="2891" y="10992"/>
                  </a:cubicBezTo>
                  <a:cubicBezTo>
                    <a:pt x="2016" y="10992"/>
                    <a:pt x="1267" y="10385"/>
                    <a:pt x="1089" y="9547"/>
                  </a:cubicBezTo>
                  <a:cubicBezTo>
                    <a:pt x="892" y="8690"/>
                    <a:pt x="1303" y="7816"/>
                    <a:pt x="2088" y="7459"/>
                  </a:cubicBezTo>
                  <a:lnTo>
                    <a:pt x="2088" y="1607"/>
                  </a:lnTo>
                  <a:cubicBezTo>
                    <a:pt x="2088" y="1161"/>
                    <a:pt x="2462" y="804"/>
                    <a:pt x="2891" y="804"/>
                  </a:cubicBezTo>
                  <a:close/>
                  <a:moveTo>
                    <a:pt x="2891" y="1"/>
                  </a:moveTo>
                  <a:cubicBezTo>
                    <a:pt x="2016" y="1"/>
                    <a:pt x="1285" y="697"/>
                    <a:pt x="1285" y="1607"/>
                  </a:cubicBezTo>
                  <a:lnTo>
                    <a:pt x="1285" y="6995"/>
                  </a:lnTo>
                  <a:cubicBezTo>
                    <a:pt x="375" y="7691"/>
                    <a:pt x="0" y="8886"/>
                    <a:pt x="357" y="9975"/>
                  </a:cubicBezTo>
                  <a:cubicBezTo>
                    <a:pt x="732" y="11063"/>
                    <a:pt x="1749" y="11795"/>
                    <a:pt x="2891" y="11795"/>
                  </a:cubicBezTo>
                  <a:cubicBezTo>
                    <a:pt x="4033" y="11795"/>
                    <a:pt x="5068" y="11063"/>
                    <a:pt x="5424" y="9975"/>
                  </a:cubicBezTo>
                  <a:cubicBezTo>
                    <a:pt x="5781" y="8886"/>
                    <a:pt x="5407" y="7691"/>
                    <a:pt x="4479" y="6995"/>
                  </a:cubicBezTo>
                  <a:lnTo>
                    <a:pt x="4479" y="1607"/>
                  </a:lnTo>
                  <a:cubicBezTo>
                    <a:pt x="4479" y="715"/>
                    <a:pt x="3765" y="1"/>
                    <a:pt x="28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3821350" y="1161775"/>
              <a:ext cx="69625" cy="146325"/>
            </a:xfrm>
            <a:custGeom>
              <a:rect b="b" l="l" r="r" t="t"/>
              <a:pathLst>
                <a:path extrusionOk="0" h="5853" w="2785">
                  <a:moveTo>
                    <a:pt x="1125" y="0"/>
                  </a:moveTo>
                  <a:lnTo>
                    <a:pt x="1125" y="3212"/>
                  </a:lnTo>
                  <a:cubicBezTo>
                    <a:pt x="465" y="3355"/>
                    <a:pt x="1" y="3979"/>
                    <a:pt x="72" y="4657"/>
                  </a:cubicBezTo>
                  <a:cubicBezTo>
                    <a:pt x="144" y="5335"/>
                    <a:pt x="715" y="5853"/>
                    <a:pt x="1393" y="5853"/>
                  </a:cubicBezTo>
                  <a:cubicBezTo>
                    <a:pt x="2071" y="5853"/>
                    <a:pt x="2642" y="5335"/>
                    <a:pt x="2713" y="4657"/>
                  </a:cubicBezTo>
                  <a:cubicBezTo>
                    <a:pt x="2784" y="3979"/>
                    <a:pt x="2321" y="3355"/>
                    <a:pt x="1660" y="3212"/>
                  </a:cubicBezTo>
                  <a:lnTo>
                    <a:pt x="16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3" name="Google Shape;573;p28"/>
          <p:cNvSpPr/>
          <p:nvPr/>
        </p:nvSpPr>
        <p:spPr>
          <a:xfrm>
            <a:off x="6297880" y="3373098"/>
            <a:ext cx="192872" cy="285234"/>
          </a:xfrm>
          <a:custGeom>
            <a:rect b="b" l="l" r="r" t="t"/>
            <a:pathLst>
              <a:path extrusionOk="0" h="10653" w="7781">
                <a:moveTo>
                  <a:pt x="6156" y="1"/>
                </a:moveTo>
                <a:cubicBezTo>
                  <a:pt x="5532" y="1"/>
                  <a:pt x="4997" y="72"/>
                  <a:pt x="4711" y="607"/>
                </a:cubicBezTo>
                <a:cubicBezTo>
                  <a:pt x="4640" y="715"/>
                  <a:pt x="4604" y="839"/>
                  <a:pt x="4604" y="946"/>
                </a:cubicBezTo>
                <a:cubicBezTo>
                  <a:pt x="4604" y="1107"/>
                  <a:pt x="4640" y="1214"/>
                  <a:pt x="4729" y="1339"/>
                </a:cubicBezTo>
                <a:cubicBezTo>
                  <a:pt x="4568" y="1571"/>
                  <a:pt x="4426" y="1821"/>
                  <a:pt x="4283" y="2053"/>
                </a:cubicBezTo>
                <a:cubicBezTo>
                  <a:pt x="4247" y="1981"/>
                  <a:pt x="4176" y="1928"/>
                  <a:pt x="4122" y="1856"/>
                </a:cubicBezTo>
                <a:cubicBezTo>
                  <a:pt x="4122" y="1839"/>
                  <a:pt x="4140" y="1821"/>
                  <a:pt x="4140" y="1785"/>
                </a:cubicBezTo>
                <a:cubicBezTo>
                  <a:pt x="4140" y="1393"/>
                  <a:pt x="3801" y="1107"/>
                  <a:pt x="3444" y="1107"/>
                </a:cubicBezTo>
                <a:cubicBezTo>
                  <a:pt x="3070" y="1107"/>
                  <a:pt x="2499" y="947"/>
                  <a:pt x="2499" y="946"/>
                </a:cubicBezTo>
                <a:lnTo>
                  <a:pt x="2499" y="946"/>
                </a:lnTo>
                <a:cubicBezTo>
                  <a:pt x="2499" y="1571"/>
                  <a:pt x="2570" y="2106"/>
                  <a:pt x="3088" y="2392"/>
                </a:cubicBezTo>
                <a:cubicBezTo>
                  <a:pt x="3195" y="2463"/>
                  <a:pt x="3319" y="2499"/>
                  <a:pt x="3444" y="2499"/>
                </a:cubicBezTo>
                <a:cubicBezTo>
                  <a:pt x="3605" y="2499"/>
                  <a:pt x="3730" y="2445"/>
                  <a:pt x="3855" y="2356"/>
                </a:cubicBezTo>
                <a:cubicBezTo>
                  <a:pt x="3926" y="2445"/>
                  <a:pt x="3980" y="2517"/>
                  <a:pt x="4033" y="2606"/>
                </a:cubicBezTo>
                <a:cubicBezTo>
                  <a:pt x="3605" y="3587"/>
                  <a:pt x="3516" y="4533"/>
                  <a:pt x="3569" y="5407"/>
                </a:cubicBezTo>
                <a:cubicBezTo>
                  <a:pt x="3551" y="5389"/>
                  <a:pt x="3551" y="5389"/>
                  <a:pt x="3516" y="5389"/>
                </a:cubicBezTo>
                <a:cubicBezTo>
                  <a:pt x="3427" y="5336"/>
                  <a:pt x="3337" y="5282"/>
                  <a:pt x="3248" y="5247"/>
                </a:cubicBezTo>
                <a:cubicBezTo>
                  <a:pt x="3266" y="5157"/>
                  <a:pt x="3266" y="5104"/>
                  <a:pt x="3266" y="5032"/>
                </a:cubicBezTo>
                <a:cubicBezTo>
                  <a:pt x="3266" y="4247"/>
                  <a:pt x="2641" y="3623"/>
                  <a:pt x="1874" y="3623"/>
                </a:cubicBezTo>
                <a:cubicBezTo>
                  <a:pt x="1838" y="3625"/>
                  <a:pt x="1800" y="3626"/>
                  <a:pt x="1762" y="3626"/>
                </a:cubicBezTo>
                <a:cubicBezTo>
                  <a:pt x="1031" y="3626"/>
                  <a:pt x="1" y="3320"/>
                  <a:pt x="1" y="3320"/>
                </a:cubicBezTo>
                <a:lnTo>
                  <a:pt x="1" y="3320"/>
                </a:lnTo>
                <a:cubicBezTo>
                  <a:pt x="1" y="4551"/>
                  <a:pt x="126" y="5639"/>
                  <a:pt x="1214" y="6246"/>
                </a:cubicBezTo>
                <a:cubicBezTo>
                  <a:pt x="1410" y="6371"/>
                  <a:pt x="1642" y="6424"/>
                  <a:pt x="1892" y="6424"/>
                </a:cubicBezTo>
                <a:cubicBezTo>
                  <a:pt x="2410" y="6424"/>
                  <a:pt x="2838" y="6157"/>
                  <a:pt x="3088" y="5764"/>
                </a:cubicBezTo>
                <a:cubicBezTo>
                  <a:pt x="3159" y="5800"/>
                  <a:pt x="3248" y="5835"/>
                  <a:pt x="3302" y="5871"/>
                </a:cubicBezTo>
                <a:cubicBezTo>
                  <a:pt x="3409" y="5925"/>
                  <a:pt x="3534" y="5978"/>
                  <a:pt x="3658" y="6032"/>
                </a:cubicBezTo>
                <a:cubicBezTo>
                  <a:pt x="3712" y="6424"/>
                  <a:pt x="3783" y="6799"/>
                  <a:pt x="3819" y="7156"/>
                </a:cubicBezTo>
                <a:cubicBezTo>
                  <a:pt x="3962" y="7923"/>
                  <a:pt x="4087" y="8655"/>
                  <a:pt x="4015" y="9333"/>
                </a:cubicBezTo>
                <a:cubicBezTo>
                  <a:pt x="3766" y="9440"/>
                  <a:pt x="3534" y="9582"/>
                  <a:pt x="3337" y="9779"/>
                </a:cubicBezTo>
                <a:cubicBezTo>
                  <a:pt x="3070" y="9654"/>
                  <a:pt x="2784" y="9582"/>
                  <a:pt x="2481" y="9582"/>
                </a:cubicBezTo>
                <a:cubicBezTo>
                  <a:pt x="1714" y="9582"/>
                  <a:pt x="1053" y="10011"/>
                  <a:pt x="714" y="10653"/>
                </a:cubicBezTo>
                <a:lnTo>
                  <a:pt x="7620" y="10653"/>
                </a:lnTo>
                <a:cubicBezTo>
                  <a:pt x="7298" y="10135"/>
                  <a:pt x="6745" y="9779"/>
                  <a:pt x="6103" y="9725"/>
                </a:cubicBezTo>
                <a:cubicBezTo>
                  <a:pt x="5728" y="9404"/>
                  <a:pt x="5264" y="9190"/>
                  <a:pt x="4747" y="9190"/>
                </a:cubicBezTo>
                <a:cubicBezTo>
                  <a:pt x="4676" y="9190"/>
                  <a:pt x="4604" y="9190"/>
                  <a:pt x="4533" y="9208"/>
                </a:cubicBezTo>
                <a:cubicBezTo>
                  <a:pt x="4586" y="8530"/>
                  <a:pt x="4479" y="7852"/>
                  <a:pt x="4337" y="7156"/>
                </a:cubicBezTo>
                <a:cubicBezTo>
                  <a:pt x="4390" y="7067"/>
                  <a:pt x="4479" y="6977"/>
                  <a:pt x="4604" y="6888"/>
                </a:cubicBezTo>
                <a:cubicBezTo>
                  <a:pt x="4818" y="7370"/>
                  <a:pt x="5300" y="7727"/>
                  <a:pt x="5871" y="7727"/>
                </a:cubicBezTo>
                <a:cubicBezTo>
                  <a:pt x="6121" y="7727"/>
                  <a:pt x="6371" y="7655"/>
                  <a:pt x="6567" y="7530"/>
                </a:cubicBezTo>
                <a:cubicBezTo>
                  <a:pt x="7637" y="6959"/>
                  <a:pt x="7780" y="5853"/>
                  <a:pt x="7780" y="4622"/>
                </a:cubicBezTo>
                <a:lnTo>
                  <a:pt x="7780" y="4622"/>
                </a:lnTo>
                <a:cubicBezTo>
                  <a:pt x="7780" y="4622"/>
                  <a:pt x="6739" y="4910"/>
                  <a:pt x="6008" y="4910"/>
                </a:cubicBezTo>
                <a:cubicBezTo>
                  <a:pt x="5967" y="4910"/>
                  <a:pt x="5927" y="4909"/>
                  <a:pt x="5889" y="4908"/>
                </a:cubicBezTo>
                <a:cubicBezTo>
                  <a:pt x="5122" y="4908"/>
                  <a:pt x="4497" y="5532"/>
                  <a:pt x="4497" y="6317"/>
                </a:cubicBezTo>
                <a:lnTo>
                  <a:pt x="4497" y="6335"/>
                </a:lnTo>
                <a:cubicBezTo>
                  <a:pt x="4408" y="6388"/>
                  <a:pt x="4337" y="6424"/>
                  <a:pt x="4247" y="6496"/>
                </a:cubicBezTo>
                <a:cubicBezTo>
                  <a:pt x="4087" y="5514"/>
                  <a:pt x="3998" y="4497"/>
                  <a:pt x="4319" y="3391"/>
                </a:cubicBezTo>
                <a:cubicBezTo>
                  <a:pt x="4444" y="3337"/>
                  <a:pt x="4604" y="3302"/>
                  <a:pt x="4765" y="3302"/>
                </a:cubicBezTo>
                <a:cubicBezTo>
                  <a:pt x="4765" y="3480"/>
                  <a:pt x="4872" y="3659"/>
                  <a:pt x="5015" y="3766"/>
                </a:cubicBezTo>
                <a:cubicBezTo>
                  <a:pt x="5122" y="3855"/>
                  <a:pt x="5246" y="3891"/>
                  <a:pt x="5354" y="3908"/>
                </a:cubicBezTo>
                <a:cubicBezTo>
                  <a:pt x="5410" y="3917"/>
                  <a:pt x="5464" y="3921"/>
                  <a:pt x="5517" y="3921"/>
                </a:cubicBezTo>
                <a:cubicBezTo>
                  <a:pt x="6030" y="3921"/>
                  <a:pt x="6370" y="3542"/>
                  <a:pt x="6710" y="3105"/>
                </a:cubicBezTo>
                <a:cubicBezTo>
                  <a:pt x="6710" y="3105"/>
                  <a:pt x="6156" y="2873"/>
                  <a:pt x="5853" y="2659"/>
                </a:cubicBezTo>
                <a:cubicBezTo>
                  <a:pt x="5729" y="2558"/>
                  <a:pt x="5584" y="2511"/>
                  <a:pt x="5439" y="2511"/>
                </a:cubicBezTo>
                <a:cubicBezTo>
                  <a:pt x="5253" y="2511"/>
                  <a:pt x="5066" y="2590"/>
                  <a:pt x="4925" y="2731"/>
                </a:cubicBezTo>
                <a:cubicBezTo>
                  <a:pt x="4800" y="2731"/>
                  <a:pt x="4640" y="2749"/>
                  <a:pt x="4515" y="2766"/>
                </a:cubicBezTo>
                <a:cubicBezTo>
                  <a:pt x="4676" y="2392"/>
                  <a:pt x="4890" y="2017"/>
                  <a:pt x="5157" y="1607"/>
                </a:cubicBezTo>
                <a:cubicBezTo>
                  <a:pt x="5211" y="1625"/>
                  <a:pt x="5246" y="1625"/>
                  <a:pt x="5300" y="1625"/>
                </a:cubicBezTo>
                <a:cubicBezTo>
                  <a:pt x="5693" y="1625"/>
                  <a:pt x="5996" y="1303"/>
                  <a:pt x="5996" y="929"/>
                </a:cubicBezTo>
                <a:cubicBezTo>
                  <a:pt x="5996" y="590"/>
                  <a:pt x="6156" y="1"/>
                  <a:pt x="615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4" name="Google Shape;574;p28"/>
          <p:cNvGrpSpPr/>
          <p:nvPr/>
        </p:nvGrpSpPr>
        <p:grpSpPr>
          <a:xfrm>
            <a:off x="6578560" y="3163347"/>
            <a:ext cx="414447" cy="529850"/>
            <a:chOff x="238550" y="1487175"/>
            <a:chExt cx="418000" cy="494725"/>
          </a:xfrm>
        </p:grpSpPr>
        <p:sp>
          <p:nvSpPr>
            <p:cNvPr id="575" name="Google Shape;575;p28"/>
            <p:cNvSpPr/>
            <p:nvPr/>
          </p:nvSpPr>
          <p:spPr>
            <a:xfrm>
              <a:off x="238550" y="1487175"/>
              <a:ext cx="184700" cy="358675"/>
            </a:xfrm>
            <a:custGeom>
              <a:rect b="b" l="l" r="r" t="t"/>
              <a:pathLst>
                <a:path extrusionOk="0" h="14347" w="7388">
                  <a:moveTo>
                    <a:pt x="1" y="1"/>
                  </a:moveTo>
                  <a:close/>
                  <a:moveTo>
                    <a:pt x="4997" y="13543"/>
                  </a:moveTo>
                  <a:lnTo>
                    <a:pt x="4997" y="14346"/>
                  </a:lnTo>
                  <a:lnTo>
                    <a:pt x="7388" y="14346"/>
                  </a:lnTo>
                  <a:lnTo>
                    <a:pt x="7388" y="13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596300" y="1825750"/>
              <a:ext cx="60250" cy="20100"/>
            </a:xfrm>
            <a:custGeom>
              <a:rect b="b" l="l" r="r" t="t"/>
              <a:pathLst>
                <a:path extrusionOk="0" h="804" w="2410">
                  <a:moveTo>
                    <a:pt x="1" y="0"/>
                  </a:moveTo>
                  <a:lnTo>
                    <a:pt x="1" y="803"/>
                  </a:lnTo>
                  <a:lnTo>
                    <a:pt x="2409" y="803"/>
                  </a:lnTo>
                  <a:lnTo>
                    <a:pt x="24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436600" y="1762400"/>
              <a:ext cx="146800" cy="146350"/>
            </a:xfrm>
            <a:custGeom>
              <a:rect b="b" l="l" r="r" t="t"/>
              <a:pathLst>
                <a:path extrusionOk="0" h="5854" w="5872">
                  <a:moveTo>
                    <a:pt x="2927" y="1"/>
                  </a:moveTo>
                  <a:cubicBezTo>
                    <a:pt x="1321" y="1"/>
                    <a:pt x="1" y="1321"/>
                    <a:pt x="1" y="2927"/>
                  </a:cubicBezTo>
                  <a:cubicBezTo>
                    <a:pt x="1" y="4551"/>
                    <a:pt x="1321" y="5853"/>
                    <a:pt x="2927" y="5853"/>
                  </a:cubicBezTo>
                  <a:cubicBezTo>
                    <a:pt x="4551" y="5853"/>
                    <a:pt x="5871" y="4551"/>
                    <a:pt x="5871" y="2927"/>
                  </a:cubicBezTo>
                  <a:cubicBezTo>
                    <a:pt x="5871" y="1321"/>
                    <a:pt x="4551" y="1"/>
                    <a:pt x="29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499950" y="1922100"/>
              <a:ext cx="20100" cy="59800"/>
            </a:xfrm>
            <a:custGeom>
              <a:rect b="b" l="l" r="r" t="t"/>
              <a:pathLst>
                <a:path extrusionOk="0" h="2392" w="804">
                  <a:moveTo>
                    <a:pt x="1" y="0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499950" y="1689250"/>
              <a:ext cx="20100" cy="59800"/>
            </a:xfrm>
            <a:custGeom>
              <a:rect b="b" l="l" r="r" t="t"/>
              <a:pathLst>
                <a:path extrusionOk="0" h="2392" w="804">
                  <a:moveTo>
                    <a:pt x="1" y="1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399150" y="188952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1695" y="1"/>
                  </a:moveTo>
                  <a:lnTo>
                    <a:pt x="0" y="1696"/>
                  </a:lnTo>
                  <a:lnTo>
                    <a:pt x="571" y="2267"/>
                  </a:lnTo>
                  <a:lnTo>
                    <a:pt x="2266" y="572"/>
                  </a:lnTo>
                  <a:lnTo>
                    <a:pt x="16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564175" y="172537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1696" y="1"/>
                  </a:moveTo>
                  <a:lnTo>
                    <a:pt x="1" y="1696"/>
                  </a:lnTo>
                  <a:lnTo>
                    <a:pt x="572" y="2267"/>
                  </a:lnTo>
                  <a:lnTo>
                    <a:pt x="2267" y="572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399600" y="172492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571" y="1"/>
                  </a:moveTo>
                  <a:lnTo>
                    <a:pt x="0" y="572"/>
                  </a:lnTo>
                  <a:lnTo>
                    <a:pt x="1695" y="2267"/>
                  </a:lnTo>
                  <a:lnTo>
                    <a:pt x="2266" y="169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564175" y="1889975"/>
              <a:ext cx="56250" cy="56675"/>
            </a:xfrm>
            <a:custGeom>
              <a:rect b="b" l="l" r="r" t="t"/>
              <a:pathLst>
                <a:path extrusionOk="0" h="2267" w="2250">
                  <a:moveTo>
                    <a:pt x="554" y="1"/>
                  </a:moveTo>
                  <a:lnTo>
                    <a:pt x="1" y="572"/>
                  </a:lnTo>
                  <a:lnTo>
                    <a:pt x="1696" y="2267"/>
                  </a:lnTo>
                  <a:lnTo>
                    <a:pt x="2249" y="169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4" name="Google Shape;584;p28"/>
          <p:cNvSpPr/>
          <p:nvPr/>
        </p:nvSpPr>
        <p:spPr>
          <a:xfrm>
            <a:off x="7080596" y="3478291"/>
            <a:ext cx="280867" cy="170798"/>
          </a:xfrm>
          <a:custGeom>
            <a:rect b="b" l="l" r="r" t="t"/>
            <a:pathLst>
              <a:path extrusionOk="0" h="6379" w="11331">
                <a:moveTo>
                  <a:pt x="4807" y="0"/>
                </a:moveTo>
                <a:cubicBezTo>
                  <a:pt x="4627" y="0"/>
                  <a:pt x="4445" y="20"/>
                  <a:pt x="4265" y="62"/>
                </a:cubicBezTo>
                <a:cubicBezTo>
                  <a:pt x="3212" y="330"/>
                  <a:pt x="2445" y="1276"/>
                  <a:pt x="2445" y="2382"/>
                </a:cubicBezTo>
                <a:lnTo>
                  <a:pt x="2445" y="2418"/>
                </a:lnTo>
                <a:cubicBezTo>
                  <a:pt x="2335" y="2399"/>
                  <a:pt x="2226" y="2390"/>
                  <a:pt x="2117" y="2390"/>
                </a:cubicBezTo>
                <a:cubicBezTo>
                  <a:pt x="1500" y="2390"/>
                  <a:pt x="912" y="2684"/>
                  <a:pt x="518" y="3185"/>
                </a:cubicBezTo>
                <a:cubicBezTo>
                  <a:pt x="72" y="3774"/>
                  <a:pt x="0" y="4559"/>
                  <a:pt x="321" y="5237"/>
                </a:cubicBezTo>
                <a:cubicBezTo>
                  <a:pt x="625" y="5897"/>
                  <a:pt x="1285" y="6325"/>
                  <a:pt x="2017" y="6379"/>
                </a:cubicBezTo>
                <a:lnTo>
                  <a:pt x="9742" y="6379"/>
                </a:lnTo>
                <a:cubicBezTo>
                  <a:pt x="10617" y="6379"/>
                  <a:pt x="11330" y="5665"/>
                  <a:pt x="11330" y="4791"/>
                </a:cubicBezTo>
                <a:cubicBezTo>
                  <a:pt x="11330" y="3916"/>
                  <a:pt x="10617" y="3185"/>
                  <a:pt x="9742" y="3185"/>
                </a:cubicBezTo>
                <a:lnTo>
                  <a:pt x="9618" y="3185"/>
                </a:lnTo>
                <a:cubicBezTo>
                  <a:pt x="9618" y="2525"/>
                  <a:pt x="9296" y="1918"/>
                  <a:pt x="8779" y="1561"/>
                </a:cubicBezTo>
                <a:cubicBezTo>
                  <a:pt x="8435" y="1320"/>
                  <a:pt x="8031" y="1197"/>
                  <a:pt x="7626" y="1197"/>
                </a:cubicBezTo>
                <a:cubicBezTo>
                  <a:pt x="7401" y="1197"/>
                  <a:pt x="7175" y="1235"/>
                  <a:pt x="6959" y="1311"/>
                </a:cubicBezTo>
                <a:cubicBezTo>
                  <a:pt x="6543" y="495"/>
                  <a:pt x="5696" y="0"/>
                  <a:pt x="480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8"/>
          <p:cNvSpPr/>
          <p:nvPr/>
        </p:nvSpPr>
        <p:spPr>
          <a:xfrm>
            <a:off x="7449188" y="3408180"/>
            <a:ext cx="264061" cy="295757"/>
          </a:xfrm>
          <a:custGeom>
            <a:rect b="b" l="l" r="r" t="t"/>
            <a:pathLst>
              <a:path extrusionOk="0" h="11046" w="10653">
                <a:moveTo>
                  <a:pt x="5336" y="1"/>
                </a:moveTo>
                <a:cubicBezTo>
                  <a:pt x="5193" y="1"/>
                  <a:pt x="5068" y="126"/>
                  <a:pt x="5068" y="268"/>
                </a:cubicBezTo>
                <a:lnTo>
                  <a:pt x="5068" y="607"/>
                </a:lnTo>
                <a:cubicBezTo>
                  <a:pt x="2249" y="732"/>
                  <a:pt x="1" y="2838"/>
                  <a:pt x="1" y="5389"/>
                </a:cubicBezTo>
                <a:cubicBezTo>
                  <a:pt x="1" y="5479"/>
                  <a:pt x="54" y="5532"/>
                  <a:pt x="143" y="5532"/>
                </a:cubicBezTo>
                <a:cubicBezTo>
                  <a:pt x="215" y="5532"/>
                  <a:pt x="268" y="5479"/>
                  <a:pt x="268" y="5389"/>
                </a:cubicBezTo>
                <a:cubicBezTo>
                  <a:pt x="268" y="4604"/>
                  <a:pt x="1000" y="3962"/>
                  <a:pt x="1874" y="3962"/>
                </a:cubicBezTo>
                <a:cubicBezTo>
                  <a:pt x="2748" y="3962"/>
                  <a:pt x="3462" y="4604"/>
                  <a:pt x="3462" y="5389"/>
                </a:cubicBezTo>
                <a:cubicBezTo>
                  <a:pt x="3462" y="5479"/>
                  <a:pt x="3516" y="5532"/>
                  <a:pt x="3605" y="5532"/>
                </a:cubicBezTo>
                <a:cubicBezTo>
                  <a:pt x="3676" y="5532"/>
                  <a:pt x="3730" y="5479"/>
                  <a:pt x="3730" y="5389"/>
                </a:cubicBezTo>
                <a:cubicBezTo>
                  <a:pt x="3730" y="4693"/>
                  <a:pt x="4301" y="4105"/>
                  <a:pt x="5068" y="3998"/>
                </a:cubicBezTo>
                <a:lnTo>
                  <a:pt x="5068" y="9386"/>
                </a:lnTo>
                <a:lnTo>
                  <a:pt x="4925" y="9386"/>
                </a:lnTo>
                <a:lnTo>
                  <a:pt x="4925" y="9993"/>
                </a:lnTo>
                <a:cubicBezTo>
                  <a:pt x="4925" y="10135"/>
                  <a:pt x="4818" y="10260"/>
                  <a:pt x="4658" y="10260"/>
                </a:cubicBezTo>
                <a:cubicBezTo>
                  <a:pt x="4515" y="10260"/>
                  <a:pt x="4390" y="10135"/>
                  <a:pt x="4390" y="9993"/>
                </a:cubicBezTo>
                <a:cubicBezTo>
                  <a:pt x="4390" y="9761"/>
                  <a:pt x="4229" y="9582"/>
                  <a:pt x="3997" y="9582"/>
                </a:cubicBezTo>
                <a:cubicBezTo>
                  <a:pt x="3765" y="9582"/>
                  <a:pt x="3605" y="9761"/>
                  <a:pt x="3605" y="9993"/>
                </a:cubicBezTo>
                <a:cubicBezTo>
                  <a:pt x="3605" y="10581"/>
                  <a:pt x="4087" y="11045"/>
                  <a:pt x="4658" y="11045"/>
                </a:cubicBezTo>
                <a:cubicBezTo>
                  <a:pt x="5246" y="11045"/>
                  <a:pt x="5728" y="10581"/>
                  <a:pt x="5728" y="9993"/>
                </a:cubicBezTo>
                <a:lnTo>
                  <a:pt x="5728" y="9386"/>
                </a:lnTo>
                <a:lnTo>
                  <a:pt x="5585" y="9386"/>
                </a:lnTo>
                <a:lnTo>
                  <a:pt x="5585" y="3998"/>
                </a:lnTo>
                <a:cubicBezTo>
                  <a:pt x="6353" y="4105"/>
                  <a:pt x="6924" y="4693"/>
                  <a:pt x="6924" y="5389"/>
                </a:cubicBezTo>
                <a:cubicBezTo>
                  <a:pt x="6924" y="5479"/>
                  <a:pt x="6977" y="5532"/>
                  <a:pt x="7066" y="5532"/>
                </a:cubicBezTo>
                <a:cubicBezTo>
                  <a:pt x="7138" y="5532"/>
                  <a:pt x="7191" y="5479"/>
                  <a:pt x="7191" y="5389"/>
                </a:cubicBezTo>
                <a:cubicBezTo>
                  <a:pt x="7191" y="4604"/>
                  <a:pt x="7923" y="3962"/>
                  <a:pt x="8797" y="3962"/>
                </a:cubicBezTo>
                <a:cubicBezTo>
                  <a:pt x="9671" y="3962"/>
                  <a:pt x="10385" y="4604"/>
                  <a:pt x="10385" y="5389"/>
                </a:cubicBezTo>
                <a:cubicBezTo>
                  <a:pt x="10385" y="5479"/>
                  <a:pt x="10439" y="5532"/>
                  <a:pt x="10528" y="5532"/>
                </a:cubicBezTo>
                <a:cubicBezTo>
                  <a:pt x="10599" y="5532"/>
                  <a:pt x="10653" y="5479"/>
                  <a:pt x="10653" y="5389"/>
                </a:cubicBezTo>
                <a:cubicBezTo>
                  <a:pt x="10653" y="2838"/>
                  <a:pt x="8422" y="732"/>
                  <a:pt x="5585" y="607"/>
                </a:cubicBezTo>
                <a:lnTo>
                  <a:pt x="5585" y="268"/>
                </a:lnTo>
                <a:cubicBezTo>
                  <a:pt x="5585" y="126"/>
                  <a:pt x="5478" y="1"/>
                  <a:pt x="53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6" name="Google Shape;586;p28"/>
          <p:cNvGrpSpPr/>
          <p:nvPr/>
        </p:nvGrpSpPr>
        <p:grpSpPr>
          <a:xfrm>
            <a:off x="7892900" y="3419931"/>
            <a:ext cx="273530" cy="285823"/>
            <a:chOff x="6010925" y="3998175"/>
            <a:chExt cx="275875" cy="266875"/>
          </a:xfrm>
        </p:grpSpPr>
        <p:sp>
          <p:nvSpPr>
            <p:cNvPr id="587" name="Google Shape;587;p28"/>
            <p:cNvSpPr/>
            <p:nvPr/>
          </p:nvSpPr>
          <p:spPr>
            <a:xfrm>
              <a:off x="6222525" y="3998175"/>
              <a:ext cx="64275" cy="58575"/>
            </a:xfrm>
            <a:custGeom>
              <a:rect b="b" l="l" r="r" t="t"/>
              <a:pathLst>
                <a:path extrusionOk="0" h="2343" w="2571">
                  <a:moveTo>
                    <a:pt x="2029" y="1"/>
                  </a:moveTo>
                  <a:cubicBezTo>
                    <a:pt x="1562" y="1"/>
                    <a:pt x="729" y="167"/>
                    <a:pt x="1" y="362"/>
                  </a:cubicBezTo>
                  <a:cubicBezTo>
                    <a:pt x="358" y="576"/>
                    <a:pt x="733" y="862"/>
                    <a:pt x="1089" y="1219"/>
                  </a:cubicBezTo>
                  <a:cubicBezTo>
                    <a:pt x="1464" y="1594"/>
                    <a:pt x="1750" y="1968"/>
                    <a:pt x="1964" y="2343"/>
                  </a:cubicBezTo>
                  <a:cubicBezTo>
                    <a:pt x="2231" y="1308"/>
                    <a:pt x="2570" y="255"/>
                    <a:pt x="2374" y="77"/>
                  </a:cubicBezTo>
                  <a:cubicBezTo>
                    <a:pt x="2326" y="24"/>
                    <a:pt x="2203" y="1"/>
                    <a:pt x="20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6010925" y="4089600"/>
              <a:ext cx="85400" cy="77650"/>
            </a:xfrm>
            <a:custGeom>
              <a:rect b="b" l="l" r="r" t="t"/>
              <a:pathLst>
                <a:path extrusionOk="0" h="3106" w="3416">
                  <a:moveTo>
                    <a:pt x="2802" y="0"/>
                  </a:moveTo>
                  <a:cubicBezTo>
                    <a:pt x="2669" y="0"/>
                    <a:pt x="2534" y="44"/>
                    <a:pt x="2434" y="131"/>
                  </a:cubicBezTo>
                  <a:lnTo>
                    <a:pt x="329" y="2254"/>
                  </a:lnTo>
                  <a:cubicBezTo>
                    <a:pt x="0" y="2567"/>
                    <a:pt x="246" y="3106"/>
                    <a:pt x="663" y="3106"/>
                  </a:cubicBezTo>
                  <a:cubicBezTo>
                    <a:pt x="699" y="3106"/>
                    <a:pt x="737" y="3102"/>
                    <a:pt x="775" y="3093"/>
                  </a:cubicBezTo>
                  <a:lnTo>
                    <a:pt x="2541" y="2683"/>
                  </a:lnTo>
                  <a:cubicBezTo>
                    <a:pt x="2684" y="2022"/>
                    <a:pt x="2934" y="1130"/>
                    <a:pt x="3415" y="203"/>
                  </a:cubicBezTo>
                  <a:lnTo>
                    <a:pt x="2969" y="24"/>
                  </a:lnTo>
                  <a:cubicBezTo>
                    <a:pt x="2916" y="8"/>
                    <a:pt x="2859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6111825" y="4181175"/>
              <a:ext cx="80400" cy="83875"/>
            </a:xfrm>
            <a:custGeom>
              <a:rect b="b" l="l" r="r" t="t"/>
              <a:pathLst>
                <a:path extrusionOk="0" h="3355" w="3216">
                  <a:moveTo>
                    <a:pt x="2912" y="1"/>
                  </a:moveTo>
                  <a:cubicBezTo>
                    <a:pt x="2020" y="483"/>
                    <a:pt x="1164" y="733"/>
                    <a:pt x="486" y="857"/>
                  </a:cubicBezTo>
                  <a:lnTo>
                    <a:pt x="75" y="2749"/>
                  </a:lnTo>
                  <a:cubicBezTo>
                    <a:pt x="0" y="3087"/>
                    <a:pt x="259" y="3355"/>
                    <a:pt x="544" y="3355"/>
                  </a:cubicBezTo>
                  <a:cubicBezTo>
                    <a:pt x="664" y="3355"/>
                    <a:pt x="790" y="3306"/>
                    <a:pt x="896" y="3195"/>
                  </a:cubicBezTo>
                  <a:lnTo>
                    <a:pt x="3019" y="1089"/>
                  </a:lnTo>
                  <a:cubicBezTo>
                    <a:pt x="3162" y="964"/>
                    <a:pt x="3216" y="750"/>
                    <a:pt x="3126" y="554"/>
                  </a:cubicBezTo>
                  <a:lnTo>
                    <a:pt x="29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6086050" y="4013025"/>
              <a:ext cx="179325" cy="178900"/>
            </a:xfrm>
            <a:custGeom>
              <a:rect b="b" l="l" r="r" t="t"/>
              <a:pathLst>
                <a:path extrusionOk="0" h="7156" w="7173">
                  <a:moveTo>
                    <a:pt x="4844" y="1521"/>
                  </a:moveTo>
                  <a:cubicBezTo>
                    <a:pt x="5050" y="1521"/>
                    <a:pt x="5255" y="1597"/>
                    <a:pt x="5406" y="1749"/>
                  </a:cubicBezTo>
                  <a:cubicBezTo>
                    <a:pt x="5728" y="2070"/>
                    <a:pt x="5728" y="2570"/>
                    <a:pt x="5406" y="2873"/>
                  </a:cubicBezTo>
                  <a:cubicBezTo>
                    <a:pt x="5255" y="3025"/>
                    <a:pt x="5054" y="3100"/>
                    <a:pt x="4851" y="3100"/>
                  </a:cubicBezTo>
                  <a:cubicBezTo>
                    <a:pt x="4648" y="3100"/>
                    <a:pt x="4443" y="3025"/>
                    <a:pt x="4282" y="2873"/>
                  </a:cubicBezTo>
                  <a:cubicBezTo>
                    <a:pt x="3979" y="2570"/>
                    <a:pt x="3979" y="2070"/>
                    <a:pt x="4282" y="1749"/>
                  </a:cubicBezTo>
                  <a:cubicBezTo>
                    <a:pt x="4434" y="1597"/>
                    <a:pt x="4639" y="1521"/>
                    <a:pt x="4844" y="1521"/>
                  </a:cubicBezTo>
                  <a:close/>
                  <a:moveTo>
                    <a:pt x="4728" y="0"/>
                  </a:moveTo>
                  <a:cubicBezTo>
                    <a:pt x="3943" y="321"/>
                    <a:pt x="3051" y="875"/>
                    <a:pt x="2195" y="1731"/>
                  </a:cubicBezTo>
                  <a:cubicBezTo>
                    <a:pt x="607" y="3319"/>
                    <a:pt x="143" y="5246"/>
                    <a:pt x="0" y="6334"/>
                  </a:cubicBezTo>
                  <a:lnTo>
                    <a:pt x="839" y="7155"/>
                  </a:lnTo>
                  <a:cubicBezTo>
                    <a:pt x="1927" y="7012"/>
                    <a:pt x="3854" y="6566"/>
                    <a:pt x="5442" y="4978"/>
                  </a:cubicBezTo>
                  <a:cubicBezTo>
                    <a:pt x="6299" y="4122"/>
                    <a:pt x="6852" y="3248"/>
                    <a:pt x="7173" y="2445"/>
                  </a:cubicBezTo>
                  <a:cubicBezTo>
                    <a:pt x="6994" y="2017"/>
                    <a:pt x="6655" y="1499"/>
                    <a:pt x="6156" y="982"/>
                  </a:cubicBezTo>
                  <a:cubicBezTo>
                    <a:pt x="5674" y="518"/>
                    <a:pt x="5174" y="179"/>
                    <a:pt x="47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6042775" y="4183750"/>
              <a:ext cx="57575" cy="47550"/>
            </a:xfrm>
            <a:custGeom>
              <a:rect b="b" l="l" r="r" t="t"/>
              <a:pathLst>
                <a:path extrusionOk="0" h="1902" w="2303">
                  <a:moveTo>
                    <a:pt x="1416" y="0"/>
                  </a:moveTo>
                  <a:cubicBezTo>
                    <a:pt x="1347" y="0"/>
                    <a:pt x="1253" y="55"/>
                    <a:pt x="1107" y="201"/>
                  </a:cubicBezTo>
                  <a:cubicBezTo>
                    <a:pt x="661" y="647"/>
                    <a:pt x="0" y="1629"/>
                    <a:pt x="197" y="1861"/>
                  </a:cubicBezTo>
                  <a:cubicBezTo>
                    <a:pt x="227" y="1889"/>
                    <a:pt x="270" y="1901"/>
                    <a:pt x="323" y="1901"/>
                  </a:cubicBezTo>
                  <a:cubicBezTo>
                    <a:pt x="676" y="1901"/>
                    <a:pt x="1468" y="1341"/>
                    <a:pt x="1856" y="969"/>
                  </a:cubicBezTo>
                  <a:cubicBezTo>
                    <a:pt x="2302" y="505"/>
                    <a:pt x="1927" y="540"/>
                    <a:pt x="1731" y="344"/>
                  </a:cubicBezTo>
                  <a:cubicBezTo>
                    <a:pt x="1590" y="203"/>
                    <a:pt x="1550" y="0"/>
                    <a:pt x="14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28"/>
          <p:cNvGrpSpPr/>
          <p:nvPr/>
        </p:nvGrpSpPr>
        <p:grpSpPr>
          <a:xfrm>
            <a:off x="8344552" y="3434740"/>
            <a:ext cx="264061" cy="242233"/>
            <a:chOff x="6866650" y="1038650"/>
            <a:chExt cx="266325" cy="226175"/>
          </a:xfrm>
        </p:grpSpPr>
        <p:sp>
          <p:nvSpPr>
            <p:cNvPr id="593" name="Google Shape;593;p28"/>
            <p:cNvSpPr/>
            <p:nvPr/>
          </p:nvSpPr>
          <p:spPr>
            <a:xfrm>
              <a:off x="6866650" y="1078350"/>
              <a:ext cx="39725" cy="186475"/>
            </a:xfrm>
            <a:custGeom>
              <a:rect b="b" l="l" r="r" t="t"/>
              <a:pathLst>
                <a:path extrusionOk="0" h="7459" w="1589">
                  <a:moveTo>
                    <a:pt x="536" y="1"/>
                  </a:moveTo>
                  <a:cubicBezTo>
                    <a:pt x="233" y="1"/>
                    <a:pt x="1" y="250"/>
                    <a:pt x="1" y="536"/>
                  </a:cubicBezTo>
                  <a:lnTo>
                    <a:pt x="1" y="6924"/>
                  </a:lnTo>
                  <a:cubicBezTo>
                    <a:pt x="1" y="7227"/>
                    <a:pt x="233" y="7459"/>
                    <a:pt x="536" y="7459"/>
                  </a:cubicBezTo>
                  <a:lnTo>
                    <a:pt x="1589" y="7459"/>
                  </a:lnTo>
                  <a:lnTo>
                    <a:pt x="1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7092800" y="1078350"/>
              <a:ext cx="40175" cy="186475"/>
            </a:xfrm>
            <a:custGeom>
              <a:rect b="b" l="l" r="r" t="t"/>
              <a:pathLst>
                <a:path extrusionOk="0" h="7459" w="1607">
                  <a:moveTo>
                    <a:pt x="1" y="1"/>
                  </a:moveTo>
                  <a:lnTo>
                    <a:pt x="1" y="7459"/>
                  </a:lnTo>
                  <a:lnTo>
                    <a:pt x="1072" y="7459"/>
                  </a:lnTo>
                  <a:cubicBezTo>
                    <a:pt x="1375" y="7459"/>
                    <a:pt x="1607" y="7227"/>
                    <a:pt x="1607" y="6924"/>
                  </a:cubicBezTo>
                  <a:lnTo>
                    <a:pt x="1607" y="536"/>
                  </a:lnTo>
                  <a:cubicBezTo>
                    <a:pt x="1607" y="250"/>
                    <a:pt x="1375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6919750" y="1038650"/>
              <a:ext cx="159700" cy="226175"/>
            </a:xfrm>
            <a:custGeom>
              <a:rect b="b" l="l" r="r" t="t"/>
              <a:pathLst>
                <a:path extrusionOk="0" h="9047" w="6388">
                  <a:moveTo>
                    <a:pt x="3997" y="786"/>
                  </a:moveTo>
                  <a:cubicBezTo>
                    <a:pt x="4086" y="786"/>
                    <a:pt x="4140" y="857"/>
                    <a:pt x="4140" y="929"/>
                  </a:cubicBezTo>
                  <a:lnTo>
                    <a:pt x="4140" y="1589"/>
                  </a:lnTo>
                  <a:lnTo>
                    <a:pt x="2266" y="1589"/>
                  </a:lnTo>
                  <a:lnTo>
                    <a:pt x="2266" y="929"/>
                  </a:lnTo>
                  <a:cubicBezTo>
                    <a:pt x="2266" y="857"/>
                    <a:pt x="2320" y="786"/>
                    <a:pt x="2409" y="786"/>
                  </a:cubicBezTo>
                  <a:close/>
                  <a:moveTo>
                    <a:pt x="2409" y="1"/>
                  </a:moveTo>
                  <a:cubicBezTo>
                    <a:pt x="1891" y="1"/>
                    <a:pt x="1463" y="411"/>
                    <a:pt x="1463" y="929"/>
                  </a:cubicBezTo>
                  <a:lnTo>
                    <a:pt x="1463" y="1589"/>
                  </a:lnTo>
                  <a:lnTo>
                    <a:pt x="0" y="1589"/>
                  </a:lnTo>
                  <a:lnTo>
                    <a:pt x="0" y="9047"/>
                  </a:lnTo>
                  <a:lnTo>
                    <a:pt x="6388" y="9047"/>
                  </a:lnTo>
                  <a:lnTo>
                    <a:pt x="6388" y="1589"/>
                  </a:lnTo>
                  <a:lnTo>
                    <a:pt x="4925" y="1589"/>
                  </a:lnTo>
                  <a:lnTo>
                    <a:pt x="4925" y="929"/>
                  </a:lnTo>
                  <a:cubicBezTo>
                    <a:pt x="4925" y="411"/>
                    <a:pt x="4514" y="1"/>
                    <a:pt x="39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" name="Google Shape;596;p28"/>
          <p:cNvGrpSpPr/>
          <p:nvPr/>
        </p:nvGrpSpPr>
        <p:grpSpPr>
          <a:xfrm>
            <a:off x="5147682" y="791668"/>
            <a:ext cx="204373" cy="284752"/>
            <a:chOff x="2033075" y="2942475"/>
            <a:chExt cx="206125" cy="265875"/>
          </a:xfrm>
        </p:grpSpPr>
        <p:sp>
          <p:nvSpPr>
            <p:cNvPr id="597" name="Google Shape;597;p28"/>
            <p:cNvSpPr/>
            <p:nvPr/>
          </p:nvSpPr>
          <p:spPr>
            <a:xfrm>
              <a:off x="2033075" y="2942475"/>
              <a:ext cx="206125" cy="265875"/>
            </a:xfrm>
            <a:custGeom>
              <a:rect b="b" l="l" r="r" t="t"/>
              <a:pathLst>
                <a:path extrusionOk="0" h="10635" w="8245">
                  <a:moveTo>
                    <a:pt x="4908" y="1124"/>
                  </a:moveTo>
                  <a:lnTo>
                    <a:pt x="6567" y="2783"/>
                  </a:lnTo>
                  <a:lnTo>
                    <a:pt x="4908" y="2783"/>
                  </a:lnTo>
                  <a:lnTo>
                    <a:pt x="4908" y="1124"/>
                  </a:lnTo>
                  <a:close/>
                  <a:moveTo>
                    <a:pt x="4122" y="803"/>
                  </a:moveTo>
                  <a:lnTo>
                    <a:pt x="4122" y="3586"/>
                  </a:lnTo>
                  <a:lnTo>
                    <a:pt x="7441" y="3586"/>
                  </a:lnTo>
                  <a:lnTo>
                    <a:pt x="7441" y="9849"/>
                  </a:lnTo>
                  <a:lnTo>
                    <a:pt x="786" y="9849"/>
                  </a:lnTo>
                  <a:lnTo>
                    <a:pt x="786" y="803"/>
                  </a:lnTo>
                  <a:close/>
                  <a:moveTo>
                    <a:pt x="1" y="0"/>
                  </a:moveTo>
                  <a:lnTo>
                    <a:pt x="1" y="10634"/>
                  </a:lnTo>
                  <a:lnTo>
                    <a:pt x="8244" y="10634"/>
                  </a:lnTo>
                  <a:lnTo>
                    <a:pt x="8244" y="2926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2072775" y="306557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2072775" y="3038825"/>
              <a:ext cx="43300" cy="13400"/>
            </a:xfrm>
            <a:custGeom>
              <a:rect b="b" l="l" r="r" t="t"/>
              <a:pathLst>
                <a:path extrusionOk="0" h="536" w="1732">
                  <a:moveTo>
                    <a:pt x="1" y="0"/>
                  </a:moveTo>
                  <a:lnTo>
                    <a:pt x="1" y="535"/>
                  </a:lnTo>
                  <a:lnTo>
                    <a:pt x="1732" y="535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2072775" y="3091900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2072775" y="3118650"/>
              <a:ext cx="126275" cy="13425"/>
            </a:xfrm>
            <a:custGeom>
              <a:rect b="b" l="l" r="r" t="t"/>
              <a:pathLst>
                <a:path extrusionOk="0" h="537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2072775" y="314542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28"/>
          <p:cNvSpPr/>
          <p:nvPr/>
        </p:nvSpPr>
        <p:spPr>
          <a:xfrm>
            <a:off x="3171003" y="3887802"/>
            <a:ext cx="211437" cy="312946"/>
          </a:xfrm>
          <a:custGeom>
            <a:rect b="b" l="l" r="r" t="t"/>
            <a:pathLst>
              <a:path extrusionOk="0" h="11688" w="8530">
                <a:moveTo>
                  <a:pt x="3373" y="857"/>
                </a:moveTo>
                <a:lnTo>
                  <a:pt x="3373" y="857"/>
                </a:lnTo>
                <a:cubicBezTo>
                  <a:pt x="3159" y="1142"/>
                  <a:pt x="3052" y="1499"/>
                  <a:pt x="3052" y="1856"/>
                </a:cubicBezTo>
                <a:lnTo>
                  <a:pt x="3052" y="2659"/>
                </a:lnTo>
                <a:lnTo>
                  <a:pt x="2392" y="2659"/>
                </a:lnTo>
                <a:lnTo>
                  <a:pt x="2392" y="2124"/>
                </a:lnTo>
                <a:cubicBezTo>
                  <a:pt x="2392" y="1517"/>
                  <a:pt x="2802" y="1017"/>
                  <a:pt x="3373" y="857"/>
                </a:cubicBezTo>
                <a:close/>
                <a:moveTo>
                  <a:pt x="4069" y="839"/>
                </a:moveTo>
                <a:cubicBezTo>
                  <a:pt x="4640" y="1000"/>
                  <a:pt x="5050" y="1499"/>
                  <a:pt x="5050" y="2124"/>
                </a:cubicBezTo>
                <a:lnTo>
                  <a:pt x="5050" y="2659"/>
                </a:lnTo>
                <a:lnTo>
                  <a:pt x="3587" y="2659"/>
                </a:lnTo>
                <a:lnTo>
                  <a:pt x="3587" y="1856"/>
                </a:lnTo>
                <a:cubicBezTo>
                  <a:pt x="3587" y="1463"/>
                  <a:pt x="3784" y="1107"/>
                  <a:pt x="4069" y="839"/>
                </a:cubicBezTo>
                <a:close/>
                <a:moveTo>
                  <a:pt x="4925" y="536"/>
                </a:moveTo>
                <a:cubicBezTo>
                  <a:pt x="5657" y="536"/>
                  <a:pt x="6246" y="1124"/>
                  <a:pt x="6246" y="1856"/>
                </a:cubicBezTo>
                <a:lnTo>
                  <a:pt x="6246" y="2659"/>
                </a:lnTo>
                <a:lnTo>
                  <a:pt x="5586" y="2659"/>
                </a:lnTo>
                <a:lnTo>
                  <a:pt x="5586" y="2124"/>
                </a:lnTo>
                <a:cubicBezTo>
                  <a:pt x="5586" y="1463"/>
                  <a:pt x="5247" y="875"/>
                  <a:pt x="4711" y="554"/>
                </a:cubicBezTo>
                <a:cubicBezTo>
                  <a:pt x="4783" y="554"/>
                  <a:pt x="4854" y="536"/>
                  <a:pt x="4925" y="536"/>
                </a:cubicBezTo>
                <a:close/>
                <a:moveTo>
                  <a:pt x="7316" y="4871"/>
                </a:moveTo>
                <a:lnTo>
                  <a:pt x="7691" y="9796"/>
                </a:lnTo>
                <a:lnTo>
                  <a:pt x="6959" y="10528"/>
                </a:lnTo>
                <a:lnTo>
                  <a:pt x="7316" y="4871"/>
                </a:lnTo>
                <a:close/>
                <a:moveTo>
                  <a:pt x="6603" y="3462"/>
                </a:moveTo>
                <a:lnTo>
                  <a:pt x="6139" y="10902"/>
                </a:lnTo>
                <a:lnTo>
                  <a:pt x="804" y="10902"/>
                </a:lnTo>
                <a:lnTo>
                  <a:pt x="1286" y="3462"/>
                </a:lnTo>
                <a:lnTo>
                  <a:pt x="1857" y="3462"/>
                </a:lnTo>
                <a:lnTo>
                  <a:pt x="1857" y="4515"/>
                </a:lnTo>
                <a:cubicBezTo>
                  <a:pt x="1857" y="4675"/>
                  <a:pt x="1981" y="4782"/>
                  <a:pt x="2124" y="4782"/>
                </a:cubicBezTo>
                <a:cubicBezTo>
                  <a:pt x="2267" y="4782"/>
                  <a:pt x="2392" y="4675"/>
                  <a:pt x="2392" y="4515"/>
                </a:cubicBezTo>
                <a:lnTo>
                  <a:pt x="2392" y="3462"/>
                </a:lnTo>
                <a:lnTo>
                  <a:pt x="5050" y="3462"/>
                </a:lnTo>
                <a:lnTo>
                  <a:pt x="5050" y="4515"/>
                </a:lnTo>
                <a:cubicBezTo>
                  <a:pt x="5050" y="4675"/>
                  <a:pt x="5175" y="4782"/>
                  <a:pt x="5318" y="4782"/>
                </a:cubicBezTo>
                <a:cubicBezTo>
                  <a:pt x="5479" y="4782"/>
                  <a:pt x="5586" y="4675"/>
                  <a:pt x="5586" y="4515"/>
                </a:cubicBezTo>
                <a:lnTo>
                  <a:pt x="5586" y="3462"/>
                </a:lnTo>
                <a:close/>
                <a:moveTo>
                  <a:pt x="4925" y="0"/>
                </a:moveTo>
                <a:cubicBezTo>
                  <a:pt x="4569" y="0"/>
                  <a:pt x="4230" y="107"/>
                  <a:pt x="3962" y="286"/>
                </a:cubicBezTo>
                <a:cubicBezTo>
                  <a:pt x="3873" y="268"/>
                  <a:pt x="3801" y="268"/>
                  <a:pt x="3730" y="268"/>
                </a:cubicBezTo>
                <a:cubicBezTo>
                  <a:pt x="2695" y="268"/>
                  <a:pt x="1857" y="1107"/>
                  <a:pt x="1857" y="2124"/>
                </a:cubicBezTo>
                <a:lnTo>
                  <a:pt x="1857" y="2659"/>
                </a:lnTo>
                <a:lnTo>
                  <a:pt x="1036" y="2659"/>
                </a:lnTo>
                <a:cubicBezTo>
                  <a:pt x="768" y="2659"/>
                  <a:pt x="518" y="2873"/>
                  <a:pt x="500" y="3159"/>
                </a:cubicBezTo>
                <a:lnTo>
                  <a:pt x="19" y="11134"/>
                </a:lnTo>
                <a:cubicBezTo>
                  <a:pt x="1" y="11455"/>
                  <a:pt x="233" y="11687"/>
                  <a:pt x="536" y="11687"/>
                </a:cubicBezTo>
                <a:lnTo>
                  <a:pt x="6710" y="11687"/>
                </a:lnTo>
                <a:cubicBezTo>
                  <a:pt x="6852" y="11687"/>
                  <a:pt x="6995" y="11634"/>
                  <a:pt x="7084" y="11527"/>
                </a:cubicBezTo>
                <a:lnTo>
                  <a:pt x="8351" y="10278"/>
                </a:lnTo>
                <a:cubicBezTo>
                  <a:pt x="8458" y="10171"/>
                  <a:pt x="8530" y="10010"/>
                  <a:pt x="8512" y="9867"/>
                </a:cubicBezTo>
                <a:lnTo>
                  <a:pt x="7977" y="3159"/>
                </a:lnTo>
                <a:cubicBezTo>
                  <a:pt x="7977" y="2891"/>
                  <a:pt x="7727" y="2659"/>
                  <a:pt x="7459" y="2659"/>
                </a:cubicBezTo>
                <a:lnTo>
                  <a:pt x="6781" y="2659"/>
                </a:lnTo>
                <a:lnTo>
                  <a:pt x="6781" y="1856"/>
                </a:lnTo>
                <a:cubicBezTo>
                  <a:pt x="6781" y="839"/>
                  <a:pt x="5960" y="0"/>
                  <a:pt x="49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4" name="Google Shape;604;p28"/>
          <p:cNvGrpSpPr/>
          <p:nvPr/>
        </p:nvGrpSpPr>
        <p:grpSpPr>
          <a:xfrm>
            <a:off x="3544001" y="3916017"/>
            <a:ext cx="244182" cy="284752"/>
            <a:chOff x="3081775" y="1061400"/>
            <a:chExt cx="246275" cy="265875"/>
          </a:xfrm>
        </p:grpSpPr>
        <p:sp>
          <p:nvSpPr>
            <p:cNvPr id="605" name="Google Shape;605;p28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Google Shape;608;p28"/>
          <p:cNvGrpSpPr/>
          <p:nvPr/>
        </p:nvGrpSpPr>
        <p:grpSpPr>
          <a:xfrm>
            <a:off x="3948777" y="3949067"/>
            <a:ext cx="276901" cy="256076"/>
            <a:chOff x="2847150" y="1805000"/>
            <a:chExt cx="279275" cy="239100"/>
          </a:xfrm>
        </p:grpSpPr>
        <p:sp>
          <p:nvSpPr>
            <p:cNvPr id="609" name="Google Shape;609;p28"/>
            <p:cNvSpPr/>
            <p:nvPr/>
          </p:nvSpPr>
          <p:spPr>
            <a:xfrm>
              <a:off x="2847150" y="1805000"/>
              <a:ext cx="279275" cy="145450"/>
            </a:xfrm>
            <a:custGeom>
              <a:rect b="b" l="l" r="r" t="t"/>
              <a:pathLst>
                <a:path extrusionOk="0" h="5818" w="11171">
                  <a:moveTo>
                    <a:pt x="5585" y="0"/>
                  </a:moveTo>
                  <a:lnTo>
                    <a:pt x="1" y="5317"/>
                  </a:lnTo>
                  <a:lnTo>
                    <a:pt x="607" y="5817"/>
                  </a:lnTo>
                  <a:lnTo>
                    <a:pt x="5585" y="1089"/>
                  </a:lnTo>
                  <a:lnTo>
                    <a:pt x="10563" y="5817"/>
                  </a:lnTo>
                  <a:lnTo>
                    <a:pt x="11170" y="5317"/>
                  </a:lnTo>
                  <a:lnTo>
                    <a:pt x="55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2887300" y="1850950"/>
              <a:ext cx="199425" cy="193150"/>
            </a:xfrm>
            <a:custGeom>
              <a:rect b="b" l="l" r="r" t="t"/>
              <a:pathLst>
                <a:path extrusionOk="0" h="7726" w="7977">
                  <a:moveTo>
                    <a:pt x="3979" y="0"/>
                  </a:moveTo>
                  <a:lnTo>
                    <a:pt x="0" y="3783"/>
                  </a:lnTo>
                  <a:lnTo>
                    <a:pt x="0" y="7726"/>
                  </a:lnTo>
                  <a:lnTo>
                    <a:pt x="3176" y="7726"/>
                  </a:lnTo>
                  <a:lnTo>
                    <a:pt x="3176" y="4407"/>
                  </a:lnTo>
                  <a:lnTo>
                    <a:pt x="4782" y="4407"/>
                  </a:lnTo>
                  <a:lnTo>
                    <a:pt x="4782" y="7726"/>
                  </a:lnTo>
                  <a:lnTo>
                    <a:pt x="7976" y="7726"/>
                  </a:lnTo>
                  <a:lnTo>
                    <a:pt x="7976" y="3783"/>
                  </a:lnTo>
                  <a:lnTo>
                    <a:pt x="3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1" name="Google Shape;611;p28"/>
          <p:cNvSpPr/>
          <p:nvPr/>
        </p:nvSpPr>
        <p:spPr>
          <a:xfrm>
            <a:off x="4385476" y="3988282"/>
            <a:ext cx="290138" cy="149565"/>
          </a:xfrm>
          <a:custGeom>
            <a:rect b="b" l="l" r="r" t="t"/>
            <a:pathLst>
              <a:path extrusionOk="0" h="5586" w="11705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2" name="Google Shape;612;p28"/>
          <p:cNvGrpSpPr/>
          <p:nvPr/>
        </p:nvGrpSpPr>
        <p:grpSpPr>
          <a:xfrm>
            <a:off x="4838156" y="3905311"/>
            <a:ext cx="264061" cy="285234"/>
            <a:chOff x="6435300" y="1095300"/>
            <a:chExt cx="266325" cy="266325"/>
          </a:xfrm>
        </p:grpSpPr>
        <p:sp>
          <p:nvSpPr>
            <p:cNvPr id="613" name="Google Shape;613;p28"/>
            <p:cNvSpPr/>
            <p:nvPr/>
          </p:nvSpPr>
          <p:spPr>
            <a:xfrm>
              <a:off x="6444225" y="1095300"/>
              <a:ext cx="247150" cy="266325"/>
            </a:xfrm>
            <a:custGeom>
              <a:rect b="b" l="l" r="r" t="t"/>
              <a:pathLst>
                <a:path extrusionOk="0" h="10653" w="9886">
                  <a:moveTo>
                    <a:pt x="4961" y="1607"/>
                  </a:moveTo>
                  <a:cubicBezTo>
                    <a:pt x="5122" y="1607"/>
                    <a:pt x="5229" y="1731"/>
                    <a:pt x="5229" y="1856"/>
                  </a:cubicBezTo>
                  <a:cubicBezTo>
                    <a:pt x="5229" y="2017"/>
                    <a:pt x="5122" y="2124"/>
                    <a:pt x="4961" y="2124"/>
                  </a:cubicBezTo>
                  <a:cubicBezTo>
                    <a:pt x="4818" y="2124"/>
                    <a:pt x="4693" y="2017"/>
                    <a:pt x="4693" y="1856"/>
                  </a:cubicBezTo>
                  <a:cubicBezTo>
                    <a:pt x="4693" y="1731"/>
                    <a:pt x="4818" y="1607"/>
                    <a:pt x="4961" y="1607"/>
                  </a:cubicBezTo>
                  <a:close/>
                  <a:moveTo>
                    <a:pt x="4961" y="1"/>
                  </a:moveTo>
                  <a:cubicBezTo>
                    <a:pt x="4747" y="1"/>
                    <a:pt x="4568" y="179"/>
                    <a:pt x="4568" y="393"/>
                  </a:cubicBezTo>
                  <a:lnTo>
                    <a:pt x="4568" y="1178"/>
                  </a:lnTo>
                  <a:cubicBezTo>
                    <a:pt x="4444" y="1232"/>
                    <a:pt x="4337" y="1357"/>
                    <a:pt x="4265" y="1464"/>
                  </a:cubicBezTo>
                  <a:lnTo>
                    <a:pt x="839" y="1464"/>
                  </a:lnTo>
                  <a:cubicBezTo>
                    <a:pt x="607" y="1464"/>
                    <a:pt x="429" y="1642"/>
                    <a:pt x="429" y="1856"/>
                  </a:cubicBezTo>
                  <a:cubicBezTo>
                    <a:pt x="429" y="2053"/>
                    <a:pt x="572" y="2231"/>
                    <a:pt x="768" y="2249"/>
                  </a:cubicBezTo>
                  <a:lnTo>
                    <a:pt x="1" y="6121"/>
                  </a:lnTo>
                  <a:lnTo>
                    <a:pt x="554" y="6121"/>
                  </a:lnTo>
                  <a:lnTo>
                    <a:pt x="1143" y="3087"/>
                  </a:lnTo>
                  <a:lnTo>
                    <a:pt x="1892" y="6121"/>
                  </a:lnTo>
                  <a:lnTo>
                    <a:pt x="2427" y="6121"/>
                  </a:lnTo>
                  <a:lnTo>
                    <a:pt x="1464" y="2267"/>
                  </a:lnTo>
                  <a:lnTo>
                    <a:pt x="4265" y="2267"/>
                  </a:lnTo>
                  <a:cubicBezTo>
                    <a:pt x="4337" y="2392"/>
                    <a:pt x="4426" y="2499"/>
                    <a:pt x="4551" y="2570"/>
                  </a:cubicBezTo>
                  <a:lnTo>
                    <a:pt x="4551" y="9315"/>
                  </a:lnTo>
                  <a:lnTo>
                    <a:pt x="3623" y="9315"/>
                  </a:lnTo>
                  <a:cubicBezTo>
                    <a:pt x="3480" y="9315"/>
                    <a:pt x="3355" y="9439"/>
                    <a:pt x="3355" y="9582"/>
                  </a:cubicBezTo>
                  <a:lnTo>
                    <a:pt x="3355" y="9850"/>
                  </a:lnTo>
                  <a:lnTo>
                    <a:pt x="1767" y="9850"/>
                  </a:lnTo>
                  <a:lnTo>
                    <a:pt x="1767" y="10653"/>
                  </a:lnTo>
                  <a:lnTo>
                    <a:pt x="8155" y="10653"/>
                  </a:lnTo>
                  <a:lnTo>
                    <a:pt x="8155" y="9850"/>
                  </a:lnTo>
                  <a:lnTo>
                    <a:pt x="6567" y="9850"/>
                  </a:lnTo>
                  <a:lnTo>
                    <a:pt x="6567" y="9582"/>
                  </a:lnTo>
                  <a:cubicBezTo>
                    <a:pt x="6567" y="9439"/>
                    <a:pt x="6442" y="9315"/>
                    <a:pt x="6299" y="9315"/>
                  </a:cubicBezTo>
                  <a:lnTo>
                    <a:pt x="5354" y="9315"/>
                  </a:lnTo>
                  <a:lnTo>
                    <a:pt x="5354" y="2570"/>
                  </a:lnTo>
                  <a:cubicBezTo>
                    <a:pt x="5478" y="2499"/>
                    <a:pt x="5603" y="2392"/>
                    <a:pt x="5657" y="2267"/>
                  </a:cubicBezTo>
                  <a:lnTo>
                    <a:pt x="8208" y="2267"/>
                  </a:lnTo>
                  <a:lnTo>
                    <a:pt x="7459" y="6121"/>
                  </a:lnTo>
                  <a:lnTo>
                    <a:pt x="8012" y="6121"/>
                  </a:lnTo>
                  <a:lnTo>
                    <a:pt x="8601" y="3087"/>
                  </a:lnTo>
                  <a:lnTo>
                    <a:pt x="9350" y="6121"/>
                  </a:lnTo>
                  <a:lnTo>
                    <a:pt x="9886" y="6121"/>
                  </a:lnTo>
                  <a:lnTo>
                    <a:pt x="8922" y="2267"/>
                  </a:lnTo>
                  <a:lnTo>
                    <a:pt x="9083" y="2267"/>
                  </a:lnTo>
                  <a:cubicBezTo>
                    <a:pt x="9315" y="2267"/>
                    <a:pt x="9493" y="2088"/>
                    <a:pt x="9493" y="1856"/>
                  </a:cubicBezTo>
                  <a:cubicBezTo>
                    <a:pt x="9493" y="1642"/>
                    <a:pt x="9315" y="1464"/>
                    <a:pt x="9083" y="1464"/>
                  </a:cubicBezTo>
                  <a:lnTo>
                    <a:pt x="5657" y="1464"/>
                  </a:lnTo>
                  <a:cubicBezTo>
                    <a:pt x="5603" y="1357"/>
                    <a:pt x="5478" y="1232"/>
                    <a:pt x="5354" y="1178"/>
                  </a:cubicBezTo>
                  <a:lnTo>
                    <a:pt x="5354" y="393"/>
                  </a:lnTo>
                  <a:cubicBezTo>
                    <a:pt x="5354" y="179"/>
                    <a:pt x="5193" y="1"/>
                    <a:pt x="49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6435300" y="1258125"/>
              <a:ext cx="79875" cy="20100"/>
            </a:xfrm>
            <a:custGeom>
              <a:rect b="b" l="l" r="r" t="t"/>
              <a:pathLst>
                <a:path extrusionOk="0" h="804" w="3195">
                  <a:moveTo>
                    <a:pt x="1" y="0"/>
                  </a:moveTo>
                  <a:cubicBezTo>
                    <a:pt x="1" y="446"/>
                    <a:pt x="715" y="803"/>
                    <a:pt x="1589" y="803"/>
                  </a:cubicBezTo>
                  <a:cubicBezTo>
                    <a:pt x="2481" y="803"/>
                    <a:pt x="3195" y="446"/>
                    <a:pt x="3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6621325" y="1258125"/>
              <a:ext cx="80300" cy="20100"/>
            </a:xfrm>
            <a:custGeom>
              <a:rect b="b" l="l" r="r" t="t"/>
              <a:pathLst>
                <a:path extrusionOk="0" h="804" w="3212">
                  <a:moveTo>
                    <a:pt x="0" y="0"/>
                  </a:moveTo>
                  <a:cubicBezTo>
                    <a:pt x="0" y="446"/>
                    <a:pt x="732" y="803"/>
                    <a:pt x="1606" y="803"/>
                  </a:cubicBezTo>
                  <a:cubicBezTo>
                    <a:pt x="2480" y="803"/>
                    <a:pt x="3212" y="446"/>
                    <a:pt x="32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6" name="Google Shape;616;p28"/>
          <p:cNvSpPr/>
          <p:nvPr/>
        </p:nvSpPr>
        <p:spPr>
          <a:xfrm>
            <a:off x="5260957" y="3916524"/>
            <a:ext cx="184890" cy="260387"/>
          </a:xfrm>
          <a:custGeom>
            <a:rect b="b" l="l" r="r" t="t"/>
            <a:pathLst>
              <a:path extrusionOk="0" h="9725" w="7459">
                <a:moveTo>
                  <a:pt x="3729" y="804"/>
                </a:moveTo>
                <a:cubicBezTo>
                  <a:pt x="4835" y="804"/>
                  <a:pt x="5728" y="1696"/>
                  <a:pt x="5728" y="2802"/>
                </a:cubicBezTo>
                <a:lnTo>
                  <a:pt x="5728" y="4283"/>
                </a:lnTo>
                <a:lnTo>
                  <a:pt x="3729" y="4122"/>
                </a:lnTo>
                <a:lnTo>
                  <a:pt x="1731" y="4283"/>
                </a:lnTo>
                <a:lnTo>
                  <a:pt x="1731" y="2802"/>
                </a:lnTo>
                <a:cubicBezTo>
                  <a:pt x="1731" y="1696"/>
                  <a:pt x="2641" y="804"/>
                  <a:pt x="3729" y="804"/>
                </a:cubicBezTo>
                <a:close/>
                <a:moveTo>
                  <a:pt x="3729" y="6121"/>
                </a:moveTo>
                <a:cubicBezTo>
                  <a:pt x="4175" y="6121"/>
                  <a:pt x="4532" y="6495"/>
                  <a:pt x="4532" y="6924"/>
                </a:cubicBezTo>
                <a:cubicBezTo>
                  <a:pt x="4532" y="7263"/>
                  <a:pt x="4300" y="7566"/>
                  <a:pt x="3997" y="7691"/>
                </a:cubicBezTo>
                <a:lnTo>
                  <a:pt x="3997" y="8387"/>
                </a:lnTo>
                <a:lnTo>
                  <a:pt x="3462" y="8387"/>
                </a:lnTo>
                <a:lnTo>
                  <a:pt x="3462" y="7691"/>
                </a:lnTo>
                <a:cubicBezTo>
                  <a:pt x="3158" y="7584"/>
                  <a:pt x="2926" y="7280"/>
                  <a:pt x="2926" y="6924"/>
                </a:cubicBezTo>
                <a:cubicBezTo>
                  <a:pt x="2926" y="6495"/>
                  <a:pt x="3301" y="6121"/>
                  <a:pt x="3729" y="6121"/>
                </a:cubicBezTo>
                <a:close/>
                <a:moveTo>
                  <a:pt x="3729" y="1"/>
                </a:moveTo>
                <a:cubicBezTo>
                  <a:pt x="2195" y="1"/>
                  <a:pt x="928" y="1267"/>
                  <a:pt x="928" y="2802"/>
                </a:cubicBezTo>
                <a:lnTo>
                  <a:pt x="928" y="4336"/>
                </a:lnTo>
                <a:lnTo>
                  <a:pt x="0" y="4390"/>
                </a:lnTo>
                <a:lnTo>
                  <a:pt x="0" y="9457"/>
                </a:lnTo>
                <a:lnTo>
                  <a:pt x="3729" y="9725"/>
                </a:lnTo>
                <a:lnTo>
                  <a:pt x="7458" y="9457"/>
                </a:lnTo>
                <a:lnTo>
                  <a:pt x="7458" y="4390"/>
                </a:lnTo>
                <a:lnTo>
                  <a:pt x="6530" y="4336"/>
                </a:lnTo>
                <a:lnTo>
                  <a:pt x="6530" y="2802"/>
                </a:lnTo>
                <a:cubicBezTo>
                  <a:pt x="6530" y="1267"/>
                  <a:pt x="5281" y="1"/>
                  <a:pt x="37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8"/>
          <p:cNvSpPr/>
          <p:nvPr/>
        </p:nvSpPr>
        <p:spPr>
          <a:xfrm>
            <a:off x="5606515" y="3894283"/>
            <a:ext cx="234415" cy="242715"/>
          </a:xfrm>
          <a:custGeom>
            <a:rect b="b" l="l" r="r" t="t"/>
            <a:pathLst>
              <a:path extrusionOk="0" h="9065" w="9457">
                <a:moveTo>
                  <a:pt x="9457" y="1"/>
                </a:moveTo>
                <a:cubicBezTo>
                  <a:pt x="9456" y="1"/>
                  <a:pt x="6537" y="806"/>
                  <a:pt x="4571" y="806"/>
                </a:cubicBezTo>
                <a:cubicBezTo>
                  <a:pt x="4509" y="806"/>
                  <a:pt x="4449" y="805"/>
                  <a:pt x="4389" y="804"/>
                </a:cubicBezTo>
                <a:cubicBezTo>
                  <a:pt x="2337" y="804"/>
                  <a:pt x="660" y="2463"/>
                  <a:pt x="660" y="4515"/>
                </a:cubicBezTo>
                <a:cubicBezTo>
                  <a:pt x="660" y="5175"/>
                  <a:pt x="839" y="5782"/>
                  <a:pt x="1124" y="6317"/>
                </a:cubicBezTo>
                <a:cubicBezTo>
                  <a:pt x="1410" y="6032"/>
                  <a:pt x="1731" y="5728"/>
                  <a:pt x="2052" y="5425"/>
                </a:cubicBezTo>
                <a:cubicBezTo>
                  <a:pt x="2891" y="4622"/>
                  <a:pt x="3872" y="3837"/>
                  <a:pt x="4693" y="3248"/>
                </a:cubicBezTo>
                <a:cubicBezTo>
                  <a:pt x="4764" y="3212"/>
                  <a:pt x="4818" y="3177"/>
                  <a:pt x="4871" y="3177"/>
                </a:cubicBezTo>
                <a:cubicBezTo>
                  <a:pt x="5032" y="3177"/>
                  <a:pt x="5139" y="3302"/>
                  <a:pt x="5139" y="3444"/>
                </a:cubicBezTo>
                <a:cubicBezTo>
                  <a:pt x="5139" y="3534"/>
                  <a:pt x="5103" y="3605"/>
                  <a:pt x="5032" y="3658"/>
                </a:cubicBezTo>
                <a:cubicBezTo>
                  <a:pt x="3854" y="4515"/>
                  <a:pt x="2284" y="5817"/>
                  <a:pt x="1213" y="7031"/>
                </a:cubicBezTo>
                <a:cubicBezTo>
                  <a:pt x="1213" y="7031"/>
                  <a:pt x="1071" y="7173"/>
                  <a:pt x="999" y="7263"/>
                </a:cubicBezTo>
                <a:cubicBezTo>
                  <a:pt x="393" y="7976"/>
                  <a:pt x="0" y="8619"/>
                  <a:pt x="0" y="9065"/>
                </a:cubicBezTo>
                <a:lnTo>
                  <a:pt x="803" y="9065"/>
                </a:lnTo>
                <a:cubicBezTo>
                  <a:pt x="803" y="8761"/>
                  <a:pt x="1267" y="8137"/>
                  <a:pt x="1981" y="7370"/>
                </a:cubicBezTo>
                <a:cubicBezTo>
                  <a:pt x="2623" y="7923"/>
                  <a:pt x="3462" y="8262"/>
                  <a:pt x="4389" y="8262"/>
                </a:cubicBezTo>
                <a:cubicBezTo>
                  <a:pt x="5067" y="8262"/>
                  <a:pt x="5692" y="8083"/>
                  <a:pt x="6245" y="7780"/>
                </a:cubicBezTo>
                <a:cubicBezTo>
                  <a:pt x="9100" y="6192"/>
                  <a:pt x="9457" y="3266"/>
                  <a:pt x="94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8" name="Google Shape;618;p28"/>
          <p:cNvGrpSpPr/>
          <p:nvPr/>
        </p:nvGrpSpPr>
        <p:grpSpPr>
          <a:xfrm>
            <a:off x="6002919" y="3901436"/>
            <a:ext cx="226012" cy="285234"/>
            <a:chOff x="4506525" y="1060950"/>
            <a:chExt cx="227950" cy="266325"/>
          </a:xfrm>
        </p:grpSpPr>
        <p:sp>
          <p:nvSpPr>
            <p:cNvPr id="619" name="Google Shape;619;p28"/>
            <p:cNvSpPr/>
            <p:nvPr/>
          </p:nvSpPr>
          <p:spPr>
            <a:xfrm>
              <a:off x="4603750" y="1143925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4623825" y="1143925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4613575" y="1220650"/>
              <a:ext cx="13400" cy="13400"/>
            </a:xfrm>
            <a:custGeom>
              <a:rect b="b" l="l" r="r" t="t"/>
              <a:pathLst>
                <a:path extrusionOk="0" h="536" w="536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4613575" y="1247425"/>
              <a:ext cx="13400" cy="12950"/>
            </a:xfrm>
            <a:custGeom>
              <a:rect b="b" l="l" r="r" t="t"/>
              <a:pathLst>
                <a:path extrusionOk="0" h="518" w="536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0"/>
                    <a:pt x="125" y="517"/>
                    <a:pt x="268" y="517"/>
                  </a:cubicBezTo>
                  <a:cubicBezTo>
                    <a:pt x="429" y="517"/>
                    <a:pt x="536" y="410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4613575" y="1270600"/>
              <a:ext cx="13400" cy="13425"/>
            </a:xfrm>
            <a:custGeom>
              <a:rect b="b" l="l" r="r" t="t"/>
              <a:pathLst>
                <a:path extrusionOk="0" h="537" w="536">
                  <a:moveTo>
                    <a:pt x="268" y="1"/>
                  </a:moveTo>
                  <a:cubicBezTo>
                    <a:pt x="125" y="1"/>
                    <a:pt x="1" y="126"/>
                    <a:pt x="1" y="269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9"/>
                  </a:cubicBezTo>
                  <a:cubicBezTo>
                    <a:pt x="536" y="126"/>
                    <a:pt x="429" y="1"/>
                    <a:pt x="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4506525" y="1060950"/>
              <a:ext cx="227950" cy="266325"/>
            </a:xfrm>
            <a:custGeom>
              <a:rect b="b" l="l" r="r" t="t"/>
              <a:pathLst>
                <a:path extrusionOk="0" h="10653" w="9118">
                  <a:moveTo>
                    <a:pt x="5300" y="2927"/>
                  </a:moveTo>
                  <a:cubicBezTo>
                    <a:pt x="5567" y="3159"/>
                    <a:pt x="5746" y="3498"/>
                    <a:pt x="5746" y="3855"/>
                  </a:cubicBezTo>
                  <a:cubicBezTo>
                    <a:pt x="5746" y="4533"/>
                    <a:pt x="5228" y="5050"/>
                    <a:pt x="4550" y="5050"/>
                  </a:cubicBezTo>
                  <a:cubicBezTo>
                    <a:pt x="3890" y="5050"/>
                    <a:pt x="3355" y="4533"/>
                    <a:pt x="3355" y="3855"/>
                  </a:cubicBezTo>
                  <a:cubicBezTo>
                    <a:pt x="3355" y="3498"/>
                    <a:pt x="3533" y="3159"/>
                    <a:pt x="3819" y="2927"/>
                  </a:cubicBezTo>
                  <a:close/>
                  <a:moveTo>
                    <a:pt x="5585" y="5586"/>
                  </a:moveTo>
                  <a:cubicBezTo>
                    <a:pt x="6317" y="5960"/>
                    <a:pt x="6816" y="6710"/>
                    <a:pt x="6816" y="7584"/>
                  </a:cubicBezTo>
                  <a:cubicBezTo>
                    <a:pt x="6816" y="8833"/>
                    <a:pt x="5817" y="9850"/>
                    <a:pt x="4550" y="9850"/>
                  </a:cubicBezTo>
                  <a:cubicBezTo>
                    <a:pt x="3301" y="9850"/>
                    <a:pt x="2284" y="8833"/>
                    <a:pt x="2284" y="7584"/>
                  </a:cubicBezTo>
                  <a:cubicBezTo>
                    <a:pt x="2284" y="6710"/>
                    <a:pt x="2802" y="5960"/>
                    <a:pt x="3533" y="5586"/>
                  </a:cubicBezTo>
                  <a:cubicBezTo>
                    <a:pt x="3836" y="5764"/>
                    <a:pt x="4193" y="5853"/>
                    <a:pt x="4550" y="5853"/>
                  </a:cubicBezTo>
                  <a:cubicBezTo>
                    <a:pt x="4925" y="5853"/>
                    <a:pt x="5282" y="5764"/>
                    <a:pt x="5585" y="5586"/>
                  </a:cubicBezTo>
                  <a:close/>
                  <a:moveTo>
                    <a:pt x="3497" y="1"/>
                  </a:moveTo>
                  <a:cubicBezTo>
                    <a:pt x="3355" y="1"/>
                    <a:pt x="3230" y="126"/>
                    <a:pt x="3230" y="268"/>
                  </a:cubicBezTo>
                  <a:lnTo>
                    <a:pt x="3230" y="2124"/>
                  </a:lnTo>
                  <a:lnTo>
                    <a:pt x="2695" y="2124"/>
                  </a:lnTo>
                  <a:cubicBezTo>
                    <a:pt x="2463" y="2124"/>
                    <a:pt x="2284" y="2303"/>
                    <a:pt x="2284" y="2534"/>
                  </a:cubicBezTo>
                  <a:cubicBezTo>
                    <a:pt x="2284" y="2766"/>
                    <a:pt x="2463" y="2927"/>
                    <a:pt x="2695" y="2927"/>
                  </a:cubicBezTo>
                  <a:lnTo>
                    <a:pt x="2784" y="2927"/>
                  </a:lnTo>
                  <a:cubicBezTo>
                    <a:pt x="2641" y="3213"/>
                    <a:pt x="2552" y="3534"/>
                    <a:pt x="2552" y="3855"/>
                  </a:cubicBezTo>
                  <a:cubicBezTo>
                    <a:pt x="2552" y="4301"/>
                    <a:pt x="2695" y="4676"/>
                    <a:pt x="2926" y="5015"/>
                  </a:cubicBezTo>
                  <a:cubicBezTo>
                    <a:pt x="2677" y="5157"/>
                    <a:pt x="2463" y="5354"/>
                    <a:pt x="2266" y="5568"/>
                  </a:cubicBezTo>
                  <a:lnTo>
                    <a:pt x="1267" y="4872"/>
                  </a:lnTo>
                  <a:lnTo>
                    <a:pt x="500" y="3962"/>
                  </a:lnTo>
                  <a:cubicBezTo>
                    <a:pt x="453" y="3906"/>
                    <a:pt x="382" y="3879"/>
                    <a:pt x="310" y="3879"/>
                  </a:cubicBezTo>
                  <a:cubicBezTo>
                    <a:pt x="244" y="3879"/>
                    <a:pt x="176" y="3901"/>
                    <a:pt x="125" y="3944"/>
                  </a:cubicBezTo>
                  <a:cubicBezTo>
                    <a:pt x="18" y="4033"/>
                    <a:pt x="0" y="4212"/>
                    <a:pt x="90" y="4319"/>
                  </a:cubicBezTo>
                  <a:lnTo>
                    <a:pt x="696" y="5015"/>
                  </a:lnTo>
                  <a:lnTo>
                    <a:pt x="304" y="5247"/>
                  </a:lnTo>
                  <a:cubicBezTo>
                    <a:pt x="179" y="5318"/>
                    <a:pt x="125" y="5496"/>
                    <a:pt x="197" y="5603"/>
                  </a:cubicBezTo>
                  <a:cubicBezTo>
                    <a:pt x="268" y="5693"/>
                    <a:pt x="339" y="5746"/>
                    <a:pt x="429" y="5746"/>
                  </a:cubicBezTo>
                  <a:cubicBezTo>
                    <a:pt x="482" y="5746"/>
                    <a:pt x="536" y="5728"/>
                    <a:pt x="553" y="5693"/>
                  </a:cubicBezTo>
                  <a:lnTo>
                    <a:pt x="1089" y="5389"/>
                  </a:lnTo>
                  <a:lnTo>
                    <a:pt x="1945" y="6014"/>
                  </a:lnTo>
                  <a:cubicBezTo>
                    <a:pt x="1660" y="6460"/>
                    <a:pt x="1499" y="6995"/>
                    <a:pt x="1499" y="7584"/>
                  </a:cubicBezTo>
                  <a:cubicBezTo>
                    <a:pt x="1499" y="9279"/>
                    <a:pt x="2873" y="10653"/>
                    <a:pt x="4550" y="10653"/>
                  </a:cubicBezTo>
                  <a:cubicBezTo>
                    <a:pt x="6245" y="10653"/>
                    <a:pt x="7619" y="9279"/>
                    <a:pt x="7619" y="7584"/>
                  </a:cubicBezTo>
                  <a:cubicBezTo>
                    <a:pt x="7619" y="6995"/>
                    <a:pt x="7459" y="6460"/>
                    <a:pt x="7173" y="5978"/>
                  </a:cubicBezTo>
                  <a:lnTo>
                    <a:pt x="8029" y="5371"/>
                  </a:lnTo>
                  <a:lnTo>
                    <a:pt x="8547" y="5675"/>
                  </a:lnTo>
                  <a:cubicBezTo>
                    <a:pt x="8583" y="5693"/>
                    <a:pt x="8654" y="5710"/>
                    <a:pt x="8690" y="5710"/>
                  </a:cubicBezTo>
                  <a:cubicBezTo>
                    <a:pt x="8779" y="5710"/>
                    <a:pt x="8850" y="5675"/>
                    <a:pt x="8922" y="5586"/>
                  </a:cubicBezTo>
                  <a:cubicBezTo>
                    <a:pt x="8993" y="5461"/>
                    <a:pt x="8939" y="5282"/>
                    <a:pt x="8815" y="5229"/>
                  </a:cubicBezTo>
                  <a:lnTo>
                    <a:pt x="8422" y="4979"/>
                  </a:lnTo>
                  <a:lnTo>
                    <a:pt x="9011" y="4301"/>
                  </a:lnTo>
                  <a:cubicBezTo>
                    <a:pt x="9118" y="4194"/>
                    <a:pt x="9100" y="4033"/>
                    <a:pt x="8993" y="3926"/>
                  </a:cubicBezTo>
                  <a:cubicBezTo>
                    <a:pt x="8947" y="3888"/>
                    <a:pt x="8887" y="3869"/>
                    <a:pt x="8827" y="3869"/>
                  </a:cubicBezTo>
                  <a:cubicBezTo>
                    <a:pt x="8748" y="3869"/>
                    <a:pt x="8669" y="3901"/>
                    <a:pt x="8618" y="3962"/>
                  </a:cubicBezTo>
                  <a:lnTo>
                    <a:pt x="7851" y="4854"/>
                  </a:lnTo>
                  <a:lnTo>
                    <a:pt x="6852" y="5550"/>
                  </a:lnTo>
                  <a:cubicBezTo>
                    <a:pt x="6656" y="5336"/>
                    <a:pt x="6441" y="5157"/>
                    <a:pt x="6192" y="4997"/>
                  </a:cubicBezTo>
                  <a:cubicBezTo>
                    <a:pt x="6424" y="4676"/>
                    <a:pt x="6549" y="4301"/>
                    <a:pt x="6549" y="3855"/>
                  </a:cubicBezTo>
                  <a:cubicBezTo>
                    <a:pt x="6549" y="3534"/>
                    <a:pt x="6477" y="3213"/>
                    <a:pt x="6334" y="2927"/>
                  </a:cubicBezTo>
                  <a:lnTo>
                    <a:pt x="6424" y="2927"/>
                  </a:lnTo>
                  <a:cubicBezTo>
                    <a:pt x="6656" y="2927"/>
                    <a:pt x="6816" y="2766"/>
                    <a:pt x="6816" y="2534"/>
                  </a:cubicBezTo>
                  <a:cubicBezTo>
                    <a:pt x="6816" y="2303"/>
                    <a:pt x="6656" y="2124"/>
                    <a:pt x="6424" y="2124"/>
                  </a:cubicBezTo>
                  <a:lnTo>
                    <a:pt x="5888" y="2124"/>
                  </a:lnTo>
                  <a:lnTo>
                    <a:pt x="5888" y="268"/>
                  </a:lnTo>
                  <a:cubicBezTo>
                    <a:pt x="5888" y="126"/>
                    <a:pt x="5763" y="1"/>
                    <a:pt x="5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4613575" y="1160875"/>
              <a:ext cx="20100" cy="13400"/>
            </a:xfrm>
            <a:custGeom>
              <a:rect b="b" l="l" r="r" t="t"/>
              <a:pathLst>
                <a:path extrusionOk="0" h="536" w="804">
                  <a:moveTo>
                    <a:pt x="268" y="1"/>
                  </a:moveTo>
                  <a:cubicBezTo>
                    <a:pt x="125" y="1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340" y="536"/>
                    <a:pt x="375" y="518"/>
                    <a:pt x="411" y="500"/>
                  </a:cubicBezTo>
                  <a:lnTo>
                    <a:pt x="803" y="268"/>
                  </a:lnTo>
                  <a:lnTo>
                    <a:pt x="411" y="36"/>
                  </a:lnTo>
                  <a:cubicBezTo>
                    <a:pt x="375" y="18"/>
                    <a:pt x="340" y="1"/>
                    <a:pt x="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6" name="Google Shape;626;p28"/>
          <p:cNvSpPr/>
          <p:nvPr/>
        </p:nvSpPr>
        <p:spPr>
          <a:xfrm>
            <a:off x="6347143" y="3998365"/>
            <a:ext cx="290162" cy="99657"/>
          </a:xfrm>
          <a:custGeom>
            <a:rect b="b" l="l" r="r" t="t"/>
            <a:pathLst>
              <a:path extrusionOk="0" h="3722" w="11706">
                <a:moveTo>
                  <a:pt x="2548" y="1"/>
                </a:moveTo>
                <a:cubicBezTo>
                  <a:pt x="1782" y="1"/>
                  <a:pt x="1045" y="94"/>
                  <a:pt x="393" y="224"/>
                </a:cubicBezTo>
                <a:cubicBezTo>
                  <a:pt x="197" y="260"/>
                  <a:pt x="1" y="403"/>
                  <a:pt x="1" y="617"/>
                </a:cubicBezTo>
                <a:cubicBezTo>
                  <a:pt x="1" y="849"/>
                  <a:pt x="179" y="1027"/>
                  <a:pt x="393" y="1027"/>
                </a:cubicBezTo>
                <a:cubicBezTo>
                  <a:pt x="393" y="1027"/>
                  <a:pt x="518" y="1562"/>
                  <a:pt x="715" y="2419"/>
                </a:cubicBezTo>
                <a:cubicBezTo>
                  <a:pt x="893" y="3275"/>
                  <a:pt x="1357" y="3721"/>
                  <a:pt x="2784" y="3721"/>
                </a:cubicBezTo>
                <a:cubicBezTo>
                  <a:pt x="3498" y="3721"/>
                  <a:pt x="4015" y="3686"/>
                  <a:pt x="4390" y="3311"/>
                </a:cubicBezTo>
                <a:cubicBezTo>
                  <a:pt x="4854" y="2847"/>
                  <a:pt x="5371" y="1580"/>
                  <a:pt x="5371" y="1580"/>
                </a:cubicBezTo>
                <a:cubicBezTo>
                  <a:pt x="5461" y="1402"/>
                  <a:pt x="5657" y="1295"/>
                  <a:pt x="5853" y="1295"/>
                </a:cubicBezTo>
                <a:cubicBezTo>
                  <a:pt x="6049" y="1295"/>
                  <a:pt x="6246" y="1402"/>
                  <a:pt x="6335" y="1580"/>
                </a:cubicBezTo>
                <a:cubicBezTo>
                  <a:pt x="6335" y="1580"/>
                  <a:pt x="6852" y="2847"/>
                  <a:pt x="7316" y="3311"/>
                </a:cubicBezTo>
                <a:cubicBezTo>
                  <a:pt x="7691" y="3686"/>
                  <a:pt x="8208" y="3721"/>
                  <a:pt x="8904" y="3721"/>
                </a:cubicBezTo>
                <a:cubicBezTo>
                  <a:pt x="10350" y="3721"/>
                  <a:pt x="10796" y="3293"/>
                  <a:pt x="10992" y="2419"/>
                </a:cubicBezTo>
                <a:cubicBezTo>
                  <a:pt x="11206" y="1545"/>
                  <a:pt x="11295" y="1027"/>
                  <a:pt x="11295" y="1027"/>
                </a:cubicBezTo>
                <a:cubicBezTo>
                  <a:pt x="11527" y="1027"/>
                  <a:pt x="11706" y="849"/>
                  <a:pt x="11706" y="635"/>
                </a:cubicBezTo>
                <a:cubicBezTo>
                  <a:pt x="11706" y="385"/>
                  <a:pt x="11509" y="260"/>
                  <a:pt x="11295" y="224"/>
                </a:cubicBezTo>
                <a:cubicBezTo>
                  <a:pt x="10652" y="94"/>
                  <a:pt x="9919" y="1"/>
                  <a:pt x="9156" y="1"/>
                </a:cubicBezTo>
                <a:cubicBezTo>
                  <a:pt x="8245" y="1"/>
                  <a:pt x="7291" y="133"/>
                  <a:pt x="6388" y="492"/>
                </a:cubicBezTo>
                <a:cubicBezTo>
                  <a:pt x="6219" y="545"/>
                  <a:pt x="6041" y="572"/>
                  <a:pt x="5860" y="572"/>
                </a:cubicBezTo>
                <a:cubicBezTo>
                  <a:pt x="5679" y="572"/>
                  <a:pt x="5496" y="545"/>
                  <a:pt x="5318" y="492"/>
                </a:cubicBezTo>
                <a:cubicBezTo>
                  <a:pt x="4416" y="133"/>
                  <a:pt x="3461" y="1"/>
                  <a:pt x="25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8"/>
          <p:cNvSpPr/>
          <p:nvPr/>
        </p:nvSpPr>
        <p:spPr>
          <a:xfrm>
            <a:off x="7094672" y="3962506"/>
            <a:ext cx="230449" cy="281405"/>
          </a:xfrm>
          <a:custGeom>
            <a:rect b="b" l="l" r="r" t="t"/>
            <a:pathLst>
              <a:path extrusionOk="0" h="10510" w="9297">
                <a:moveTo>
                  <a:pt x="1731" y="1731"/>
                </a:moveTo>
                <a:lnTo>
                  <a:pt x="1731" y="3462"/>
                </a:lnTo>
                <a:cubicBezTo>
                  <a:pt x="1731" y="3926"/>
                  <a:pt x="1856" y="4354"/>
                  <a:pt x="2088" y="4729"/>
                </a:cubicBezTo>
                <a:cubicBezTo>
                  <a:pt x="2088" y="4747"/>
                  <a:pt x="2284" y="5032"/>
                  <a:pt x="2391" y="5121"/>
                </a:cubicBezTo>
                <a:cubicBezTo>
                  <a:pt x="2659" y="5425"/>
                  <a:pt x="2944" y="5692"/>
                  <a:pt x="3194" y="5942"/>
                </a:cubicBezTo>
                <a:cubicBezTo>
                  <a:pt x="2266" y="5835"/>
                  <a:pt x="1802" y="5532"/>
                  <a:pt x="1356" y="5050"/>
                </a:cubicBezTo>
                <a:cubicBezTo>
                  <a:pt x="768" y="4461"/>
                  <a:pt x="803" y="3801"/>
                  <a:pt x="803" y="3765"/>
                </a:cubicBezTo>
                <a:lnTo>
                  <a:pt x="803" y="1731"/>
                </a:lnTo>
                <a:close/>
                <a:moveTo>
                  <a:pt x="8493" y="1749"/>
                </a:moveTo>
                <a:lnTo>
                  <a:pt x="8493" y="3765"/>
                </a:lnTo>
                <a:cubicBezTo>
                  <a:pt x="8511" y="3801"/>
                  <a:pt x="8547" y="4461"/>
                  <a:pt x="7958" y="5050"/>
                </a:cubicBezTo>
                <a:cubicBezTo>
                  <a:pt x="7494" y="5532"/>
                  <a:pt x="7066" y="5853"/>
                  <a:pt x="6102" y="5960"/>
                </a:cubicBezTo>
                <a:cubicBezTo>
                  <a:pt x="6352" y="5692"/>
                  <a:pt x="6638" y="5443"/>
                  <a:pt x="6905" y="5139"/>
                </a:cubicBezTo>
                <a:cubicBezTo>
                  <a:pt x="7012" y="5032"/>
                  <a:pt x="7209" y="4765"/>
                  <a:pt x="7209" y="4747"/>
                </a:cubicBezTo>
                <a:cubicBezTo>
                  <a:pt x="7441" y="4372"/>
                  <a:pt x="7566" y="3944"/>
                  <a:pt x="7566" y="3480"/>
                </a:cubicBezTo>
                <a:lnTo>
                  <a:pt x="7566" y="1749"/>
                </a:lnTo>
                <a:close/>
                <a:moveTo>
                  <a:pt x="1731" y="1"/>
                </a:moveTo>
                <a:lnTo>
                  <a:pt x="1731" y="928"/>
                </a:lnTo>
                <a:lnTo>
                  <a:pt x="0" y="928"/>
                </a:lnTo>
                <a:lnTo>
                  <a:pt x="0" y="3712"/>
                </a:lnTo>
                <a:cubicBezTo>
                  <a:pt x="0" y="3855"/>
                  <a:pt x="0" y="4765"/>
                  <a:pt x="768" y="5585"/>
                </a:cubicBezTo>
                <a:cubicBezTo>
                  <a:pt x="1499" y="6353"/>
                  <a:pt x="2391" y="6763"/>
                  <a:pt x="3944" y="6781"/>
                </a:cubicBezTo>
                <a:cubicBezTo>
                  <a:pt x="4051" y="6977"/>
                  <a:pt x="4122" y="7209"/>
                  <a:pt x="4122" y="7441"/>
                </a:cubicBezTo>
                <a:lnTo>
                  <a:pt x="4122" y="9172"/>
                </a:lnTo>
                <a:lnTo>
                  <a:pt x="3462" y="9172"/>
                </a:lnTo>
                <a:cubicBezTo>
                  <a:pt x="3158" y="9172"/>
                  <a:pt x="2926" y="9422"/>
                  <a:pt x="2926" y="9707"/>
                </a:cubicBezTo>
                <a:lnTo>
                  <a:pt x="2266" y="9707"/>
                </a:lnTo>
                <a:cubicBezTo>
                  <a:pt x="1963" y="9707"/>
                  <a:pt x="1731" y="9957"/>
                  <a:pt x="1731" y="10242"/>
                </a:cubicBezTo>
                <a:lnTo>
                  <a:pt x="1731" y="10510"/>
                </a:lnTo>
                <a:lnTo>
                  <a:pt x="7583" y="10510"/>
                </a:lnTo>
                <a:lnTo>
                  <a:pt x="7583" y="10242"/>
                </a:lnTo>
                <a:cubicBezTo>
                  <a:pt x="7583" y="9957"/>
                  <a:pt x="7334" y="9707"/>
                  <a:pt x="7048" y="9707"/>
                </a:cubicBezTo>
                <a:lnTo>
                  <a:pt x="6370" y="9707"/>
                </a:lnTo>
                <a:cubicBezTo>
                  <a:pt x="6370" y="9422"/>
                  <a:pt x="6138" y="9172"/>
                  <a:pt x="5853" y="9172"/>
                </a:cubicBezTo>
                <a:lnTo>
                  <a:pt x="5175" y="9172"/>
                </a:lnTo>
                <a:lnTo>
                  <a:pt x="5175" y="7459"/>
                </a:lnTo>
                <a:cubicBezTo>
                  <a:pt x="5175" y="7227"/>
                  <a:pt x="5246" y="6995"/>
                  <a:pt x="5371" y="6781"/>
                </a:cubicBezTo>
                <a:cubicBezTo>
                  <a:pt x="6923" y="6763"/>
                  <a:pt x="7815" y="6353"/>
                  <a:pt x="8547" y="5585"/>
                </a:cubicBezTo>
                <a:cubicBezTo>
                  <a:pt x="9296" y="4800"/>
                  <a:pt x="9296" y="3855"/>
                  <a:pt x="9296" y="3730"/>
                </a:cubicBezTo>
                <a:lnTo>
                  <a:pt x="9296" y="928"/>
                </a:lnTo>
                <a:lnTo>
                  <a:pt x="7583" y="928"/>
                </a:lnTo>
                <a:lnTo>
                  <a:pt x="75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8" name="Google Shape;628;p28"/>
          <p:cNvGrpSpPr/>
          <p:nvPr/>
        </p:nvGrpSpPr>
        <p:grpSpPr>
          <a:xfrm>
            <a:off x="6757089" y="3962454"/>
            <a:ext cx="188435" cy="279959"/>
            <a:chOff x="867500" y="3647700"/>
            <a:chExt cx="190050" cy="261400"/>
          </a:xfrm>
        </p:grpSpPr>
        <p:sp>
          <p:nvSpPr>
            <p:cNvPr id="629" name="Google Shape;629;p28"/>
            <p:cNvSpPr/>
            <p:nvPr/>
          </p:nvSpPr>
          <p:spPr>
            <a:xfrm>
              <a:off x="923275" y="3796225"/>
              <a:ext cx="78525" cy="78975"/>
            </a:xfrm>
            <a:custGeom>
              <a:rect b="b" l="l" r="r" t="t"/>
              <a:pathLst>
                <a:path extrusionOk="0" h="3159" w="3141">
                  <a:moveTo>
                    <a:pt x="1570" y="1"/>
                  </a:moveTo>
                  <a:cubicBezTo>
                    <a:pt x="696" y="1"/>
                    <a:pt x="0" y="715"/>
                    <a:pt x="0" y="1571"/>
                  </a:cubicBezTo>
                  <a:cubicBezTo>
                    <a:pt x="0" y="2445"/>
                    <a:pt x="696" y="3159"/>
                    <a:pt x="1570" y="3159"/>
                  </a:cubicBezTo>
                  <a:cubicBezTo>
                    <a:pt x="2427" y="3159"/>
                    <a:pt x="3141" y="2445"/>
                    <a:pt x="3141" y="1589"/>
                  </a:cubicBezTo>
                  <a:cubicBezTo>
                    <a:pt x="3141" y="715"/>
                    <a:pt x="2427" y="1"/>
                    <a:pt x="1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888925" y="3762775"/>
              <a:ext cx="146775" cy="146325"/>
            </a:xfrm>
            <a:custGeom>
              <a:rect b="b" l="l" r="r" t="t"/>
              <a:pathLst>
                <a:path extrusionOk="0" h="5853" w="5871">
                  <a:moveTo>
                    <a:pt x="2944" y="786"/>
                  </a:moveTo>
                  <a:cubicBezTo>
                    <a:pt x="4104" y="786"/>
                    <a:pt x="5068" y="1749"/>
                    <a:pt x="5068" y="2927"/>
                  </a:cubicBezTo>
                  <a:cubicBezTo>
                    <a:pt x="5068" y="4087"/>
                    <a:pt x="4104" y="5050"/>
                    <a:pt x="2944" y="5050"/>
                  </a:cubicBezTo>
                  <a:cubicBezTo>
                    <a:pt x="1767" y="5050"/>
                    <a:pt x="803" y="4087"/>
                    <a:pt x="803" y="2927"/>
                  </a:cubicBezTo>
                  <a:cubicBezTo>
                    <a:pt x="803" y="1749"/>
                    <a:pt x="1767" y="786"/>
                    <a:pt x="2944" y="786"/>
                  </a:cubicBezTo>
                  <a:close/>
                  <a:moveTo>
                    <a:pt x="2944" y="1"/>
                  </a:moveTo>
                  <a:cubicBezTo>
                    <a:pt x="1339" y="1"/>
                    <a:pt x="0" y="1321"/>
                    <a:pt x="0" y="2927"/>
                  </a:cubicBezTo>
                  <a:cubicBezTo>
                    <a:pt x="0" y="4533"/>
                    <a:pt x="1339" y="5853"/>
                    <a:pt x="2944" y="5853"/>
                  </a:cubicBezTo>
                  <a:cubicBezTo>
                    <a:pt x="4550" y="5853"/>
                    <a:pt x="5871" y="4533"/>
                    <a:pt x="5871" y="2927"/>
                  </a:cubicBezTo>
                  <a:cubicBezTo>
                    <a:pt x="5871" y="1321"/>
                    <a:pt x="4550" y="1"/>
                    <a:pt x="2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980375" y="3647700"/>
              <a:ext cx="77175" cy="120450"/>
            </a:xfrm>
            <a:custGeom>
              <a:rect b="b" l="l" r="r" t="t"/>
              <a:pathLst>
                <a:path extrusionOk="0" h="4818" w="3087">
                  <a:moveTo>
                    <a:pt x="1874" y="0"/>
                  </a:moveTo>
                  <a:lnTo>
                    <a:pt x="821" y="2266"/>
                  </a:lnTo>
                  <a:lnTo>
                    <a:pt x="0" y="4122"/>
                  </a:lnTo>
                  <a:cubicBezTo>
                    <a:pt x="535" y="4247"/>
                    <a:pt x="1035" y="4479"/>
                    <a:pt x="1445" y="4818"/>
                  </a:cubicBezTo>
                  <a:lnTo>
                    <a:pt x="3087" y="1106"/>
                  </a:lnTo>
                  <a:lnTo>
                    <a:pt x="23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867500" y="3647700"/>
              <a:ext cx="77200" cy="120450"/>
            </a:xfrm>
            <a:custGeom>
              <a:rect b="b" l="l" r="r" t="t"/>
              <a:pathLst>
                <a:path extrusionOk="0" h="4818" w="3088">
                  <a:moveTo>
                    <a:pt x="733" y="0"/>
                  </a:moveTo>
                  <a:lnTo>
                    <a:pt x="1" y="1106"/>
                  </a:lnTo>
                  <a:lnTo>
                    <a:pt x="1643" y="4818"/>
                  </a:lnTo>
                  <a:cubicBezTo>
                    <a:pt x="2053" y="4479"/>
                    <a:pt x="2552" y="4247"/>
                    <a:pt x="3088" y="4122"/>
                  </a:cubicBezTo>
                  <a:lnTo>
                    <a:pt x="2249" y="2266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912575" y="3647700"/>
              <a:ext cx="99925" cy="40175"/>
            </a:xfrm>
            <a:custGeom>
              <a:rect b="b" l="l" r="r" t="t"/>
              <a:pathLst>
                <a:path extrusionOk="0" h="1607" w="3997">
                  <a:moveTo>
                    <a:pt x="0" y="0"/>
                  </a:moveTo>
                  <a:lnTo>
                    <a:pt x="732" y="1606"/>
                  </a:lnTo>
                  <a:lnTo>
                    <a:pt x="3247" y="1606"/>
                  </a:lnTo>
                  <a:lnTo>
                    <a:pt x="39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4" name="Google Shape;634;p28"/>
          <p:cNvSpPr/>
          <p:nvPr/>
        </p:nvSpPr>
        <p:spPr>
          <a:xfrm>
            <a:off x="7474501" y="3936462"/>
            <a:ext cx="267581" cy="242260"/>
          </a:xfrm>
          <a:custGeom>
            <a:rect b="b" l="l" r="r" t="t"/>
            <a:pathLst>
              <a:path extrusionOk="0" h="9048" w="10795">
                <a:moveTo>
                  <a:pt x="6064" y="0"/>
                </a:moveTo>
                <a:cubicBezTo>
                  <a:pt x="5646" y="0"/>
                  <a:pt x="5264" y="142"/>
                  <a:pt x="4960" y="412"/>
                </a:cubicBezTo>
                <a:cubicBezTo>
                  <a:pt x="4681" y="230"/>
                  <a:pt x="4344" y="130"/>
                  <a:pt x="4011" y="130"/>
                </a:cubicBezTo>
                <a:cubicBezTo>
                  <a:pt x="3854" y="130"/>
                  <a:pt x="3699" y="152"/>
                  <a:pt x="3551" y="198"/>
                </a:cubicBezTo>
                <a:cubicBezTo>
                  <a:pt x="3087" y="341"/>
                  <a:pt x="2712" y="715"/>
                  <a:pt x="2534" y="1179"/>
                </a:cubicBezTo>
                <a:lnTo>
                  <a:pt x="2445" y="1179"/>
                </a:lnTo>
                <a:cubicBezTo>
                  <a:pt x="1552" y="1179"/>
                  <a:pt x="857" y="1875"/>
                  <a:pt x="839" y="2749"/>
                </a:cubicBezTo>
                <a:lnTo>
                  <a:pt x="839" y="2838"/>
                </a:lnTo>
                <a:cubicBezTo>
                  <a:pt x="303" y="3124"/>
                  <a:pt x="0" y="3695"/>
                  <a:pt x="36" y="4302"/>
                </a:cubicBezTo>
                <a:cubicBezTo>
                  <a:pt x="89" y="5140"/>
                  <a:pt x="839" y="5765"/>
                  <a:pt x="1695" y="5765"/>
                </a:cubicBezTo>
                <a:lnTo>
                  <a:pt x="3747" y="5765"/>
                </a:lnTo>
                <a:cubicBezTo>
                  <a:pt x="4639" y="5765"/>
                  <a:pt x="5353" y="6478"/>
                  <a:pt x="5371" y="7353"/>
                </a:cubicBezTo>
                <a:lnTo>
                  <a:pt x="5371" y="9048"/>
                </a:lnTo>
                <a:lnTo>
                  <a:pt x="6423" y="9048"/>
                </a:lnTo>
                <a:lnTo>
                  <a:pt x="6423" y="7852"/>
                </a:lnTo>
                <a:lnTo>
                  <a:pt x="6423" y="7692"/>
                </a:lnTo>
                <a:cubicBezTo>
                  <a:pt x="6423" y="7192"/>
                  <a:pt x="6406" y="6568"/>
                  <a:pt x="6745" y="6157"/>
                </a:cubicBezTo>
                <a:cubicBezTo>
                  <a:pt x="6959" y="5943"/>
                  <a:pt x="7209" y="5747"/>
                  <a:pt x="7458" y="5568"/>
                </a:cubicBezTo>
                <a:cubicBezTo>
                  <a:pt x="7655" y="5444"/>
                  <a:pt x="7833" y="5301"/>
                  <a:pt x="7976" y="5122"/>
                </a:cubicBezTo>
                <a:cubicBezTo>
                  <a:pt x="8047" y="5033"/>
                  <a:pt x="8119" y="4926"/>
                  <a:pt x="8154" y="4819"/>
                </a:cubicBezTo>
                <a:cubicBezTo>
                  <a:pt x="7945" y="4741"/>
                  <a:pt x="7736" y="4691"/>
                  <a:pt x="7520" y="4691"/>
                </a:cubicBezTo>
                <a:cubicBezTo>
                  <a:pt x="7441" y="4691"/>
                  <a:pt x="7361" y="4698"/>
                  <a:pt x="7280" y="4712"/>
                </a:cubicBezTo>
                <a:cubicBezTo>
                  <a:pt x="7269" y="4713"/>
                  <a:pt x="7259" y="4714"/>
                  <a:pt x="7249" y="4714"/>
                </a:cubicBezTo>
                <a:cubicBezTo>
                  <a:pt x="7119" y="4714"/>
                  <a:pt x="7010" y="4612"/>
                  <a:pt x="6977" y="4480"/>
                </a:cubicBezTo>
                <a:cubicBezTo>
                  <a:pt x="6959" y="4337"/>
                  <a:pt x="7048" y="4195"/>
                  <a:pt x="7209" y="4177"/>
                </a:cubicBezTo>
                <a:cubicBezTo>
                  <a:pt x="7313" y="4161"/>
                  <a:pt x="7417" y="4153"/>
                  <a:pt x="7521" y="4153"/>
                </a:cubicBezTo>
                <a:cubicBezTo>
                  <a:pt x="7773" y="4153"/>
                  <a:pt x="8026" y="4200"/>
                  <a:pt x="8279" y="4302"/>
                </a:cubicBezTo>
                <a:cubicBezTo>
                  <a:pt x="8279" y="4248"/>
                  <a:pt x="8279" y="4230"/>
                  <a:pt x="8279" y="4195"/>
                </a:cubicBezTo>
                <a:cubicBezTo>
                  <a:pt x="8297" y="3980"/>
                  <a:pt x="8279" y="3766"/>
                  <a:pt x="8208" y="3570"/>
                </a:cubicBezTo>
                <a:cubicBezTo>
                  <a:pt x="8011" y="3088"/>
                  <a:pt x="7548" y="2874"/>
                  <a:pt x="7119" y="2696"/>
                </a:cubicBezTo>
                <a:cubicBezTo>
                  <a:pt x="7030" y="2678"/>
                  <a:pt x="6941" y="2642"/>
                  <a:pt x="6852" y="2624"/>
                </a:cubicBezTo>
                <a:lnTo>
                  <a:pt x="6762" y="2589"/>
                </a:lnTo>
                <a:lnTo>
                  <a:pt x="6745" y="2589"/>
                </a:lnTo>
                <a:cubicBezTo>
                  <a:pt x="6655" y="2607"/>
                  <a:pt x="6548" y="2642"/>
                  <a:pt x="6441" y="2678"/>
                </a:cubicBezTo>
                <a:lnTo>
                  <a:pt x="6316" y="2696"/>
                </a:lnTo>
                <a:lnTo>
                  <a:pt x="6191" y="2731"/>
                </a:lnTo>
                <a:cubicBezTo>
                  <a:pt x="5960" y="2999"/>
                  <a:pt x="5852" y="3338"/>
                  <a:pt x="5870" y="3695"/>
                </a:cubicBezTo>
                <a:cubicBezTo>
                  <a:pt x="5906" y="4052"/>
                  <a:pt x="6067" y="4373"/>
                  <a:pt x="6334" y="4605"/>
                </a:cubicBezTo>
                <a:cubicBezTo>
                  <a:pt x="6441" y="4694"/>
                  <a:pt x="6441" y="4855"/>
                  <a:pt x="6370" y="4962"/>
                </a:cubicBezTo>
                <a:cubicBezTo>
                  <a:pt x="6319" y="5023"/>
                  <a:pt x="6246" y="5055"/>
                  <a:pt x="6172" y="5055"/>
                </a:cubicBezTo>
                <a:cubicBezTo>
                  <a:pt x="6116" y="5055"/>
                  <a:pt x="6059" y="5036"/>
                  <a:pt x="6013" y="4997"/>
                </a:cubicBezTo>
                <a:cubicBezTo>
                  <a:pt x="5852" y="4855"/>
                  <a:pt x="5728" y="4694"/>
                  <a:pt x="5621" y="4498"/>
                </a:cubicBezTo>
                <a:lnTo>
                  <a:pt x="5585" y="4498"/>
                </a:lnTo>
                <a:cubicBezTo>
                  <a:pt x="5210" y="4444"/>
                  <a:pt x="4800" y="4373"/>
                  <a:pt x="4461" y="4141"/>
                </a:cubicBezTo>
                <a:cubicBezTo>
                  <a:pt x="4336" y="4070"/>
                  <a:pt x="4300" y="3909"/>
                  <a:pt x="4389" y="3784"/>
                </a:cubicBezTo>
                <a:cubicBezTo>
                  <a:pt x="4433" y="3707"/>
                  <a:pt x="4511" y="3671"/>
                  <a:pt x="4593" y="3671"/>
                </a:cubicBezTo>
                <a:cubicBezTo>
                  <a:pt x="4645" y="3671"/>
                  <a:pt x="4698" y="3685"/>
                  <a:pt x="4746" y="3713"/>
                </a:cubicBezTo>
                <a:cubicBezTo>
                  <a:pt x="4943" y="3838"/>
                  <a:pt x="5174" y="3909"/>
                  <a:pt x="5406" y="3927"/>
                </a:cubicBezTo>
                <a:cubicBezTo>
                  <a:pt x="5389" y="3873"/>
                  <a:pt x="5371" y="3802"/>
                  <a:pt x="5353" y="3731"/>
                </a:cubicBezTo>
                <a:cubicBezTo>
                  <a:pt x="5317" y="3427"/>
                  <a:pt x="5389" y="3124"/>
                  <a:pt x="5496" y="2856"/>
                </a:cubicBezTo>
                <a:lnTo>
                  <a:pt x="5496" y="2856"/>
                </a:lnTo>
                <a:cubicBezTo>
                  <a:pt x="5317" y="2892"/>
                  <a:pt x="5139" y="2910"/>
                  <a:pt x="4960" y="2910"/>
                </a:cubicBezTo>
                <a:cubicBezTo>
                  <a:pt x="4800" y="2910"/>
                  <a:pt x="4639" y="2892"/>
                  <a:pt x="4479" y="2856"/>
                </a:cubicBezTo>
                <a:cubicBezTo>
                  <a:pt x="4193" y="3213"/>
                  <a:pt x="3765" y="3481"/>
                  <a:pt x="3319" y="3588"/>
                </a:cubicBezTo>
                <a:cubicBezTo>
                  <a:pt x="2730" y="3891"/>
                  <a:pt x="2159" y="4284"/>
                  <a:pt x="2159" y="4926"/>
                </a:cubicBezTo>
                <a:cubicBezTo>
                  <a:pt x="2159" y="5087"/>
                  <a:pt x="2034" y="5194"/>
                  <a:pt x="1891" y="5194"/>
                </a:cubicBezTo>
                <a:cubicBezTo>
                  <a:pt x="1749" y="5194"/>
                  <a:pt x="1624" y="5087"/>
                  <a:pt x="1624" y="4926"/>
                </a:cubicBezTo>
                <a:cubicBezTo>
                  <a:pt x="1642" y="4426"/>
                  <a:pt x="1874" y="3963"/>
                  <a:pt x="2248" y="3641"/>
                </a:cubicBezTo>
                <a:cubicBezTo>
                  <a:pt x="1927" y="3606"/>
                  <a:pt x="1642" y="3463"/>
                  <a:pt x="1428" y="3231"/>
                </a:cubicBezTo>
                <a:cubicBezTo>
                  <a:pt x="1338" y="3106"/>
                  <a:pt x="1356" y="2946"/>
                  <a:pt x="1463" y="2856"/>
                </a:cubicBezTo>
                <a:cubicBezTo>
                  <a:pt x="1509" y="2818"/>
                  <a:pt x="1569" y="2799"/>
                  <a:pt x="1629" y="2799"/>
                </a:cubicBezTo>
                <a:cubicBezTo>
                  <a:pt x="1708" y="2799"/>
                  <a:pt x="1787" y="2831"/>
                  <a:pt x="1838" y="2892"/>
                </a:cubicBezTo>
                <a:cubicBezTo>
                  <a:pt x="1938" y="3009"/>
                  <a:pt x="2210" y="3126"/>
                  <a:pt x="2610" y="3126"/>
                </a:cubicBezTo>
                <a:cubicBezTo>
                  <a:pt x="2637" y="3126"/>
                  <a:pt x="2666" y="3125"/>
                  <a:pt x="2694" y="3124"/>
                </a:cubicBezTo>
                <a:cubicBezTo>
                  <a:pt x="3123" y="3124"/>
                  <a:pt x="3569" y="2963"/>
                  <a:pt x="3908" y="2678"/>
                </a:cubicBezTo>
                <a:cubicBezTo>
                  <a:pt x="3515" y="2517"/>
                  <a:pt x="3194" y="2214"/>
                  <a:pt x="2998" y="1839"/>
                </a:cubicBezTo>
                <a:cubicBezTo>
                  <a:pt x="2926" y="1714"/>
                  <a:pt x="2980" y="1554"/>
                  <a:pt x="3087" y="1482"/>
                </a:cubicBezTo>
                <a:cubicBezTo>
                  <a:pt x="3131" y="1461"/>
                  <a:pt x="3176" y="1450"/>
                  <a:pt x="3220" y="1450"/>
                </a:cubicBezTo>
                <a:cubicBezTo>
                  <a:pt x="3319" y="1450"/>
                  <a:pt x="3412" y="1503"/>
                  <a:pt x="3462" y="1590"/>
                </a:cubicBezTo>
                <a:cubicBezTo>
                  <a:pt x="3736" y="2088"/>
                  <a:pt x="4227" y="2334"/>
                  <a:pt x="4948" y="2334"/>
                </a:cubicBezTo>
                <a:cubicBezTo>
                  <a:pt x="5260" y="2334"/>
                  <a:pt x="5614" y="2288"/>
                  <a:pt x="6013" y="2196"/>
                </a:cubicBezTo>
                <a:cubicBezTo>
                  <a:pt x="5763" y="2000"/>
                  <a:pt x="5585" y="1679"/>
                  <a:pt x="5603" y="1179"/>
                </a:cubicBezTo>
                <a:cubicBezTo>
                  <a:pt x="5603" y="1019"/>
                  <a:pt x="5745" y="911"/>
                  <a:pt x="5888" y="911"/>
                </a:cubicBezTo>
                <a:cubicBezTo>
                  <a:pt x="6031" y="911"/>
                  <a:pt x="6156" y="1054"/>
                  <a:pt x="6138" y="1197"/>
                </a:cubicBezTo>
                <a:cubicBezTo>
                  <a:pt x="6120" y="1804"/>
                  <a:pt x="6441" y="1911"/>
                  <a:pt x="6977" y="2071"/>
                </a:cubicBezTo>
                <a:cubicBezTo>
                  <a:pt x="7048" y="2107"/>
                  <a:pt x="7137" y="2107"/>
                  <a:pt x="7209" y="2143"/>
                </a:cubicBezTo>
                <a:cubicBezTo>
                  <a:pt x="7369" y="1804"/>
                  <a:pt x="7655" y="1554"/>
                  <a:pt x="8011" y="1465"/>
                </a:cubicBezTo>
                <a:cubicBezTo>
                  <a:pt x="8033" y="1459"/>
                  <a:pt x="8054" y="1457"/>
                  <a:pt x="8076" y="1457"/>
                </a:cubicBezTo>
                <a:cubicBezTo>
                  <a:pt x="8199" y="1457"/>
                  <a:pt x="8320" y="1539"/>
                  <a:pt x="8350" y="1661"/>
                </a:cubicBezTo>
                <a:cubicBezTo>
                  <a:pt x="8386" y="1804"/>
                  <a:pt x="8297" y="1964"/>
                  <a:pt x="8154" y="2000"/>
                </a:cubicBezTo>
                <a:cubicBezTo>
                  <a:pt x="7958" y="2053"/>
                  <a:pt x="7815" y="2178"/>
                  <a:pt x="7726" y="2339"/>
                </a:cubicBezTo>
                <a:lnTo>
                  <a:pt x="7726" y="2375"/>
                </a:lnTo>
                <a:cubicBezTo>
                  <a:pt x="8136" y="2571"/>
                  <a:pt x="8493" y="2856"/>
                  <a:pt x="8672" y="3356"/>
                </a:cubicBezTo>
                <a:cubicBezTo>
                  <a:pt x="8725" y="3463"/>
                  <a:pt x="8743" y="3570"/>
                  <a:pt x="8761" y="3659"/>
                </a:cubicBezTo>
                <a:cubicBezTo>
                  <a:pt x="8814" y="3641"/>
                  <a:pt x="8850" y="3570"/>
                  <a:pt x="8886" y="3517"/>
                </a:cubicBezTo>
                <a:cubicBezTo>
                  <a:pt x="8975" y="3302"/>
                  <a:pt x="9046" y="3106"/>
                  <a:pt x="9064" y="2892"/>
                </a:cubicBezTo>
                <a:cubicBezTo>
                  <a:pt x="9082" y="2803"/>
                  <a:pt x="9153" y="2714"/>
                  <a:pt x="9243" y="2678"/>
                </a:cubicBezTo>
                <a:cubicBezTo>
                  <a:pt x="9272" y="2666"/>
                  <a:pt x="9304" y="2660"/>
                  <a:pt x="9336" y="2660"/>
                </a:cubicBezTo>
                <a:cubicBezTo>
                  <a:pt x="9399" y="2660"/>
                  <a:pt x="9463" y="2684"/>
                  <a:pt x="9510" y="2731"/>
                </a:cubicBezTo>
                <a:cubicBezTo>
                  <a:pt x="9582" y="2803"/>
                  <a:pt x="9617" y="2892"/>
                  <a:pt x="9582" y="2999"/>
                </a:cubicBezTo>
                <a:cubicBezTo>
                  <a:pt x="9546" y="3267"/>
                  <a:pt x="9475" y="3517"/>
                  <a:pt x="9332" y="3766"/>
                </a:cubicBezTo>
                <a:cubicBezTo>
                  <a:pt x="9207" y="3998"/>
                  <a:pt x="9011" y="4177"/>
                  <a:pt x="8761" y="4302"/>
                </a:cubicBezTo>
                <a:cubicBezTo>
                  <a:pt x="8743" y="4641"/>
                  <a:pt x="8636" y="4962"/>
                  <a:pt x="8475" y="5265"/>
                </a:cubicBezTo>
                <a:cubicBezTo>
                  <a:pt x="8654" y="5461"/>
                  <a:pt x="8832" y="5640"/>
                  <a:pt x="9046" y="5765"/>
                </a:cubicBezTo>
                <a:cubicBezTo>
                  <a:pt x="9136" y="5818"/>
                  <a:pt x="9189" y="5925"/>
                  <a:pt x="9189" y="6014"/>
                </a:cubicBezTo>
                <a:cubicBezTo>
                  <a:pt x="9189" y="6104"/>
                  <a:pt x="9136" y="6193"/>
                  <a:pt x="9046" y="6229"/>
                </a:cubicBezTo>
                <a:cubicBezTo>
                  <a:pt x="8993" y="6255"/>
                  <a:pt x="8944" y="6269"/>
                  <a:pt x="8899" y="6269"/>
                </a:cubicBezTo>
                <a:cubicBezTo>
                  <a:pt x="8855" y="6269"/>
                  <a:pt x="8814" y="6255"/>
                  <a:pt x="8779" y="6229"/>
                </a:cubicBezTo>
                <a:cubicBezTo>
                  <a:pt x="8547" y="6068"/>
                  <a:pt x="8333" y="5890"/>
                  <a:pt x="8154" y="5693"/>
                </a:cubicBezTo>
                <a:cubicBezTo>
                  <a:pt x="8011" y="5800"/>
                  <a:pt x="7869" y="5907"/>
                  <a:pt x="7744" y="5997"/>
                </a:cubicBezTo>
                <a:cubicBezTo>
                  <a:pt x="7512" y="6139"/>
                  <a:pt x="7316" y="6300"/>
                  <a:pt x="7137" y="6496"/>
                </a:cubicBezTo>
                <a:cubicBezTo>
                  <a:pt x="6923" y="6764"/>
                  <a:pt x="6941" y="7246"/>
                  <a:pt x="6941" y="7674"/>
                </a:cubicBezTo>
                <a:lnTo>
                  <a:pt x="6941" y="7852"/>
                </a:lnTo>
                <a:lnTo>
                  <a:pt x="6941" y="9048"/>
                </a:lnTo>
                <a:lnTo>
                  <a:pt x="8011" y="9048"/>
                </a:lnTo>
                <a:cubicBezTo>
                  <a:pt x="8011" y="7317"/>
                  <a:pt x="8832" y="7228"/>
                  <a:pt x="8939" y="7210"/>
                </a:cubicBezTo>
                <a:cubicBezTo>
                  <a:pt x="9278" y="7121"/>
                  <a:pt x="10206" y="6639"/>
                  <a:pt x="10402" y="5658"/>
                </a:cubicBezTo>
                <a:cubicBezTo>
                  <a:pt x="10420" y="5586"/>
                  <a:pt x="10402" y="5533"/>
                  <a:pt x="10402" y="5479"/>
                </a:cubicBezTo>
                <a:cubicBezTo>
                  <a:pt x="10795" y="4926"/>
                  <a:pt x="10777" y="4159"/>
                  <a:pt x="10349" y="3641"/>
                </a:cubicBezTo>
                <a:cubicBezTo>
                  <a:pt x="10402" y="3463"/>
                  <a:pt x="10420" y="3302"/>
                  <a:pt x="10420" y="3160"/>
                </a:cubicBezTo>
                <a:cubicBezTo>
                  <a:pt x="10420" y="2392"/>
                  <a:pt x="9885" y="1750"/>
                  <a:pt x="9153" y="1607"/>
                </a:cubicBezTo>
                <a:cubicBezTo>
                  <a:pt x="8921" y="965"/>
                  <a:pt x="8315" y="537"/>
                  <a:pt x="7637" y="537"/>
                </a:cubicBezTo>
                <a:cubicBezTo>
                  <a:pt x="7512" y="537"/>
                  <a:pt x="7387" y="537"/>
                  <a:pt x="7262" y="572"/>
                </a:cubicBezTo>
                <a:cubicBezTo>
                  <a:pt x="6977" y="251"/>
                  <a:pt x="6566" y="37"/>
                  <a:pt x="6138" y="2"/>
                </a:cubicBezTo>
                <a:cubicBezTo>
                  <a:pt x="6113" y="1"/>
                  <a:pt x="6088" y="0"/>
                  <a:pt x="60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8"/>
          <p:cNvSpPr/>
          <p:nvPr/>
        </p:nvSpPr>
        <p:spPr>
          <a:xfrm>
            <a:off x="7925850" y="3935471"/>
            <a:ext cx="230003" cy="284511"/>
          </a:xfrm>
          <a:custGeom>
            <a:rect b="b" l="l" r="r" t="t"/>
            <a:pathLst>
              <a:path extrusionOk="0" h="10626" w="9279">
                <a:moveTo>
                  <a:pt x="3640" y="1062"/>
                </a:moveTo>
                <a:cubicBezTo>
                  <a:pt x="3890" y="1062"/>
                  <a:pt x="4140" y="1133"/>
                  <a:pt x="4318" y="1312"/>
                </a:cubicBezTo>
                <a:cubicBezTo>
                  <a:pt x="4487" y="1203"/>
                  <a:pt x="4672" y="1152"/>
                  <a:pt x="4857" y="1152"/>
                </a:cubicBezTo>
                <a:cubicBezTo>
                  <a:pt x="4946" y="1152"/>
                  <a:pt x="5034" y="1164"/>
                  <a:pt x="5121" y="1187"/>
                </a:cubicBezTo>
                <a:cubicBezTo>
                  <a:pt x="5407" y="1276"/>
                  <a:pt x="5603" y="1490"/>
                  <a:pt x="5692" y="1758"/>
                </a:cubicBezTo>
                <a:lnTo>
                  <a:pt x="5764" y="1758"/>
                </a:lnTo>
                <a:cubicBezTo>
                  <a:pt x="6263" y="1758"/>
                  <a:pt x="6674" y="2150"/>
                  <a:pt x="6674" y="2650"/>
                </a:cubicBezTo>
                <a:lnTo>
                  <a:pt x="6674" y="2686"/>
                </a:lnTo>
                <a:cubicBezTo>
                  <a:pt x="6977" y="2864"/>
                  <a:pt x="7155" y="3203"/>
                  <a:pt x="7137" y="3542"/>
                </a:cubicBezTo>
                <a:cubicBezTo>
                  <a:pt x="7033" y="3995"/>
                  <a:pt x="6623" y="4346"/>
                  <a:pt x="6172" y="4346"/>
                </a:cubicBezTo>
                <a:cubicBezTo>
                  <a:pt x="6160" y="4346"/>
                  <a:pt x="6149" y="4345"/>
                  <a:pt x="6138" y="4345"/>
                </a:cubicBezTo>
                <a:lnTo>
                  <a:pt x="4943" y="4345"/>
                </a:lnTo>
                <a:cubicBezTo>
                  <a:pt x="4443" y="4345"/>
                  <a:pt x="4033" y="4755"/>
                  <a:pt x="4033" y="5255"/>
                </a:cubicBezTo>
                <a:lnTo>
                  <a:pt x="4033" y="6236"/>
                </a:lnTo>
                <a:lnTo>
                  <a:pt x="3426" y="6236"/>
                </a:lnTo>
                <a:lnTo>
                  <a:pt x="3426" y="5451"/>
                </a:lnTo>
                <a:cubicBezTo>
                  <a:pt x="3426" y="5166"/>
                  <a:pt x="3444" y="4809"/>
                  <a:pt x="3230" y="4595"/>
                </a:cubicBezTo>
                <a:cubicBezTo>
                  <a:pt x="3123" y="4452"/>
                  <a:pt x="2980" y="4345"/>
                  <a:pt x="2837" y="4238"/>
                </a:cubicBezTo>
                <a:cubicBezTo>
                  <a:pt x="2730" y="4184"/>
                  <a:pt x="2623" y="4095"/>
                  <a:pt x="2552" y="3988"/>
                </a:cubicBezTo>
                <a:cubicBezTo>
                  <a:pt x="2498" y="3935"/>
                  <a:pt x="2480" y="3881"/>
                  <a:pt x="2463" y="3810"/>
                </a:cubicBezTo>
                <a:cubicBezTo>
                  <a:pt x="2572" y="3755"/>
                  <a:pt x="2702" y="3732"/>
                  <a:pt x="2828" y="3732"/>
                </a:cubicBezTo>
                <a:cubicBezTo>
                  <a:pt x="2868" y="3732"/>
                  <a:pt x="2906" y="3734"/>
                  <a:pt x="2944" y="3738"/>
                </a:cubicBezTo>
                <a:cubicBezTo>
                  <a:pt x="3034" y="3738"/>
                  <a:pt x="3105" y="3685"/>
                  <a:pt x="3105" y="3613"/>
                </a:cubicBezTo>
                <a:cubicBezTo>
                  <a:pt x="3105" y="3524"/>
                  <a:pt x="3051" y="3453"/>
                  <a:pt x="2980" y="3435"/>
                </a:cubicBezTo>
                <a:cubicBezTo>
                  <a:pt x="2934" y="3431"/>
                  <a:pt x="2886" y="3429"/>
                  <a:pt x="2839" y="3429"/>
                </a:cubicBezTo>
                <a:cubicBezTo>
                  <a:pt x="2684" y="3429"/>
                  <a:pt x="2523" y="3452"/>
                  <a:pt x="2373" y="3506"/>
                </a:cubicBezTo>
                <a:cubicBezTo>
                  <a:pt x="2373" y="3471"/>
                  <a:pt x="2373" y="3453"/>
                  <a:pt x="2356" y="3435"/>
                </a:cubicBezTo>
                <a:cubicBezTo>
                  <a:pt x="2356" y="3310"/>
                  <a:pt x="2373" y="3203"/>
                  <a:pt x="2409" y="3078"/>
                </a:cubicBezTo>
                <a:cubicBezTo>
                  <a:pt x="2498" y="2793"/>
                  <a:pt x="2766" y="2686"/>
                  <a:pt x="3034" y="2579"/>
                </a:cubicBezTo>
                <a:cubicBezTo>
                  <a:pt x="3069" y="2579"/>
                  <a:pt x="3123" y="2561"/>
                  <a:pt x="3194" y="2543"/>
                </a:cubicBezTo>
                <a:lnTo>
                  <a:pt x="3230" y="2525"/>
                </a:lnTo>
                <a:cubicBezTo>
                  <a:pt x="3301" y="2543"/>
                  <a:pt x="3355" y="2561"/>
                  <a:pt x="3408" y="2579"/>
                </a:cubicBezTo>
                <a:lnTo>
                  <a:pt x="3480" y="2579"/>
                </a:lnTo>
                <a:lnTo>
                  <a:pt x="3569" y="2596"/>
                </a:lnTo>
                <a:cubicBezTo>
                  <a:pt x="3694" y="2757"/>
                  <a:pt x="3765" y="2953"/>
                  <a:pt x="3747" y="3150"/>
                </a:cubicBezTo>
                <a:cubicBezTo>
                  <a:pt x="3729" y="3346"/>
                  <a:pt x="3640" y="3542"/>
                  <a:pt x="3480" y="3685"/>
                </a:cubicBezTo>
                <a:cubicBezTo>
                  <a:pt x="3426" y="3721"/>
                  <a:pt x="3408" y="3810"/>
                  <a:pt x="3480" y="3881"/>
                </a:cubicBezTo>
                <a:cubicBezTo>
                  <a:pt x="3500" y="3912"/>
                  <a:pt x="3539" y="3931"/>
                  <a:pt x="3582" y="3931"/>
                </a:cubicBezTo>
                <a:cubicBezTo>
                  <a:pt x="3613" y="3931"/>
                  <a:pt x="3646" y="3921"/>
                  <a:pt x="3676" y="3899"/>
                </a:cubicBezTo>
                <a:cubicBezTo>
                  <a:pt x="3765" y="3810"/>
                  <a:pt x="3837" y="3721"/>
                  <a:pt x="3890" y="3613"/>
                </a:cubicBezTo>
                <a:lnTo>
                  <a:pt x="3908" y="3613"/>
                </a:lnTo>
                <a:cubicBezTo>
                  <a:pt x="4140" y="3596"/>
                  <a:pt x="4354" y="3524"/>
                  <a:pt x="4568" y="3417"/>
                </a:cubicBezTo>
                <a:cubicBezTo>
                  <a:pt x="4586" y="3399"/>
                  <a:pt x="4604" y="3364"/>
                  <a:pt x="4622" y="3328"/>
                </a:cubicBezTo>
                <a:cubicBezTo>
                  <a:pt x="4639" y="3292"/>
                  <a:pt x="4622" y="3239"/>
                  <a:pt x="4604" y="3221"/>
                </a:cubicBezTo>
                <a:cubicBezTo>
                  <a:pt x="4572" y="3179"/>
                  <a:pt x="4529" y="3162"/>
                  <a:pt x="4487" y="3162"/>
                </a:cubicBezTo>
                <a:cubicBezTo>
                  <a:pt x="4458" y="3162"/>
                  <a:pt x="4430" y="3170"/>
                  <a:pt x="4408" y="3185"/>
                </a:cubicBezTo>
                <a:cubicBezTo>
                  <a:pt x="4283" y="3239"/>
                  <a:pt x="4158" y="3310"/>
                  <a:pt x="4015" y="3310"/>
                </a:cubicBezTo>
                <a:cubicBezTo>
                  <a:pt x="4033" y="3274"/>
                  <a:pt x="4033" y="3221"/>
                  <a:pt x="4033" y="3185"/>
                </a:cubicBezTo>
                <a:cubicBezTo>
                  <a:pt x="4051" y="3007"/>
                  <a:pt x="4033" y="2846"/>
                  <a:pt x="3961" y="2686"/>
                </a:cubicBezTo>
                <a:lnTo>
                  <a:pt x="3961" y="2686"/>
                </a:lnTo>
                <a:cubicBezTo>
                  <a:pt x="4068" y="2704"/>
                  <a:pt x="4176" y="2721"/>
                  <a:pt x="4283" y="2721"/>
                </a:cubicBezTo>
                <a:cubicBezTo>
                  <a:pt x="4372" y="2721"/>
                  <a:pt x="4461" y="2704"/>
                  <a:pt x="4568" y="2686"/>
                </a:cubicBezTo>
                <a:cubicBezTo>
                  <a:pt x="4729" y="2900"/>
                  <a:pt x="4961" y="3043"/>
                  <a:pt x="5228" y="3114"/>
                </a:cubicBezTo>
                <a:cubicBezTo>
                  <a:pt x="5567" y="3292"/>
                  <a:pt x="5888" y="3506"/>
                  <a:pt x="5888" y="3881"/>
                </a:cubicBezTo>
                <a:cubicBezTo>
                  <a:pt x="5888" y="3935"/>
                  <a:pt x="5924" y="4006"/>
                  <a:pt x="5960" y="4042"/>
                </a:cubicBezTo>
                <a:cubicBezTo>
                  <a:pt x="5987" y="4051"/>
                  <a:pt x="6013" y="4055"/>
                  <a:pt x="6040" y="4055"/>
                </a:cubicBezTo>
                <a:cubicBezTo>
                  <a:pt x="6067" y="4055"/>
                  <a:pt x="6094" y="4051"/>
                  <a:pt x="6120" y="4042"/>
                </a:cubicBezTo>
                <a:cubicBezTo>
                  <a:pt x="6174" y="4006"/>
                  <a:pt x="6192" y="3935"/>
                  <a:pt x="6192" y="3881"/>
                </a:cubicBezTo>
                <a:cubicBezTo>
                  <a:pt x="6192" y="3596"/>
                  <a:pt x="6049" y="3328"/>
                  <a:pt x="5817" y="3150"/>
                </a:cubicBezTo>
                <a:cubicBezTo>
                  <a:pt x="6013" y="3150"/>
                  <a:pt x="6174" y="3043"/>
                  <a:pt x="6299" y="2918"/>
                </a:cubicBezTo>
                <a:cubicBezTo>
                  <a:pt x="6335" y="2846"/>
                  <a:pt x="6335" y="2757"/>
                  <a:pt x="6281" y="2704"/>
                </a:cubicBezTo>
                <a:cubicBezTo>
                  <a:pt x="6251" y="2681"/>
                  <a:pt x="6218" y="2671"/>
                  <a:pt x="6186" y="2671"/>
                </a:cubicBezTo>
                <a:cubicBezTo>
                  <a:pt x="6141" y="2671"/>
                  <a:pt x="6098" y="2690"/>
                  <a:pt x="6067" y="2721"/>
                </a:cubicBezTo>
                <a:cubicBezTo>
                  <a:pt x="6003" y="2785"/>
                  <a:pt x="5854" y="2849"/>
                  <a:pt x="5644" y="2849"/>
                </a:cubicBezTo>
                <a:cubicBezTo>
                  <a:pt x="5619" y="2849"/>
                  <a:pt x="5594" y="2848"/>
                  <a:pt x="5567" y="2846"/>
                </a:cubicBezTo>
                <a:cubicBezTo>
                  <a:pt x="5317" y="2846"/>
                  <a:pt x="5068" y="2757"/>
                  <a:pt x="4871" y="2596"/>
                </a:cubicBezTo>
                <a:cubicBezTo>
                  <a:pt x="5086" y="2507"/>
                  <a:pt x="5282" y="2347"/>
                  <a:pt x="5407" y="2150"/>
                </a:cubicBezTo>
                <a:cubicBezTo>
                  <a:pt x="5442" y="2079"/>
                  <a:pt x="5407" y="1990"/>
                  <a:pt x="5335" y="1936"/>
                </a:cubicBezTo>
                <a:cubicBezTo>
                  <a:pt x="5317" y="1924"/>
                  <a:pt x="5296" y="1918"/>
                  <a:pt x="5273" y="1918"/>
                </a:cubicBezTo>
                <a:cubicBezTo>
                  <a:pt x="5226" y="1918"/>
                  <a:pt x="5175" y="1942"/>
                  <a:pt x="5139" y="1990"/>
                </a:cubicBezTo>
                <a:cubicBezTo>
                  <a:pt x="4991" y="2273"/>
                  <a:pt x="4716" y="2412"/>
                  <a:pt x="4307" y="2412"/>
                </a:cubicBezTo>
                <a:cubicBezTo>
                  <a:pt x="4124" y="2412"/>
                  <a:pt x="3913" y="2384"/>
                  <a:pt x="3676" y="2329"/>
                </a:cubicBezTo>
                <a:cubicBezTo>
                  <a:pt x="3854" y="2186"/>
                  <a:pt x="3944" y="1954"/>
                  <a:pt x="3908" y="1740"/>
                </a:cubicBezTo>
                <a:cubicBezTo>
                  <a:pt x="3908" y="1686"/>
                  <a:pt x="3872" y="1633"/>
                  <a:pt x="3837" y="1597"/>
                </a:cubicBezTo>
                <a:cubicBezTo>
                  <a:pt x="3807" y="1590"/>
                  <a:pt x="3784" y="1586"/>
                  <a:pt x="3762" y="1586"/>
                </a:cubicBezTo>
                <a:cubicBezTo>
                  <a:pt x="3733" y="1586"/>
                  <a:pt x="3707" y="1594"/>
                  <a:pt x="3676" y="1615"/>
                </a:cubicBezTo>
                <a:cubicBezTo>
                  <a:pt x="3605" y="1651"/>
                  <a:pt x="3605" y="1704"/>
                  <a:pt x="3605" y="1758"/>
                </a:cubicBezTo>
                <a:cubicBezTo>
                  <a:pt x="3605" y="2115"/>
                  <a:pt x="3426" y="2168"/>
                  <a:pt x="3123" y="2257"/>
                </a:cubicBezTo>
                <a:cubicBezTo>
                  <a:pt x="3087" y="2275"/>
                  <a:pt x="3034" y="2293"/>
                  <a:pt x="2980" y="2311"/>
                </a:cubicBezTo>
                <a:cubicBezTo>
                  <a:pt x="2909" y="2115"/>
                  <a:pt x="2730" y="1972"/>
                  <a:pt x="2534" y="1918"/>
                </a:cubicBezTo>
                <a:cubicBezTo>
                  <a:pt x="2520" y="1914"/>
                  <a:pt x="2505" y="1911"/>
                  <a:pt x="2491" y="1911"/>
                </a:cubicBezTo>
                <a:cubicBezTo>
                  <a:pt x="2453" y="1911"/>
                  <a:pt x="2417" y="1928"/>
                  <a:pt x="2391" y="1954"/>
                </a:cubicBezTo>
                <a:cubicBezTo>
                  <a:pt x="2356" y="2008"/>
                  <a:pt x="2338" y="2043"/>
                  <a:pt x="2356" y="2115"/>
                </a:cubicBezTo>
                <a:cubicBezTo>
                  <a:pt x="2356" y="2168"/>
                  <a:pt x="2409" y="2222"/>
                  <a:pt x="2480" y="2222"/>
                </a:cubicBezTo>
                <a:cubicBezTo>
                  <a:pt x="2570" y="2257"/>
                  <a:pt x="2659" y="2329"/>
                  <a:pt x="2712" y="2418"/>
                </a:cubicBezTo>
                <a:lnTo>
                  <a:pt x="2712" y="2436"/>
                </a:lnTo>
                <a:cubicBezTo>
                  <a:pt x="2463" y="2543"/>
                  <a:pt x="2249" y="2739"/>
                  <a:pt x="2159" y="2989"/>
                </a:cubicBezTo>
                <a:cubicBezTo>
                  <a:pt x="2141" y="3043"/>
                  <a:pt x="2124" y="3114"/>
                  <a:pt x="2124" y="3185"/>
                </a:cubicBezTo>
                <a:cubicBezTo>
                  <a:pt x="2106" y="3150"/>
                  <a:pt x="2070" y="3132"/>
                  <a:pt x="2052" y="3096"/>
                </a:cubicBezTo>
                <a:cubicBezTo>
                  <a:pt x="1999" y="2971"/>
                  <a:pt x="1963" y="2846"/>
                  <a:pt x="1945" y="2739"/>
                </a:cubicBezTo>
                <a:cubicBezTo>
                  <a:pt x="1945" y="2686"/>
                  <a:pt x="1892" y="2614"/>
                  <a:pt x="1856" y="2614"/>
                </a:cubicBezTo>
                <a:cubicBezTo>
                  <a:pt x="1836" y="2601"/>
                  <a:pt x="1815" y="2595"/>
                  <a:pt x="1796" y="2595"/>
                </a:cubicBezTo>
                <a:cubicBezTo>
                  <a:pt x="1764" y="2595"/>
                  <a:pt x="1735" y="2610"/>
                  <a:pt x="1713" y="2632"/>
                </a:cubicBezTo>
                <a:cubicBezTo>
                  <a:pt x="1678" y="2686"/>
                  <a:pt x="1642" y="2739"/>
                  <a:pt x="1678" y="2775"/>
                </a:cubicBezTo>
                <a:cubicBezTo>
                  <a:pt x="1695" y="2953"/>
                  <a:pt x="1749" y="3096"/>
                  <a:pt x="1820" y="3221"/>
                </a:cubicBezTo>
                <a:cubicBezTo>
                  <a:pt x="1892" y="3346"/>
                  <a:pt x="1999" y="3453"/>
                  <a:pt x="2141" y="3524"/>
                </a:cubicBezTo>
                <a:cubicBezTo>
                  <a:pt x="2159" y="3703"/>
                  <a:pt x="2231" y="3899"/>
                  <a:pt x="2320" y="4077"/>
                </a:cubicBezTo>
                <a:cubicBezTo>
                  <a:pt x="2231" y="4184"/>
                  <a:pt x="2106" y="4292"/>
                  <a:pt x="1981" y="4363"/>
                </a:cubicBezTo>
                <a:cubicBezTo>
                  <a:pt x="1945" y="4399"/>
                  <a:pt x="1910" y="4434"/>
                  <a:pt x="1892" y="4506"/>
                </a:cubicBezTo>
                <a:cubicBezTo>
                  <a:pt x="1892" y="4541"/>
                  <a:pt x="1927" y="4613"/>
                  <a:pt x="1981" y="4631"/>
                </a:cubicBezTo>
                <a:cubicBezTo>
                  <a:pt x="2005" y="4647"/>
                  <a:pt x="2029" y="4655"/>
                  <a:pt x="2051" y="4655"/>
                </a:cubicBezTo>
                <a:cubicBezTo>
                  <a:pt x="2079" y="4655"/>
                  <a:pt x="2104" y="4642"/>
                  <a:pt x="2124" y="4613"/>
                </a:cubicBezTo>
                <a:cubicBezTo>
                  <a:pt x="2249" y="4523"/>
                  <a:pt x="2373" y="4434"/>
                  <a:pt x="2480" y="4309"/>
                </a:cubicBezTo>
                <a:cubicBezTo>
                  <a:pt x="2570" y="4381"/>
                  <a:pt x="2641" y="4434"/>
                  <a:pt x="2730" y="4488"/>
                </a:cubicBezTo>
                <a:cubicBezTo>
                  <a:pt x="2855" y="4559"/>
                  <a:pt x="2962" y="4666"/>
                  <a:pt x="3069" y="4773"/>
                </a:cubicBezTo>
                <a:cubicBezTo>
                  <a:pt x="3194" y="4916"/>
                  <a:pt x="3194" y="5201"/>
                  <a:pt x="3194" y="5433"/>
                </a:cubicBezTo>
                <a:lnTo>
                  <a:pt x="3194" y="6236"/>
                </a:lnTo>
                <a:lnTo>
                  <a:pt x="2570" y="6236"/>
                </a:lnTo>
                <a:cubicBezTo>
                  <a:pt x="2570" y="5255"/>
                  <a:pt x="2106" y="5201"/>
                  <a:pt x="2034" y="5166"/>
                </a:cubicBezTo>
                <a:cubicBezTo>
                  <a:pt x="1838" y="5130"/>
                  <a:pt x="1321" y="4845"/>
                  <a:pt x="1214" y="4292"/>
                </a:cubicBezTo>
                <a:cubicBezTo>
                  <a:pt x="1196" y="4256"/>
                  <a:pt x="1196" y="4220"/>
                  <a:pt x="1196" y="4184"/>
                </a:cubicBezTo>
                <a:cubicBezTo>
                  <a:pt x="964" y="3881"/>
                  <a:pt x="982" y="3435"/>
                  <a:pt x="1232" y="3132"/>
                </a:cubicBezTo>
                <a:cubicBezTo>
                  <a:pt x="1214" y="3043"/>
                  <a:pt x="1196" y="2953"/>
                  <a:pt x="1196" y="2846"/>
                </a:cubicBezTo>
                <a:cubicBezTo>
                  <a:pt x="1196" y="2418"/>
                  <a:pt x="1499" y="2043"/>
                  <a:pt x="1927" y="1972"/>
                </a:cubicBezTo>
                <a:cubicBezTo>
                  <a:pt x="2048" y="1610"/>
                  <a:pt x="2385" y="1364"/>
                  <a:pt x="2746" y="1364"/>
                </a:cubicBezTo>
                <a:cubicBezTo>
                  <a:pt x="2759" y="1364"/>
                  <a:pt x="2771" y="1365"/>
                  <a:pt x="2784" y="1365"/>
                </a:cubicBezTo>
                <a:cubicBezTo>
                  <a:pt x="2855" y="1365"/>
                  <a:pt x="2944" y="1383"/>
                  <a:pt x="2998" y="1383"/>
                </a:cubicBezTo>
                <a:cubicBezTo>
                  <a:pt x="3159" y="1205"/>
                  <a:pt x="3390" y="1098"/>
                  <a:pt x="3640" y="1062"/>
                </a:cubicBezTo>
                <a:close/>
                <a:moveTo>
                  <a:pt x="4048" y="0"/>
                </a:moveTo>
                <a:cubicBezTo>
                  <a:pt x="3341" y="0"/>
                  <a:pt x="2632" y="188"/>
                  <a:pt x="1999" y="562"/>
                </a:cubicBezTo>
                <a:cubicBezTo>
                  <a:pt x="750" y="1294"/>
                  <a:pt x="0" y="2650"/>
                  <a:pt x="36" y="4113"/>
                </a:cubicBezTo>
                <a:cubicBezTo>
                  <a:pt x="36" y="5362"/>
                  <a:pt x="625" y="6540"/>
                  <a:pt x="1624" y="7307"/>
                </a:cubicBezTo>
                <a:lnTo>
                  <a:pt x="1624" y="10626"/>
                </a:lnTo>
                <a:lnTo>
                  <a:pt x="5817" y="10626"/>
                </a:lnTo>
                <a:lnTo>
                  <a:pt x="5817" y="9038"/>
                </a:lnTo>
                <a:lnTo>
                  <a:pt x="6477" y="9038"/>
                </a:lnTo>
                <a:cubicBezTo>
                  <a:pt x="6905" y="9038"/>
                  <a:pt x="7298" y="8877"/>
                  <a:pt x="7601" y="8574"/>
                </a:cubicBezTo>
                <a:cubicBezTo>
                  <a:pt x="7887" y="8288"/>
                  <a:pt x="8047" y="7878"/>
                  <a:pt x="8047" y="7468"/>
                </a:cubicBezTo>
                <a:lnTo>
                  <a:pt x="8047" y="6665"/>
                </a:lnTo>
                <a:lnTo>
                  <a:pt x="8636" y="6665"/>
                </a:lnTo>
                <a:cubicBezTo>
                  <a:pt x="8975" y="6629"/>
                  <a:pt x="9279" y="6236"/>
                  <a:pt x="8957" y="5737"/>
                </a:cubicBezTo>
                <a:lnTo>
                  <a:pt x="8047" y="4167"/>
                </a:lnTo>
                <a:lnTo>
                  <a:pt x="8047" y="4113"/>
                </a:lnTo>
                <a:cubicBezTo>
                  <a:pt x="8101" y="2650"/>
                  <a:pt x="7352" y="1294"/>
                  <a:pt x="6085" y="562"/>
                </a:cubicBezTo>
                <a:cubicBezTo>
                  <a:pt x="5460" y="188"/>
                  <a:pt x="4755" y="0"/>
                  <a:pt x="40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6" name="Google Shape;636;p28"/>
          <p:cNvGrpSpPr/>
          <p:nvPr/>
        </p:nvGrpSpPr>
        <p:grpSpPr>
          <a:xfrm>
            <a:off x="8363812" y="3927370"/>
            <a:ext cx="224699" cy="312946"/>
            <a:chOff x="3707175" y="1322350"/>
            <a:chExt cx="226625" cy="292200"/>
          </a:xfrm>
        </p:grpSpPr>
        <p:sp>
          <p:nvSpPr>
            <p:cNvPr id="637" name="Google Shape;637;p28"/>
            <p:cNvSpPr/>
            <p:nvPr/>
          </p:nvSpPr>
          <p:spPr>
            <a:xfrm>
              <a:off x="3707175" y="1322350"/>
              <a:ext cx="226625" cy="292200"/>
            </a:xfrm>
            <a:custGeom>
              <a:rect b="b" l="l" r="r" t="t"/>
              <a:pathLst>
                <a:path extrusionOk="0" h="11688" w="9065">
                  <a:moveTo>
                    <a:pt x="7584" y="3462"/>
                  </a:moveTo>
                  <a:cubicBezTo>
                    <a:pt x="8119" y="3462"/>
                    <a:pt x="8529" y="3872"/>
                    <a:pt x="8529" y="4390"/>
                  </a:cubicBezTo>
                  <a:cubicBezTo>
                    <a:pt x="8529" y="4907"/>
                    <a:pt x="8119" y="5318"/>
                    <a:pt x="7584" y="5318"/>
                  </a:cubicBezTo>
                  <a:cubicBezTo>
                    <a:pt x="7084" y="5318"/>
                    <a:pt x="6656" y="4907"/>
                    <a:pt x="6656" y="4390"/>
                  </a:cubicBezTo>
                  <a:cubicBezTo>
                    <a:pt x="6656" y="3872"/>
                    <a:pt x="7084" y="3462"/>
                    <a:pt x="7584" y="3462"/>
                  </a:cubicBezTo>
                  <a:close/>
                  <a:moveTo>
                    <a:pt x="1339" y="1"/>
                  </a:moveTo>
                  <a:cubicBezTo>
                    <a:pt x="1178" y="1"/>
                    <a:pt x="1018" y="126"/>
                    <a:pt x="964" y="286"/>
                  </a:cubicBezTo>
                  <a:cubicBezTo>
                    <a:pt x="572" y="340"/>
                    <a:pt x="268" y="661"/>
                    <a:pt x="268" y="1071"/>
                  </a:cubicBezTo>
                  <a:lnTo>
                    <a:pt x="268" y="4336"/>
                  </a:lnTo>
                  <a:cubicBezTo>
                    <a:pt x="108" y="4426"/>
                    <a:pt x="1" y="4604"/>
                    <a:pt x="1" y="4782"/>
                  </a:cubicBezTo>
                  <a:cubicBezTo>
                    <a:pt x="1" y="6192"/>
                    <a:pt x="1053" y="7352"/>
                    <a:pt x="2409" y="7548"/>
                  </a:cubicBezTo>
                  <a:lnTo>
                    <a:pt x="2409" y="8904"/>
                  </a:lnTo>
                  <a:cubicBezTo>
                    <a:pt x="2409" y="10456"/>
                    <a:pt x="3658" y="11688"/>
                    <a:pt x="5193" y="11688"/>
                  </a:cubicBezTo>
                  <a:cubicBezTo>
                    <a:pt x="6745" y="11688"/>
                    <a:pt x="7994" y="10456"/>
                    <a:pt x="7994" y="8904"/>
                  </a:cubicBezTo>
                  <a:lnTo>
                    <a:pt x="7994" y="5799"/>
                  </a:lnTo>
                  <a:cubicBezTo>
                    <a:pt x="8601" y="5621"/>
                    <a:pt x="9065" y="5050"/>
                    <a:pt x="9065" y="4390"/>
                  </a:cubicBezTo>
                  <a:cubicBezTo>
                    <a:pt x="9065" y="3587"/>
                    <a:pt x="8405" y="2927"/>
                    <a:pt x="7584" y="2927"/>
                  </a:cubicBezTo>
                  <a:cubicBezTo>
                    <a:pt x="6781" y="2927"/>
                    <a:pt x="6121" y="3587"/>
                    <a:pt x="6121" y="4390"/>
                  </a:cubicBezTo>
                  <a:cubicBezTo>
                    <a:pt x="6121" y="5050"/>
                    <a:pt x="6585" y="5621"/>
                    <a:pt x="7191" y="5799"/>
                  </a:cubicBezTo>
                  <a:lnTo>
                    <a:pt x="7191" y="8904"/>
                  </a:lnTo>
                  <a:cubicBezTo>
                    <a:pt x="7191" y="10010"/>
                    <a:pt x="6299" y="10902"/>
                    <a:pt x="5193" y="10902"/>
                  </a:cubicBezTo>
                  <a:cubicBezTo>
                    <a:pt x="4105" y="10902"/>
                    <a:pt x="3195" y="10010"/>
                    <a:pt x="3195" y="8904"/>
                  </a:cubicBezTo>
                  <a:lnTo>
                    <a:pt x="3195" y="7548"/>
                  </a:lnTo>
                  <a:cubicBezTo>
                    <a:pt x="4568" y="7352"/>
                    <a:pt x="5603" y="6192"/>
                    <a:pt x="5603" y="4782"/>
                  </a:cubicBezTo>
                  <a:cubicBezTo>
                    <a:pt x="5603" y="4586"/>
                    <a:pt x="5496" y="4426"/>
                    <a:pt x="5336" y="4336"/>
                  </a:cubicBezTo>
                  <a:lnTo>
                    <a:pt x="5336" y="1071"/>
                  </a:lnTo>
                  <a:cubicBezTo>
                    <a:pt x="5336" y="661"/>
                    <a:pt x="5032" y="340"/>
                    <a:pt x="4640" y="286"/>
                  </a:cubicBezTo>
                  <a:cubicBezTo>
                    <a:pt x="4586" y="126"/>
                    <a:pt x="4444" y="1"/>
                    <a:pt x="4265" y="1"/>
                  </a:cubicBezTo>
                  <a:lnTo>
                    <a:pt x="4140" y="1"/>
                  </a:lnTo>
                  <a:cubicBezTo>
                    <a:pt x="3837" y="1"/>
                    <a:pt x="3605" y="250"/>
                    <a:pt x="3605" y="536"/>
                  </a:cubicBezTo>
                  <a:cubicBezTo>
                    <a:pt x="3605" y="839"/>
                    <a:pt x="3837" y="1071"/>
                    <a:pt x="4140" y="1071"/>
                  </a:cubicBezTo>
                  <a:lnTo>
                    <a:pt x="4265" y="1071"/>
                  </a:lnTo>
                  <a:cubicBezTo>
                    <a:pt x="4426" y="1071"/>
                    <a:pt x="4568" y="964"/>
                    <a:pt x="4640" y="839"/>
                  </a:cubicBezTo>
                  <a:cubicBezTo>
                    <a:pt x="4729" y="875"/>
                    <a:pt x="4800" y="964"/>
                    <a:pt x="4800" y="1071"/>
                  </a:cubicBezTo>
                  <a:lnTo>
                    <a:pt x="4800" y="4336"/>
                  </a:lnTo>
                  <a:cubicBezTo>
                    <a:pt x="4640" y="4426"/>
                    <a:pt x="4533" y="4604"/>
                    <a:pt x="4533" y="4782"/>
                  </a:cubicBezTo>
                  <a:cubicBezTo>
                    <a:pt x="4533" y="5746"/>
                    <a:pt x="3765" y="6513"/>
                    <a:pt x="2802" y="6513"/>
                  </a:cubicBezTo>
                  <a:cubicBezTo>
                    <a:pt x="1838" y="6513"/>
                    <a:pt x="1071" y="5746"/>
                    <a:pt x="1071" y="4782"/>
                  </a:cubicBezTo>
                  <a:cubicBezTo>
                    <a:pt x="1071" y="4586"/>
                    <a:pt x="964" y="4426"/>
                    <a:pt x="804" y="4336"/>
                  </a:cubicBezTo>
                  <a:lnTo>
                    <a:pt x="804" y="1071"/>
                  </a:lnTo>
                  <a:cubicBezTo>
                    <a:pt x="804" y="964"/>
                    <a:pt x="875" y="875"/>
                    <a:pt x="964" y="839"/>
                  </a:cubicBezTo>
                  <a:cubicBezTo>
                    <a:pt x="1036" y="982"/>
                    <a:pt x="1178" y="1071"/>
                    <a:pt x="1339" y="1071"/>
                  </a:cubicBezTo>
                  <a:lnTo>
                    <a:pt x="1464" y="1071"/>
                  </a:lnTo>
                  <a:cubicBezTo>
                    <a:pt x="1767" y="1071"/>
                    <a:pt x="1999" y="839"/>
                    <a:pt x="1999" y="536"/>
                  </a:cubicBezTo>
                  <a:cubicBezTo>
                    <a:pt x="1999" y="250"/>
                    <a:pt x="1767" y="1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3880250" y="1415575"/>
              <a:ext cx="33475" cy="33050"/>
            </a:xfrm>
            <a:custGeom>
              <a:rect b="b" l="l" r="r" t="t"/>
              <a:pathLst>
                <a:path extrusionOk="0" h="1322" w="1339">
                  <a:moveTo>
                    <a:pt x="661" y="1"/>
                  </a:moveTo>
                  <a:cubicBezTo>
                    <a:pt x="304" y="1"/>
                    <a:pt x="1" y="286"/>
                    <a:pt x="1" y="661"/>
                  </a:cubicBezTo>
                  <a:cubicBezTo>
                    <a:pt x="1" y="1036"/>
                    <a:pt x="304" y="1321"/>
                    <a:pt x="661" y="1321"/>
                  </a:cubicBezTo>
                  <a:cubicBezTo>
                    <a:pt x="1036" y="1321"/>
                    <a:pt x="1339" y="1036"/>
                    <a:pt x="1339" y="661"/>
                  </a:cubicBezTo>
                  <a:cubicBezTo>
                    <a:pt x="1339" y="286"/>
                    <a:pt x="1036" y="1"/>
                    <a:pt x="6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/>
          <p:nvPr>
            <p:ph type="title"/>
          </p:nvPr>
        </p:nvSpPr>
        <p:spPr>
          <a:xfrm>
            <a:off x="694675" y="678125"/>
            <a:ext cx="61746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Introduce yourself or the company that you represent.</a:t>
            </a:r>
            <a:endParaRPr/>
          </a:p>
        </p:txBody>
      </p:sp>
      <p:sp>
        <p:nvSpPr>
          <p:cNvPr id="191" name="Google Shape;191;p11"/>
          <p:cNvSpPr txBox="1"/>
          <p:nvPr>
            <p:ph idx="1" type="body"/>
          </p:nvPr>
        </p:nvSpPr>
        <p:spPr>
          <a:xfrm>
            <a:off x="3169175" y="2362413"/>
            <a:ext cx="4428300" cy="11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Lorem ipsum dolor sit amet, consectetuer adipiscing elit. Aenean commodo ligula eget dolor. </a:t>
            </a:r>
            <a:endParaRPr/>
          </a:p>
        </p:txBody>
      </p:sp>
      <p:pic>
        <p:nvPicPr>
          <p:cNvPr id="192" name="Google Shape;192;p11"/>
          <p:cNvPicPr preferRelativeResize="0"/>
          <p:nvPr/>
        </p:nvPicPr>
        <p:blipFill rotWithShape="1">
          <a:blip r:embed="rId3">
            <a:alphaModFix/>
          </a:blip>
          <a:srcRect b="42265" l="14055" r="15027" t="13726"/>
          <a:stretch/>
        </p:blipFill>
        <p:spPr>
          <a:xfrm>
            <a:off x="313750" y="2879925"/>
            <a:ext cx="2431675" cy="2263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9"/>
          <p:cNvSpPr txBox="1"/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Credits</a:t>
            </a:r>
            <a:endParaRPr/>
          </a:p>
        </p:txBody>
      </p:sp>
      <p:sp>
        <p:nvSpPr>
          <p:cNvPr id="644" name="Google Shape;644;p29"/>
          <p:cNvSpPr txBox="1"/>
          <p:nvPr>
            <p:ph idx="1" type="body"/>
          </p:nvPr>
        </p:nvSpPr>
        <p:spPr>
          <a:xfrm>
            <a:off x="311700" y="1685875"/>
            <a:ext cx="8520600" cy="24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 Template: SlidesMania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Images: Unsplash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Please keep this slide or mention us and the other resources used in the footer of a slide.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/>
          <p:nvPr>
            <p:ph type="title"/>
          </p:nvPr>
        </p:nvSpPr>
        <p:spPr>
          <a:xfrm>
            <a:off x="311700" y="1054625"/>
            <a:ext cx="3106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your talking points here or a summary of your presentation.</a:t>
            </a:r>
            <a:endParaRPr/>
          </a:p>
        </p:txBody>
      </p:sp>
      <p:sp>
        <p:nvSpPr>
          <p:cNvPr id="198" name="Google Shape;198;p12"/>
          <p:cNvSpPr txBox="1"/>
          <p:nvPr>
            <p:ph idx="1" type="body"/>
          </p:nvPr>
        </p:nvSpPr>
        <p:spPr>
          <a:xfrm>
            <a:off x="3514150" y="1512800"/>
            <a:ext cx="5143500" cy="21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We will talk about this first.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We will talk about this second.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We will talk about this last.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300"/>
              <a:t>We will talk about this first.</a:t>
            </a:r>
            <a:endParaRPr sz="5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 txBox="1"/>
          <p:nvPr>
            <p:ph type="title"/>
          </p:nvPr>
        </p:nvSpPr>
        <p:spPr>
          <a:xfrm>
            <a:off x="845100" y="749825"/>
            <a:ext cx="554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your title here</a:t>
            </a:r>
            <a:endParaRPr/>
          </a:p>
        </p:txBody>
      </p:sp>
      <p:sp>
        <p:nvSpPr>
          <p:cNvPr id="209" name="Google Shape;209;p14"/>
          <p:cNvSpPr txBox="1"/>
          <p:nvPr>
            <p:ph idx="1" type="body"/>
          </p:nvPr>
        </p:nvSpPr>
        <p:spPr>
          <a:xfrm>
            <a:off x="845100" y="1782250"/>
            <a:ext cx="5549100" cy="26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of the keys to an effective presentation is keeping it simple, concentrate on your core message.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Make it easy for your audience to understand and respond.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your main point here.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"/>
          <p:cNvSpPr txBox="1"/>
          <p:nvPr>
            <p:ph type="title"/>
          </p:nvPr>
        </p:nvSpPr>
        <p:spPr>
          <a:xfrm>
            <a:off x="311700" y="995025"/>
            <a:ext cx="8520600" cy="24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Great idea!</a:t>
            </a:r>
            <a:endParaRPr/>
          </a:p>
        </p:txBody>
      </p:sp>
      <p:sp>
        <p:nvSpPr>
          <p:cNvPr id="220" name="Google Shape;220;p16"/>
          <p:cNvSpPr txBox="1"/>
          <p:nvPr>
            <p:ph idx="1" type="body"/>
          </p:nvPr>
        </p:nvSpPr>
        <p:spPr>
          <a:xfrm>
            <a:off x="311700" y="3533225"/>
            <a:ext cx="8520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Finish up your first set of slides.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split your content.</a:t>
            </a:r>
            <a:endParaRPr/>
          </a:p>
        </p:txBody>
      </p:sp>
      <p:sp>
        <p:nvSpPr>
          <p:cNvPr id="226" name="Google Shape;226;p17"/>
          <p:cNvSpPr txBox="1"/>
          <p:nvPr>
            <p:ph idx="1" type="body"/>
          </p:nvPr>
        </p:nvSpPr>
        <p:spPr>
          <a:xfrm>
            <a:off x="311700" y="1152475"/>
            <a:ext cx="417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rPr lang="en-GB" sz="1600"/>
              <a:t>Remember that most of our presentation templates allow you to change the colors by going into the master – this works both in PowerPoint and Google Slides – , so you can adapt them to your needs</a:t>
            </a:r>
            <a:endParaRPr sz="1600"/>
          </a:p>
        </p:txBody>
      </p:sp>
      <p:sp>
        <p:nvSpPr>
          <p:cNvPr id="227" name="Google Shape;227;p17"/>
          <p:cNvSpPr txBox="1"/>
          <p:nvPr>
            <p:ph idx="4294967295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rPr lang="en-GB" sz="1600"/>
              <a:t>Colors are emotional and evoke feelings. The right colors can help persuade and motivate, they can increase your audience's interest and improve learning comprehension and retention.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your title here.</a:t>
            </a:r>
            <a:endParaRPr/>
          </a:p>
        </p:txBody>
      </p:sp>
      <p:sp>
        <p:nvSpPr>
          <p:cNvPr id="233" name="Google Shape;233;p18"/>
          <p:cNvSpPr txBox="1"/>
          <p:nvPr>
            <p:ph idx="1" type="body"/>
          </p:nvPr>
        </p:nvSpPr>
        <p:spPr>
          <a:xfrm>
            <a:off x="311700" y="1381075"/>
            <a:ext cx="2628000" cy="3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Did you know that pandas don’t hibernate?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/>
              <a:t>When winter approaches, they head lower down their mountain homes to warmer temperatures, where they continue to chomp away on bamboo!</a:t>
            </a:r>
            <a:endParaRPr sz="1400"/>
          </a:p>
        </p:txBody>
      </p:sp>
      <p:sp>
        <p:nvSpPr>
          <p:cNvPr id="234" name="Google Shape;234;p18"/>
          <p:cNvSpPr txBox="1"/>
          <p:nvPr>
            <p:ph idx="4294967295" type="body"/>
          </p:nvPr>
        </p:nvSpPr>
        <p:spPr>
          <a:xfrm>
            <a:off x="3228929" y="1399470"/>
            <a:ext cx="2628000" cy="3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Did you know that a cat uses its whiskers as feelers to determine if a space is too small to squeeze through?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/>
              <a:t>Also, cats love to sleep. A fifteen-year-old cat has probably spent ten years of its life sleeping.</a:t>
            </a:r>
            <a:endParaRPr sz="1400"/>
          </a:p>
        </p:txBody>
      </p:sp>
      <p:sp>
        <p:nvSpPr>
          <p:cNvPr id="235" name="Google Shape;235;p18"/>
          <p:cNvSpPr txBox="1"/>
          <p:nvPr>
            <p:ph idx="4294967295" type="body"/>
          </p:nvPr>
        </p:nvSpPr>
        <p:spPr>
          <a:xfrm>
            <a:off x="6146159" y="1399470"/>
            <a:ext cx="2628000" cy="3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Did you know that elephants can sense storms?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/>
              <a:t>Elephants may be able to detect a thunderstorm from hundreds of miles away, and will head towards it, looking for water.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0140_Trevett_Template_SlidesMania">
  <a:themeElements>
    <a:clrScheme name="Simple Light">
      <a:dk1>
        <a:srgbClr val="000000"/>
      </a:dk1>
      <a:lt1>
        <a:srgbClr val="FFFFFF"/>
      </a:lt1>
      <a:dk2>
        <a:srgbClr val="1077D2"/>
      </a:dk2>
      <a:lt2>
        <a:srgbClr val="050060"/>
      </a:lt2>
      <a:accent1>
        <a:srgbClr val="05006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