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ja-JP" dirty="0" smtClean="0"/>
              <a:t>D</a:t>
            </a:r>
            <a:r>
              <a:rPr lang="en-US" altLang="ja-JP" dirty="0" err="1" smtClean="0"/>
              <a:t>atabase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Phase1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imagine of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7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stCxn id="74" idx="0"/>
            <a:endCxn id="80" idx="3"/>
          </p:cNvCxnSpPr>
          <p:nvPr/>
        </p:nvCxnSpPr>
        <p:spPr>
          <a:xfrm flipH="1" flipV="1">
            <a:off x="7821635" y="939280"/>
            <a:ext cx="165288" cy="54618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96834" y="3245626"/>
            <a:ext cx="951280" cy="100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私: WORD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521920" y="1485667"/>
            <a:ext cx="856832" cy="90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JP: LANG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3373976" y="1481546"/>
            <a:ext cx="856832" cy="90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EN: LANG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839923" y="3188490"/>
            <a:ext cx="951279" cy="100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Tôi</a:t>
            </a:r>
            <a:r>
              <a:rPr lang="en-US" sz="1400" dirty="0" smtClean="0"/>
              <a:t>: WORD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02308" y="5374121"/>
            <a:ext cx="1989052" cy="100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私</a:t>
            </a:r>
            <a:r>
              <a:rPr lang="ja-JP" altLang="en-US" sz="1400" dirty="0" smtClean="0"/>
              <a:t>は学生です</a:t>
            </a:r>
            <a:r>
              <a:rPr lang="en-US" sz="1400" dirty="0" smtClean="0"/>
              <a:t>: WORD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764971" y="5728491"/>
            <a:ext cx="1989052" cy="100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I am student: WORD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7780254" y="2580791"/>
            <a:ext cx="951279" cy="100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Tớ</a:t>
            </a:r>
            <a:r>
              <a:rPr lang="en-US" sz="1400" dirty="0" smtClean="0"/>
              <a:t>: WORD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863526" y="1505387"/>
            <a:ext cx="856832" cy="90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VN: LANG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851111" y="3191922"/>
            <a:ext cx="951280" cy="100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I: WORD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53273" y="2256250"/>
            <a:ext cx="374268" cy="1136157"/>
            <a:chOff x="1253272" y="2256249"/>
            <a:chExt cx="374268" cy="1136157"/>
          </a:xfrm>
        </p:grpSpPr>
        <p:cxnSp>
          <p:nvCxnSpPr>
            <p:cNvPr id="15" name="Straight Arrow Connector 14"/>
            <p:cNvCxnSpPr>
              <a:stCxn id="4" idx="1"/>
              <a:endCxn id="5" idx="5"/>
            </p:cNvCxnSpPr>
            <p:nvPr/>
          </p:nvCxnSpPr>
          <p:spPr>
            <a:xfrm flipH="1" flipV="1">
              <a:off x="1253272" y="2256249"/>
              <a:ext cx="82874" cy="1136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5210008">
              <a:off x="1145486" y="2748594"/>
              <a:ext cx="702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IN_LANG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95946" y="2313699"/>
            <a:ext cx="1085836" cy="1012089"/>
            <a:chOff x="1522981" y="2534652"/>
            <a:chExt cx="829002" cy="926280"/>
          </a:xfrm>
        </p:grpSpPr>
        <p:cxnSp>
          <p:nvCxnSpPr>
            <p:cNvPr id="19" name="Straight Arrow Connector 18"/>
            <p:cNvCxnSpPr>
              <a:stCxn id="12" idx="0"/>
              <a:endCxn id="6" idx="4"/>
            </p:cNvCxnSpPr>
            <p:nvPr/>
          </p:nvCxnSpPr>
          <p:spPr>
            <a:xfrm flipV="1">
              <a:off x="1622846" y="2599303"/>
              <a:ext cx="363137" cy="739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7274072">
              <a:off x="1301378" y="2756255"/>
              <a:ext cx="642937" cy="199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IN_LANG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4711193">
              <a:off x="1930649" y="3039598"/>
              <a:ext cx="642937" cy="199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IN_LANG</a:t>
              </a:r>
              <a:endParaRPr lang="en-US" sz="1100" dirty="0"/>
            </a:p>
          </p:txBody>
        </p:sp>
      </p:grpSp>
      <p:cxnSp>
        <p:nvCxnSpPr>
          <p:cNvPr id="26" name="Straight Arrow Connector 25"/>
          <p:cNvCxnSpPr>
            <a:stCxn id="7" idx="0"/>
            <a:endCxn id="11" idx="3"/>
          </p:cNvCxnSpPr>
          <p:nvPr/>
        </p:nvCxnSpPr>
        <p:spPr>
          <a:xfrm flipV="1">
            <a:off x="5315563" y="2275974"/>
            <a:ext cx="673447" cy="912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1" idx="5"/>
          </p:cNvCxnSpPr>
          <p:nvPr/>
        </p:nvCxnSpPr>
        <p:spPr>
          <a:xfrm flipH="1" flipV="1">
            <a:off x="6594878" y="2275972"/>
            <a:ext cx="1661012" cy="30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389347">
            <a:off x="6743497" y="2501916"/>
            <a:ext cx="70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IN_LANG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 rot="7548822">
            <a:off x="5439950" y="2696308"/>
            <a:ext cx="70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IN_LANG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8" idx="1"/>
            <a:endCxn id="5" idx="4"/>
          </p:cNvCxnSpPr>
          <p:nvPr/>
        </p:nvCxnSpPr>
        <p:spPr>
          <a:xfrm flipV="1">
            <a:off x="493598" y="2388461"/>
            <a:ext cx="456738" cy="3132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902030">
            <a:off x="599086" y="3632479"/>
            <a:ext cx="70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IN_LANG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9" idx="7"/>
            <a:endCxn id="6" idx="4"/>
          </p:cNvCxnSpPr>
          <p:nvPr/>
        </p:nvCxnSpPr>
        <p:spPr>
          <a:xfrm flipH="1" flipV="1">
            <a:off x="3802396" y="2384342"/>
            <a:ext cx="660341" cy="3490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0"/>
            <a:endCxn id="11" idx="4"/>
          </p:cNvCxnSpPr>
          <p:nvPr/>
        </p:nvCxnSpPr>
        <p:spPr>
          <a:xfrm flipH="1" flipV="1">
            <a:off x="6291942" y="2408185"/>
            <a:ext cx="493782" cy="2485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4695347">
            <a:off x="6290184" y="3427659"/>
            <a:ext cx="70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IN_LANG</a:t>
            </a:r>
            <a:endParaRPr lang="en-US" sz="1100" dirty="0"/>
          </a:p>
        </p:txBody>
      </p:sp>
      <p:cxnSp>
        <p:nvCxnSpPr>
          <p:cNvPr id="44" name="Straight Arrow Connector 43"/>
          <p:cNvCxnSpPr>
            <a:stCxn id="4" idx="3"/>
            <a:endCxn id="8" idx="0"/>
          </p:cNvCxnSpPr>
          <p:nvPr/>
        </p:nvCxnSpPr>
        <p:spPr>
          <a:xfrm flipH="1">
            <a:off x="1196834" y="4101150"/>
            <a:ext cx="139312" cy="127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460874">
            <a:off x="1097684" y="4355496"/>
            <a:ext cx="87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USED_IN:</a:t>
            </a:r>
          </a:p>
          <a:p>
            <a:r>
              <a:rPr lang="en-US" sz="1200" dirty="0" smtClean="0"/>
              <a:t>Role: Noun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12" idx="4"/>
            <a:endCxn id="9" idx="0"/>
          </p:cNvCxnSpPr>
          <p:nvPr/>
        </p:nvCxnSpPr>
        <p:spPr>
          <a:xfrm>
            <a:off x="3326751" y="4194231"/>
            <a:ext cx="432746" cy="1534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4317279">
            <a:off x="3213107" y="4388584"/>
            <a:ext cx="87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USED_IN:</a:t>
            </a:r>
          </a:p>
          <a:p>
            <a:r>
              <a:rPr lang="en-US" sz="1200" dirty="0" smtClean="0"/>
              <a:t>Role: Noun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7" idx="5"/>
            <a:endCxn id="13" idx="0"/>
          </p:cNvCxnSpPr>
          <p:nvPr/>
        </p:nvCxnSpPr>
        <p:spPr>
          <a:xfrm>
            <a:off x="5651886" y="4044015"/>
            <a:ext cx="1133838" cy="849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141640">
            <a:off x="5396425" y="4299081"/>
            <a:ext cx="87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USED_IN:</a:t>
            </a:r>
          </a:p>
          <a:p>
            <a:r>
              <a:rPr lang="en-US" sz="1200" dirty="0" smtClean="0"/>
              <a:t>Role: Noun</a:t>
            </a:r>
            <a:endParaRPr lang="en-US" sz="1200" dirty="0"/>
          </a:p>
        </p:txBody>
      </p:sp>
      <p:cxnSp>
        <p:nvCxnSpPr>
          <p:cNvPr id="57" name="Curved Connector 56"/>
          <p:cNvCxnSpPr>
            <a:stCxn id="4" idx="7"/>
            <a:endCxn id="12" idx="1"/>
          </p:cNvCxnSpPr>
          <p:nvPr/>
        </p:nvCxnSpPr>
        <p:spPr>
          <a:xfrm rot="5400000" flipH="1" flipV="1">
            <a:off x="2472764" y="2874750"/>
            <a:ext cx="53703" cy="981621"/>
          </a:xfrm>
          <a:prstGeom prst="curvedConnector3">
            <a:avLst>
              <a:gd name="adj1" fmla="val 799002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23090" y="2521463"/>
            <a:ext cx="9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SIMILAR_TO:</a:t>
            </a:r>
          </a:p>
          <a:p>
            <a:r>
              <a:rPr lang="en-US" sz="1100" dirty="0" smtClean="0"/>
              <a:t>Score: 90(%)</a:t>
            </a:r>
            <a:endParaRPr lang="en-US" sz="1100" dirty="0"/>
          </a:p>
        </p:txBody>
      </p:sp>
      <p:cxnSp>
        <p:nvCxnSpPr>
          <p:cNvPr id="60" name="Curved Connector 59"/>
          <p:cNvCxnSpPr>
            <a:stCxn id="12" idx="5"/>
            <a:endCxn id="7" idx="4"/>
          </p:cNvCxnSpPr>
          <p:nvPr/>
        </p:nvCxnSpPr>
        <p:spPr>
          <a:xfrm rot="16200000" flipH="1">
            <a:off x="4417642" y="3292883"/>
            <a:ext cx="143355" cy="1652480"/>
          </a:xfrm>
          <a:prstGeom prst="curvedConnector3">
            <a:avLst>
              <a:gd name="adj1" fmla="val 261859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76037" y="3978790"/>
            <a:ext cx="9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SIMILAR_TO:</a:t>
            </a:r>
          </a:p>
          <a:p>
            <a:r>
              <a:rPr lang="en-US" sz="1100" dirty="0" smtClean="0"/>
              <a:t>Score: 90(%)</a:t>
            </a:r>
            <a:endParaRPr lang="en-US" sz="1100" dirty="0"/>
          </a:p>
        </p:txBody>
      </p:sp>
      <p:cxnSp>
        <p:nvCxnSpPr>
          <p:cNvPr id="63" name="Curved Connector 62"/>
          <p:cNvCxnSpPr>
            <a:stCxn id="7" idx="6"/>
            <a:endCxn id="10" idx="4"/>
          </p:cNvCxnSpPr>
          <p:nvPr/>
        </p:nvCxnSpPr>
        <p:spPr>
          <a:xfrm flipV="1">
            <a:off x="5791198" y="3583101"/>
            <a:ext cx="2464692" cy="106544"/>
          </a:xfrm>
          <a:prstGeom prst="curvedConnector2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20361" y="3218075"/>
            <a:ext cx="928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SIMILAR_TO:</a:t>
            </a:r>
          </a:p>
          <a:p>
            <a:r>
              <a:rPr lang="en-US" sz="1100" dirty="0" smtClean="0"/>
              <a:t>Score: 80(%)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7" idx="4"/>
            <a:endCxn id="9" idx="6"/>
          </p:cNvCxnSpPr>
          <p:nvPr/>
        </p:nvCxnSpPr>
        <p:spPr>
          <a:xfrm flipH="1">
            <a:off x="4754023" y="4190800"/>
            <a:ext cx="561536" cy="203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7147776">
            <a:off x="4116763" y="4787321"/>
            <a:ext cx="166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CAN_TRANSLATE</a:t>
            </a:r>
          </a:p>
          <a:p>
            <a:r>
              <a:rPr lang="en-US" sz="1200" dirty="0" smtClean="0"/>
              <a:t>(if </a:t>
            </a:r>
            <a:r>
              <a:rPr lang="en-US" sz="1200" dirty="0" smtClean="0">
                <a:solidFill>
                  <a:srgbClr val="FFFF00"/>
                </a:solidFill>
              </a:rPr>
              <a:t>Score</a:t>
            </a:r>
            <a:r>
              <a:rPr lang="en-US" sz="1200" dirty="0" smtClean="0"/>
              <a:t> &gt; Threshold(%)</a:t>
            </a:r>
            <a:endParaRPr lang="en-US" sz="1200" dirty="0"/>
          </a:p>
          <a:p>
            <a:r>
              <a:rPr lang="en-US" sz="1200" dirty="0" smtClean="0"/>
              <a:t>Role: Noun</a:t>
            </a:r>
            <a:endParaRPr lang="en-US" sz="1200" dirty="0"/>
          </a:p>
        </p:txBody>
      </p:sp>
      <p:cxnSp>
        <p:nvCxnSpPr>
          <p:cNvPr id="69" name="Curved Connector 68"/>
          <p:cNvCxnSpPr>
            <a:stCxn id="10" idx="5"/>
            <a:endCxn id="9" idx="6"/>
          </p:cNvCxnSpPr>
          <p:nvPr/>
        </p:nvCxnSpPr>
        <p:spPr>
          <a:xfrm rot="5400000">
            <a:off x="5276460" y="2913883"/>
            <a:ext cx="2793329" cy="383819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91198" y="4893918"/>
            <a:ext cx="1989052" cy="1002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Tôi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sinh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: WORD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 rot="17450956">
            <a:off x="7710137" y="4086511"/>
            <a:ext cx="166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CAN_TRANSLATE</a:t>
            </a:r>
          </a:p>
          <a:p>
            <a:r>
              <a:rPr lang="en-US" sz="1200" dirty="0" smtClean="0"/>
              <a:t>(if </a:t>
            </a:r>
            <a:r>
              <a:rPr lang="en-US" sz="1200" dirty="0" smtClean="0">
                <a:solidFill>
                  <a:srgbClr val="FFFF00"/>
                </a:solidFill>
              </a:rPr>
              <a:t>Score</a:t>
            </a:r>
            <a:r>
              <a:rPr lang="en-US" sz="1200" dirty="0" smtClean="0"/>
              <a:t> &gt; Threshold(%)</a:t>
            </a:r>
            <a:endParaRPr lang="en-US" sz="1200" dirty="0"/>
          </a:p>
          <a:p>
            <a:r>
              <a:rPr lang="en-US" sz="1200" dirty="0" smtClean="0"/>
              <a:t>Role: Noun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829845" y="6401114"/>
            <a:ext cx="2314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Score: If there is no direct relation</a:t>
            </a:r>
          </a:p>
          <a:p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calculate by multiple of score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stCxn id="74" idx="0"/>
            <a:endCxn id="70" idx="1"/>
          </p:cNvCxnSpPr>
          <p:nvPr/>
        </p:nvCxnSpPr>
        <p:spPr>
          <a:xfrm flipV="1">
            <a:off x="7986923" y="5189778"/>
            <a:ext cx="260875" cy="121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" idx="0"/>
            <a:endCxn id="10" idx="6"/>
          </p:cNvCxnSpPr>
          <p:nvPr/>
        </p:nvCxnSpPr>
        <p:spPr>
          <a:xfrm rot="5400000" flipH="1" flipV="1">
            <a:off x="5120164" y="-365740"/>
            <a:ext cx="163677" cy="7059055"/>
          </a:xfrm>
          <a:prstGeom prst="curvedConnector4">
            <a:avLst>
              <a:gd name="adj1" fmla="val 1357607"/>
              <a:gd name="adj2" fmla="val 103238"/>
            </a:avLst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314685">
            <a:off x="6184370" y="648848"/>
            <a:ext cx="1640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SIMILAR_TO:</a:t>
            </a:r>
          </a:p>
          <a:p>
            <a:r>
              <a:rPr lang="en-US" sz="1100" dirty="0" smtClean="0"/>
              <a:t>Score: 0.9*0.9*0.8=</a:t>
            </a:r>
            <a:r>
              <a:rPr lang="en-US" sz="1100" dirty="0" smtClean="0">
                <a:solidFill>
                  <a:srgbClr val="FFFF00"/>
                </a:solidFill>
              </a:rPr>
              <a:t>0.648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84" name="Straight Arrow Connector 83"/>
          <p:cNvCxnSpPr>
            <a:stCxn id="12" idx="3"/>
            <a:endCxn id="8" idx="7"/>
          </p:cNvCxnSpPr>
          <p:nvPr/>
        </p:nvCxnSpPr>
        <p:spPr>
          <a:xfrm flipH="1">
            <a:off x="1900074" y="4047448"/>
            <a:ext cx="1090353" cy="147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8368885">
            <a:off x="1617467" y="4490693"/>
            <a:ext cx="166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CAN_TRANSLATE</a:t>
            </a:r>
          </a:p>
          <a:p>
            <a:r>
              <a:rPr lang="en-US" sz="1200" dirty="0" smtClean="0"/>
              <a:t>(if </a:t>
            </a:r>
            <a:r>
              <a:rPr lang="en-US" sz="1200" dirty="0" smtClean="0">
                <a:solidFill>
                  <a:srgbClr val="FFFF00"/>
                </a:solidFill>
              </a:rPr>
              <a:t>Score</a:t>
            </a:r>
            <a:r>
              <a:rPr lang="en-US" sz="1200" dirty="0" smtClean="0"/>
              <a:t> &gt; Threshold(%)</a:t>
            </a:r>
            <a:endParaRPr lang="en-US" sz="1200" dirty="0"/>
          </a:p>
          <a:p>
            <a:r>
              <a:rPr lang="en-US" sz="1200" dirty="0" smtClean="0"/>
              <a:t>Role: Noun</a:t>
            </a:r>
            <a:endParaRPr lang="en-US" sz="1200" dirty="0"/>
          </a:p>
        </p:txBody>
      </p:sp>
      <p:cxnSp>
        <p:nvCxnSpPr>
          <p:cNvPr id="87" name="Straight Arrow Connector 86"/>
          <p:cNvCxnSpPr>
            <a:stCxn id="58" idx="2"/>
          </p:cNvCxnSpPr>
          <p:nvPr/>
        </p:nvCxnSpPr>
        <p:spPr>
          <a:xfrm flipH="1">
            <a:off x="2278747" y="2952350"/>
            <a:ext cx="308761" cy="2089921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1" idx="2"/>
          </p:cNvCxnSpPr>
          <p:nvPr/>
        </p:nvCxnSpPr>
        <p:spPr>
          <a:xfrm flipH="1" flipV="1">
            <a:off x="4440455" y="4409677"/>
            <a:ext cx="399468" cy="1018669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4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057"/>
            <a:ext cx="8229600" cy="581410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Label: </a:t>
            </a:r>
          </a:p>
          <a:p>
            <a:pPr lvl="1"/>
            <a:r>
              <a:rPr lang="en-US" dirty="0" smtClean="0"/>
              <a:t>Word</a:t>
            </a:r>
          </a:p>
          <a:p>
            <a:pPr lvl="2"/>
            <a:r>
              <a:rPr lang="en-US" altLang="ja-JP" dirty="0" smtClean="0"/>
              <a:t>String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Word</a:t>
            </a:r>
          </a:p>
          <a:p>
            <a:pPr lvl="2"/>
            <a:r>
              <a:rPr lang="en-US" altLang="ja-JP" dirty="0" smtClean="0"/>
              <a:t>String</a:t>
            </a:r>
            <a:r>
              <a:rPr lang="ja-JP" altLang="en-US" dirty="0" smtClean="0"/>
              <a:t>[</a:t>
            </a:r>
            <a:r>
              <a:rPr lang="ja-JP" altLang="ja-JP" dirty="0"/>
              <a:t>]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Spell.</a:t>
            </a:r>
            <a:endParaRPr lang="en-US" dirty="0" smtClean="0"/>
          </a:p>
          <a:p>
            <a:pPr lvl="1"/>
            <a:r>
              <a:rPr lang="en-US" dirty="0" smtClean="0"/>
              <a:t>Lang</a:t>
            </a:r>
          </a:p>
          <a:p>
            <a:pPr lvl="2"/>
            <a:r>
              <a:rPr lang="ja-JP" altLang="ja-JP" dirty="0" smtClean="0"/>
              <a:t>S</a:t>
            </a:r>
            <a:r>
              <a:rPr lang="en-US" altLang="ja-JP" dirty="0" err="1" smtClean="0"/>
              <a:t>tring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Name;</a:t>
            </a:r>
            <a:endParaRPr lang="en-US" dirty="0" smtClean="0"/>
          </a:p>
          <a:p>
            <a:pPr lvl="1"/>
            <a:r>
              <a:rPr lang="en-US" dirty="0" smtClean="0"/>
              <a:t>Sentence</a:t>
            </a:r>
          </a:p>
          <a:p>
            <a:pPr lvl="2"/>
            <a:r>
              <a:rPr lang="en-US" altLang="ja-JP" dirty="0" smtClean="0"/>
              <a:t>Content: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Name;</a:t>
            </a:r>
            <a:endParaRPr lang="en-US" dirty="0" smtClean="0"/>
          </a:p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smtClean="0"/>
              <a:t>Word – [IN_LANG] – Lang: 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smtClean="0"/>
              <a:t>Word – [SIMILAR_TO{Score: (float)X}]- Word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2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%</a:t>
            </a:r>
          </a:p>
          <a:p>
            <a:pPr lvl="2"/>
            <a:r>
              <a:rPr lang="en-US" dirty="0" smtClean="0"/>
              <a:t>Score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score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path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TODO: Normalize score</a:t>
            </a:r>
            <a:r>
              <a:rPr lang="en-US" dirty="0" smtClean="0"/>
              <a:t> (</a:t>
            </a:r>
            <a:r>
              <a:rPr lang="en-US" dirty="0" err="1" smtClean="0"/>
              <a:t>BackPropagation</a:t>
            </a:r>
            <a:r>
              <a:rPr lang="en-US" dirty="0" smtClean="0"/>
              <a:t>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 </a:t>
            </a:r>
            <a:r>
              <a:rPr lang="en-US" dirty="0" err="1" smtClean="0"/>
              <a:t>lại</a:t>
            </a:r>
            <a:r>
              <a:rPr lang="en-US" dirty="0" smtClean="0"/>
              <a:t> score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user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score).</a:t>
            </a:r>
          </a:p>
          <a:p>
            <a:pPr lvl="1"/>
            <a:r>
              <a:rPr lang="en-US" dirty="0" smtClean="0"/>
              <a:t>Word – [USED_IN{Role: (String)Noun}] – Sentence</a:t>
            </a:r>
          </a:p>
          <a:p>
            <a:pPr lvl="2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sentence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Relation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Translate Score </a:t>
            </a:r>
            <a:r>
              <a:rPr lang="en-US" dirty="0" err="1" smtClean="0"/>
              <a:t>là</a:t>
            </a:r>
            <a:r>
              <a:rPr lang="en-US" dirty="0" smtClean="0"/>
              <a:t> 100. </a:t>
            </a:r>
            <a:endParaRPr lang="en-US" dirty="0"/>
          </a:p>
          <a:p>
            <a:pPr lvl="1"/>
            <a:r>
              <a:rPr lang="en-US" dirty="0" smtClean="0"/>
              <a:t>W</a:t>
            </a:r>
            <a:r>
              <a:rPr lang="en-US" altLang="ja-JP" dirty="0" smtClean="0"/>
              <a:t>ord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[CAN_TRANSLATE{Score:</a:t>
            </a:r>
            <a:r>
              <a:rPr lang="ja-JP" altLang="en-US" dirty="0" smtClean="0"/>
              <a:t> </a:t>
            </a:r>
            <a:r>
              <a:rPr lang="en-US" altLang="ja-JP" dirty="0" smtClean="0"/>
              <a:t>(float)X,</a:t>
            </a:r>
            <a:r>
              <a:rPr lang="ja-JP" altLang="en-US" dirty="0" smtClean="0"/>
              <a:t> </a:t>
            </a:r>
            <a:r>
              <a:rPr lang="en-US" altLang="ja-JP" dirty="0" smtClean="0"/>
              <a:t>Role:</a:t>
            </a:r>
            <a:r>
              <a:rPr lang="ja-JP" altLang="en-US" dirty="0" smtClean="0"/>
              <a:t> </a:t>
            </a:r>
            <a:r>
              <a:rPr lang="en-US" altLang="ja-JP" dirty="0" smtClean="0"/>
              <a:t>(String)Noun}]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Sentence</a:t>
            </a:r>
          </a:p>
          <a:p>
            <a:pPr lvl="2"/>
            <a:r>
              <a:rPr lang="en-US" altLang="ja-JP" dirty="0" err="1" smtClean="0"/>
              <a:t>Chỉ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một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translate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sentence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nhiêu</a:t>
            </a:r>
            <a:r>
              <a:rPr lang="en-US" altLang="ja-JP" dirty="0" smtClean="0"/>
              <a:t> score.</a:t>
            </a:r>
          </a:p>
          <a:p>
            <a:pPr lvl="2"/>
            <a:r>
              <a:rPr lang="en-US" altLang="ja-JP" dirty="0" smtClean="0"/>
              <a:t>Score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chỉ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trực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tiếp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Hoặc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chỉ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định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score </a:t>
            </a:r>
            <a:r>
              <a:rPr lang="en-US" altLang="ja-JP" dirty="0" err="1" smtClean="0"/>
              <a:t>mà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path </a:t>
            </a:r>
            <a:r>
              <a:rPr lang="en-US" altLang="ja-JP" dirty="0" err="1" smtClean="0"/>
              <a:t>ngắn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giữa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chúng</a:t>
            </a:r>
            <a:r>
              <a:rPr lang="en-US" altLang="ja-JP" dirty="0" smtClean="0"/>
              <a:t>.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TODO: Normalize score</a:t>
            </a:r>
            <a:r>
              <a:rPr lang="en-US" dirty="0"/>
              <a:t> (</a:t>
            </a:r>
            <a:r>
              <a:rPr lang="en-US" dirty="0" err="1"/>
              <a:t>BackPropagation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 </a:t>
            </a:r>
            <a:r>
              <a:rPr lang="en-US" dirty="0" err="1"/>
              <a:t>lại</a:t>
            </a:r>
            <a:r>
              <a:rPr lang="en-US" dirty="0"/>
              <a:t> score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user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score).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504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62</TotalTime>
  <Words>408</Words>
  <Application>Microsoft Macintosh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Database for Phase1</vt:lpstr>
      <vt:lpstr>Relationship</vt:lpstr>
      <vt:lpstr>PowerPoint Presentation</vt:lpstr>
    </vt:vector>
  </TitlesOfParts>
  <Manager/>
  <Company>Kbo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VNT</dc:creator>
  <cp:keywords/>
  <dc:description/>
  <cp:lastModifiedBy>VNT</cp:lastModifiedBy>
  <cp:revision>24</cp:revision>
  <dcterms:created xsi:type="dcterms:W3CDTF">2018-07-19T14:09:08Z</dcterms:created>
  <dcterms:modified xsi:type="dcterms:W3CDTF">2018-07-19T15:11:17Z</dcterms:modified>
  <cp:category/>
</cp:coreProperties>
</file>