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b45b5b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b45b5b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b45b5b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b45b5b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af275c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af275c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af275c7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af275c7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capture of the task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af275c7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af275c7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af275c7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af275c7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af275c7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af275c7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b45b5b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b45b5b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b45b5b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b45b5b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b45b5b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b45b5b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Effects on Statistical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4,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 collecting control sample, to set cutoffs for response rates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Transition to collecting stress group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for predictors of performance to discriminate between individuals and between groups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Shape preference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Lag times/evidence accumulation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Current stress levels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Accuracy on the masking task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Etc...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Rogers, T. T., Cordova, N. I., Turk-Browne, N. B., &amp; Botvinick, M. M. (2013). Neural representations of events arise from temporal community structure.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 neuroscience, 16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486.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Turk-Browne, N. B., Botvinick, M. M., &amp; Norman, K. A. (2017). Complementary learning systems within the hippocampus: a neural network modeling approach to reconciling episodic memory with statistical learning.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Philosophical Transactions of the Royal Society B: Biological Sciences, 372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(1711), 20160049.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Schapiro, A. C., Gregory, E., Landau, B., McCloskey, M., &amp; Turk-Browne, N. B. (2014). The necessity of the medial temporal lobe for statistical learning.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cognitive neuroscience, 26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(8), 1736-1747.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Gagnon, S. A., Waskom, M. L., Brown, T. I., &amp; Wagner, A. D. (2018). Stress impairs episodic retrieval by disrupting hippocampal and cortical mechanisms of remembering.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Cerebral cortex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(New York, NY: 1991)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Learning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84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Learning = the ability of the brain to extract statistical regularities to learn generalizable rules about the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Traditional memory models suggest that this is supported mainly by the cortex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Recent studies demonstrated that the hippocampus can play a role in rapid statistical learning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Temporal communities are predictable relationships about which stimuli are likely to co-occur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Temporal communities can be used implicitly in event segmentation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Shapes with statistical relationships had more similar patterns of activation in fMRI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The hippocampus was necessary for the formation of community representations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and the Hippocampus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impacts a variety of medial temporal functions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Supportive of generalization during encoding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Often obstructive during retrieval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Can induce need for further evidence accumulation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Increased performance for encoding group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Decreased performance for retrieval group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Increased lag in response time for the retrieval group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Goals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Quantify whether and how acute stress impacts statistical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Quantify the relationship between performance on temporal community learning tasks and individual differences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the relationship between conscious awareness of statistical relationships and demonstrated implicit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442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Learning Task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Learning Phase: Subjects see a series of 1400 abstract stimuli, following statistical rules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Retrieval Phase: Subjects see another series of 600 shapes, following the same rules. They are asked to press the spacebar when they feel there is a “natural breaking point” in the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Conscious Awareness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Induction Procedure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Salivary Cortisol Measures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54" y="1853850"/>
            <a:ext cx="3851325" cy="20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675875" y="3964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study defined statistical learning by measuring what proportion of the time participants “parsed” between communities versus for other shapes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Expand that definition by examining “lag” parses</a:t>
            </a:r>
            <a:endParaRPr sz="1300"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45214" t="0"/>
          <a:stretch/>
        </p:blipFill>
        <p:spPr>
          <a:xfrm>
            <a:off x="5409722" y="908500"/>
            <a:ext cx="2423400" cy="23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778" y="437685"/>
            <a:ext cx="3105625" cy="33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32" y="509582"/>
            <a:ext cx="7169950" cy="43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63" y="293313"/>
            <a:ext cx="7584275" cy="45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Analyses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Examining shape preferences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Is there an overall preference for a particular shape?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Is there edge sensitivity?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Significant variability in individual responses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Some participants show response reluctance/low response rates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Some participants respond equally to community transitions and other shapes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Some participants respond significantly more to transitions than other shapes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relationship found between conscious awareness and implicit learning performance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45214" t="0"/>
          <a:stretch/>
        </p:blipFill>
        <p:spPr>
          <a:xfrm>
            <a:off x="6601875" y="1639550"/>
            <a:ext cx="2109925" cy="20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