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39b6c2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39b6c2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improve when stress groups are combined to a p-value of 0.102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1083836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1083836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response rates of each group in the study. Appears it may be lower in the stress groups, but not statistically significant with the current sample.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39b6c2b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39b6c2b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39b6c2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39b6c2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39b6c2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39b6c2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b45b5b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b45b5b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b45b5b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b45b5b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10838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10838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108383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108383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capture of the task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108383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108383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af275c7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af275c7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39b6c2b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39b6c2b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af275c7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af275c7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39b6c2b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39b6c2b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capture of the task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108383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1108383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Effects on Statistical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13,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Results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88" y="1853850"/>
            <a:ext cx="5790225" cy="28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9633" t="0"/>
          <a:stretch/>
        </p:blipFill>
        <p:spPr>
          <a:xfrm>
            <a:off x="2037162" y="523875"/>
            <a:ext cx="50696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Measure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442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control group, observed response one shape </a:t>
            </a:r>
            <a:r>
              <a:rPr i="1" lang="en"/>
              <a:t>after</a:t>
            </a:r>
            <a:r>
              <a:rPr lang="en"/>
              <a:t> transition more frequently than other responses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Quantified lag as no more than one shape, because average length spent in a community is small (6-7 shapes)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 on Step 2 would be considered a node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 on Step 3 would be considered a lag response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44493" t="0"/>
          <a:stretch/>
        </p:blipFill>
        <p:spPr>
          <a:xfrm>
            <a:off x="5454499" y="1212250"/>
            <a:ext cx="3090675" cy="30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7218000" y="227767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7733950" y="263047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8202875" y="297812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13" y="152400"/>
            <a:ext cx="76721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Analyses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stayed consistent across trials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relationship was found between the following variables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Explicit learning and implicit learning performance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Reported stress level and implicit learning performance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Masking task accuracy and implicit learning performance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Gender and implicit learning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Cortisol measures for the control group significantly decreased on average across measures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Suggests that the task itself is not inherently stress-inducing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 larger stress sample in the fall (Thanks for helping out,  Avery!)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Pending normalcy, will be on campus to help out with training in August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 additional cortisol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follow-up studies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Understand demographics/other causes for individual differences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Examine manipulations of learning context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Rogers, T. T., Cordova, N. I., Turk-Browne, N. B., &amp; Botvinick, M. M. (2013). Neural representations of events arise from temporal community structure.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 neuroscience, 16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486.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Turk-Browne, N. B., Botvinick, M. M., &amp; Norman, K. A. (2017). Complementary learning systems within the hippocampus: a neural network modeling approach to reconciling episodic memory with statistical learning.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Philosophical Transactions of the Royal Society B: Biological Sciences, 372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(1711), 20160049.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Gregory, E., Landau, B., McCloskey, M., &amp; Turk-Browne, N. B. (2014). The necessity of the medial temporal lobe for statistical learning.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cognitive neuroscience, 26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(8), 1736-1747.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Gagnon, S. A., Waskom, M. L., Brown, T. I., &amp; Wagner, A. D. (2018). Stress impairs episodic retrieval by disrupting hippocampal and cortical mechanisms of remembering.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Cerebral cortex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(New York, NY: 1991)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Learning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84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Learning = the ability of the brain to extract statistical regularities to learn generalizable rules about the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Traditional memory models suggest that this is supported mainly by the cortex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Recent studies demonstrated that the hippocampus can play a role in rapid statistical learning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Temporal communities are predictable relationships about which stimuli are likely to co-occur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Temporal communities can be used implicitly in event segmentation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Shapes with statistical relationships had more similar patterns of activation in fMRI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The hippocampus was necessary for the formation of community representations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and the Hippocampus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impacts a variety of medial temporal functions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Supportive of generalization during encoding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Often obstructive during retrieval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Can induce need for further evidence accumulation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Increased performance for encoding group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Decreased performance for retrieval group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Increased lag in response time for the retrieval group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Goals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Quantify whether and how acute stress impacts statistical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Quantify the relationship between performance on temporal community learning tasks and individual differences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the relationship between conscious awareness of statistical relationships and demonstrated implicit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442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Learning Task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Learning Phase: Subjects see a series of 1400 abstract stimuli, following statistical rules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Retrieval Phase: Subjects see another series of 600 shapes, following the same rules. They are asked to press the spacebar when they feel there is a “natural breaking point” in the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Conscious Awareness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Induction Procedure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Salivary Cortisol Measures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54" y="1853850"/>
            <a:ext cx="3851325" cy="20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Selection </a:t>
            </a:r>
            <a:r>
              <a:rPr lang="en"/>
              <a:t>Measure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442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Parse on Step 2 would be considered a node response</a:t>
            </a:r>
            <a:endParaRPr sz="240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44493" t="0"/>
          <a:stretch/>
        </p:blipFill>
        <p:spPr>
          <a:xfrm>
            <a:off x="5454499" y="1212250"/>
            <a:ext cx="3090675" cy="30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18000" y="227767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733950" y="263047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675875" y="3964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p= 0.038 between node and all other parse selections (for the control group participants specifically)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 of implicit learning in control group, though smaller effect than original study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78" y="437685"/>
            <a:ext cx="3105625" cy="3333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63" y="545313"/>
            <a:ext cx="49434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Quantifying Performance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study did not specify a single measure of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= % selected of nodes - % selected of others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Accounts for difference in proportions of nodes across individuals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Prevents undue influence from outliers (previously seen in node to other ratio of selections)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Preserves sensitivity in both above and below chance selections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Prevents artificially inflated performance in low </a:t>
            </a:r>
            <a:r>
              <a:rPr lang="en"/>
              <a:t>responders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50"/>
            <a:ext cx="8839200" cy="41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