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98ad3ded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98ad3ded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5b45b5b1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5b45b5b1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5af275c7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5af275c7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98ad3ded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98ad3ded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98ad3ded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98ad3ded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11083836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11083836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98ad3ded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98ad3ded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11083836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11083836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response rates of each group in the study. Appears it may be lower in the stress groups, but not statistically significant with the current sample.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98ad3ded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98ad3ded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339b6c2b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339b6c2b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Stress Effects on Statistical Learning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04425" cy="48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Schapiro, A. C., Rogers, T. T., Cordova, N. I., Turk-Browne, N. B., &amp; Botvinick, M. M. (2013). Neural representations of events arise from temporal community structure.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Nature neuroscience, 16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(4), 486.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Schapiro, A. C., Turk-Browne, N. B., Botvinick, M. M., &amp; Norman, K. A. (2017). Complementary learning systems within the hippocampus: a neural network modeling approach to reconciling episodic memory with statistical learning.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Philosophical Transactions of the Royal Society B: Biological Sciences, 372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(1711), 20160049.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Schapiro, A. C., Gregory, E., Landau, B., McCloskey, M., &amp; Turk-Browne, N. B. (2014). The necessity of the medial temporal lobe for statistical learning.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cognitive neuroscience, 26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(8), 1736-1747.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Gagnon, S. A., Waskom, M. L., Brown, T. I., &amp; Wagner, A. D. (2018). Stress impairs episodic retrieval by disrupting hippocampal and cortical mechanisms of remembering.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Cerebral cortex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(New York, NY: 1991)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4294967295" type="body"/>
          </p:nvPr>
        </p:nvSpPr>
        <p:spPr>
          <a:xfrm>
            <a:off x="675875" y="39648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p= 0.038 between node and all other parse selections (for the control group participants specifically)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Trend of implicit learning in control group, though smaller effect than original study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78" y="437685"/>
            <a:ext cx="3105625" cy="3333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3363" y="545313"/>
            <a:ext cx="494347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223" y="-2"/>
            <a:ext cx="4345276" cy="262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4050" y="2703250"/>
            <a:ext cx="4777300" cy="23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000" y="373700"/>
            <a:ext cx="7873400" cy="43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2150"/>
            <a:ext cx="8839200" cy="41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80750" cy="46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 b="0" l="0" r="9633" t="0"/>
          <a:stretch/>
        </p:blipFill>
        <p:spPr>
          <a:xfrm>
            <a:off x="2037162" y="523875"/>
            <a:ext cx="5069675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82425" cy="46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913" y="152400"/>
            <a:ext cx="767217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2067700" y="462225"/>
            <a:ext cx="1677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*Not sure how to make this with correcting for response rate*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