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967f5c7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967f5c7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967f5c78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967f5c78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Read quality </a:t>
            </a:r>
            <a:endParaRPr sz="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Read trimming </a:t>
            </a:r>
            <a:endParaRPr sz="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Genome Mapping</a:t>
            </a:r>
            <a:endParaRPr sz="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Transcriptome identification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Identify pathways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Differential expression analysis</a:t>
            </a:r>
            <a:endParaRPr sz="8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967f5c78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967f5c78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967f5c78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967f5c78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413428" y="298175"/>
            <a:ext cx="49833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Planning Presentation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13425" y="1895850"/>
            <a:ext cx="4384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Periwinkles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November 29th, 2018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Research Question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i="1" lang="es" sz="2400">
                <a:solidFill>
                  <a:schemeClr val="dk1"/>
                </a:solidFill>
              </a:rPr>
              <a:t>Which	pathways	are	 affected by induction with methyl	jasmonate and ethylene?  </a:t>
            </a:r>
            <a:endParaRPr i="1" sz="240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750" y="2383400"/>
            <a:ext cx="3070915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Goals we must achieve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25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 sz="1800">
                <a:solidFill>
                  <a:srgbClr val="000000"/>
                </a:solidFill>
              </a:rPr>
              <a:t>Read quality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 sz="1800">
                <a:solidFill>
                  <a:srgbClr val="000000"/>
                </a:solidFill>
              </a:rPr>
              <a:t>Read trimming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 sz="1800">
                <a:solidFill>
                  <a:srgbClr val="000000"/>
                </a:solidFill>
              </a:rPr>
              <a:t>Genome Mapping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 sz="1800">
                <a:solidFill>
                  <a:srgbClr val="000000"/>
                </a:solidFill>
              </a:rPr>
              <a:t>Transcriptome identification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 sz="1800">
                <a:solidFill>
                  <a:srgbClr val="000000"/>
                </a:solidFill>
              </a:rPr>
              <a:t>Identify pathways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 sz="1800">
                <a:solidFill>
                  <a:srgbClr val="000000"/>
                </a:solidFill>
              </a:rPr>
              <a:t>Gene clustering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 sz="1800">
                <a:solidFill>
                  <a:srgbClr val="000000"/>
                </a:solidFill>
              </a:rPr>
              <a:t>Differential expression analysis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 sz="1800">
                <a:solidFill>
                  <a:srgbClr val="000000"/>
                </a:solidFill>
              </a:rPr>
              <a:t>Enrichment analysis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9" name="Google Shape;79;p1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1351001"/>
            <a:ext cx="4430799" cy="346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Goals we should  and could achieve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 sz="1800">
                <a:solidFill>
                  <a:srgbClr val="000000"/>
                </a:solidFill>
              </a:rPr>
              <a:t>We should c</a:t>
            </a:r>
            <a:r>
              <a:rPr lang="es" sz="1800">
                <a:solidFill>
                  <a:srgbClr val="000000"/>
                </a:solidFill>
              </a:rPr>
              <a:t>ompare our results with the papers’.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 sz="1800">
                <a:solidFill>
                  <a:srgbClr val="000000"/>
                </a:solidFill>
              </a:rPr>
              <a:t>Predict biosynthetic pathway gene clusters using Plantismash with genomes V1 and V2.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444444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800">
              <a:solidFill>
                <a:srgbClr val="000000"/>
              </a:solidFill>
            </a:endParaRPr>
          </a:p>
        </p:txBody>
      </p:sp>
      <p:sp>
        <p:nvSpPr>
          <p:cNvPr id="87" name="Google Shape;87;p1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missing genes in the pathway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Compare the behaviour of differential expression with the different cultures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3776747"/>
            <a:ext cx="5115957" cy="104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4143" y="3311937"/>
            <a:ext cx="3278149" cy="1513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Timeline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Thu 29/11: Planning presentation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Thu 06/12: Individual goals met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Fri 07/12: Progress presentation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Tue 11/12: Pipeline completion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Wed 12/12: Prepare final presentation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Thu 13/12: Final presentation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Fri 21/12: Final report deadline</a:t>
            </a:r>
            <a:endParaRPr/>
          </a:p>
        </p:txBody>
      </p:sp>
      <p:sp>
        <p:nvSpPr>
          <p:cNvPr id="96" name="Google Shape;96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275" y="1276850"/>
            <a:ext cx="3465050" cy="34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